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62" r:id="rId4"/>
    <p:sldId id="267" r:id="rId5"/>
    <p:sldId id="263" r:id="rId6"/>
    <p:sldId id="260" r:id="rId7"/>
    <p:sldId id="265" r:id="rId8"/>
    <p:sldId id="266" r:id="rId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692" autoAdjust="0"/>
  </p:normalViewPr>
  <p:slideViewPr>
    <p:cSldViewPr>
      <p:cViewPr varScale="1">
        <p:scale>
          <a:sx n="61" d="100"/>
          <a:sy n="61" d="100"/>
        </p:scale>
        <p:origin x="-16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3DA9BF-8FBC-4F5D-BFC7-1E8AB77E5206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D078D1F-CC44-4563-9AD1-494B77E65129}" type="slidenum">
              <a:rPr lang="uk-UA" smtClean="0"/>
              <a:pPr/>
              <a:t>‹#›</a:t>
            </a:fld>
            <a:endParaRPr lang="uk-UA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Література рідного краю</a:t>
            </a:r>
            <a:br>
              <a:rPr lang="uk-UA" dirty="0" smtClean="0"/>
            </a:br>
            <a:r>
              <a:rPr lang="uk-UA" dirty="0" smtClean="0"/>
              <a:t>Олександр Хмельовський</a:t>
            </a:r>
            <a:br>
              <a:rPr lang="uk-UA" dirty="0" smtClean="0"/>
            </a:br>
            <a:r>
              <a:rPr lang="uk-UA" dirty="0" smtClean="0"/>
              <a:t>ПОЕТ,ЖУРНАЛІСТ 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3214686"/>
            <a:ext cx="7854696" cy="1752600"/>
          </a:xfrm>
        </p:spPr>
        <p:txBody>
          <a:bodyPr>
            <a:noAutofit/>
          </a:bodyPr>
          <a:lstStyle/>
          <a:p>
            <a:endParaRPr lang="uk-UA" sz="3600" b="1" dirty="0" smtClean="0">
              <a:solidFill>
                <a:srgbClr val="002060"/>
              </a:solidFill>
            </a:endParaRPr>
          </a:p>
          <a:p>
            <a:endParaRPr lang="uk-UA" sz="3600" b="1" dirty="0" smtClean="0">
              <a:solidFill>
                <a:srgbClr val="002060"/>
              </a:solidFill>
            </a:endParaRPr>
          </a:p>
          <a:p>
            <a:r>
              <a:rPr lang="uk-UA" sz="2800" b="1" dirty="0" smtClean="0">
                <a:solidFill>
                  <a:srgbClr val="002060"/>
                </a:solidFill>
              </a:rPr>
              <a:t>Проект </a:t>
            </a:r>
            <a:r>
              <a:rPr lang="uk-UA" sz="2800" b="1" dirty="0" smtClean="0">
                <a:solidFill>
                  <a:srgbClr val="002060"/>
                </a:solidFill>
              </a:rPr>
              <a:t>виконав</a:t>
            </a:r>
            <a:endParaRPr lang="uk-UA" sz="2800" b="1" dirty="0" smtClean="0">
              <a:solidFill>
                <a:srgbClr val="002060"/>
              </a:solidFill>
            </a:endParaRPr>
          </a:p>
          <a:p>
            <a:r>
              <a:rPr lang="uk-UA" sz="2800" b="1" dirty="0" err="1" smtClean="0">
                <a:solidFill>
                  <a:srgbClr val="002060"/>
                </a:solidFill>
              </a:rPr>
              <a:t>Домантович</a:t>
            </a:r>
            <a:r>
              <a:rPr lang="uk-UA" sz="2800" b="1" dirty="0" smtClean="0">
                <a:solidFill>
                  <a:srgbClr val="002060"/>
                </a:solidFill>
              </a:rPr>
              <a:t> Назар</a:t>
            </a:r>
          </a:p>
          <a:p>
            <a:r>
              <a:rPr lang="uk-UA" sz="2800" b="1" dirty="0" smtClean="0">
                <a:solidFill>
                  <a:srgbClr val="002060"/>
                </a:solidFill>
              </a:rPr>
              <a:t>Керівник  вчитель української мови та літератури </a:t>
            </a:r>
            <a:r>
              <a:rPr lang="uk-UA" sz="2800" b="1" dirty="0" err="1" smtClean="0">
                <a:solidFill>
                  <a:srgbClr val="002060"/>
                </a:solidFill>
              </a:rPr>
              <a:t>Кияниця</a:t>
            </a:r>
            <a:r>
              <a:rPr lang="uk-UA" sz="2800" b="1" dirty="0" smtClean="0">
                <a:solidFill>
                  <a:srgbClr val="002060"/>
                </a:solidFill>
              </a:rPr>
              <a:t> Інна Юріївна </a:t>
            </a:r>
            <a:endParaRPr lang="uk-UA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44384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 smtClean="0"/>
              <a:t>.</a:t>
            </a:r>
            <a:endParaRPr lang="uk-UA" dirty="0"/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олександр хмельовськ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-1"/>
            <a:ext cx="3571868" cy="4980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0" y="302359"/>
            <a:ext cx="564357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Народився письменник на берегах Дністра на Поділлі в Могилеві-Подільському 25.08.1963 року в робітничій сім’ї. Його дід та мама були творчими людьми – писали вірші. Батько ж письменника працював звичайним слюсарем. Олександр багато часу проводив у батьковому цеху на заводі , тому й перший вірш, написаний у п’ятнадцятилітньому віці , називався “ Слюсарна справа ”. У 1981 році закінчив Вінницьке СПТУ. Після служби в армії освіту здобув у Київському індустріально-педагогічному технікумі(1986). Потім навчався у Київському національному університеті імені Тараса Григоровича Шевченка на факультеті філології та фольклористики . Доля пов’язала Олександра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Хмельовського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з містом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Обуховом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– столицею Малишкового краю, де він проживає та працює в районній газеті “ Обухівський край ” і дотепер. 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15008" y="5143512"/>
            <a:ext cx="3428992" cy="1323439"/>
          </a:xfrm>
          <a:prstGeom prst="rect">
            <a:avLst/>
          </a:prstGeom>
          <a:effectLst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  <a:softEdge rad="317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Олександр Хмельовський – поет, журналіст . Член Національної спілки письменників України</a:t>
            </a:r>
          </a:p>
        </p:txBody>
      </p:sp>
    </p:spTree>
  </p:cSld>
  <p:clrMapOvr>
    <a:masterClrMapping/>
  </p:clrMapOvr>
  <p:transition spd="slow" advTm="10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Результат пошуку зображень за запитом олександр хмельовськ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782562"/>
            <a:ext cx="2285984" cy="3075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0" y="0"/>
            <a:ext cx="457203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Автор поетичних збірок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Іду до слова ” 1998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На древі добра ” 1999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Петрусеві чобітки ” 2000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Жадана злива ” 2003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Надій сполохані вітри ” 2004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Олена і папуга ” 2009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Усе по колу ” 2009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Зелен-правда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” 2012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Двері в казку ” 2015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“ Небесна і земна ” 2018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Збірка пісень “ Батькова лоза ” 2012</a:t>
            </a:r>
          </a:p>
          <a:p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семінар 22.02\хм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830005"/>
            <a:ext cx="2248511" cy="3027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2" descr="F:\семінар 22.02\на древі добл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285728"/>
            <a:ext cx="2836505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34" y="5857892"/>
            <a:ext cx="8643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Диптих - два твори мистецтва, пов'язані одним задумом. </a:t>
            </a:r>
            <a:endParaRPr lang="uk-UA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2918"/>
            <a:ext cx="378618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Мамі </a:t>
            </a:r>
          </a:p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Диптих </a:t>
            </a:r>
          </a:p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І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Іще зима в льодах, не скресла.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Про весну рано ще казати,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 мати літо нам привезла, 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І входить літо з нею в хату.</a:t>
            </a:r>
          </a:p>
          <a:p>
            <a:endParaRPr lang="uk-UA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Сміється яблуком з корзинки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І проситься ,щоб скуштували, 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Неначе знов до нас в домівку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Літа минулі завітали.</a:t>
            </a:r>
          </a:p>
          <a:p>
            <a:endParaRPr lang="uk-UA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Дитинство в пам‘яті воскресло. 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Хоч за вікном – сніжок лапатий, 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Матуся літо нам привезла, 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І літо розкошує в хаті.</a:t>
            </a:r>
          </a:p>
          <a:p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00496" y="571480"/>
            <a:ext cx="492919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ІІ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Ти ген пішла, навіки ти пішла,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Твої труди не стали тлінним прахом.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Неначе плескіт хвилі від весла,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Тепер проходиш ти Чумацьким Шляхом.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Слова твої в мені бринять-цвітуть,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Мов батоги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петрові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в синім лузі.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З твоїм добром ітиму у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майбуть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Аж поки день зупиниться на прузі.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Стежина та , якою ти ішла,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Мене веде понад річкові схили,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Де юнь моя здіймала два крила,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Летіли в небо кликали щосили.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Тебе нема, та ясність світлих дум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Твоїх живих не висохне криниця.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До істин я твоїх крізь час іду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О, рідна мамо, - віку зорянице.</a:t>
            </a:r>
          </a:p>
        </p:txBody>
      </p:sp>
    </p:spTree>
  </p:cSld>
  <p:clrMapOvr>
    <a:masterClrMapping/>
  </p:clrMapOvr>
  <p:transition spd="slow" advTm="120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500042"/>
            <a:ext cx="871543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Його вірші розповідають нам і про долю самотньої людини, і про глибокі почуття до найріднішої людини – матері, і про жінку, котра мов  яблуко, яке дозріло восени. Поета зачаровує жіноча врода, зманює бажання розгадати її одвічну таємницю. У багатьох віршах спостерігається філософське осмислення явищ, тонке відчуття мінливості краси природи . </a:t>
            </a:r>
          </a:p>
          <a:p>
            <a:pPr indent="457200" algn="just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Збірки поезій Олександра </a:t>
            </a:r>
            <a:r>
              <a:rPr lang="uk-UA" sz="2800" b="1" dirty="0" err="1" smtClean="0">
                <a:latin typeface="Times New Roman" pitchFamily="18" charset="0"/>
                <a:cs typeface="Times New Roman" pitchFamily="18" charset="0"/>
              </a:rPr>
              <a:t>Хмельовського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 засвідчують, що у неповторному повторенні духовних надбань продовжується життєстверджуюча традиційність в українській літературі, де є промовиста негаласлива доброта, і мудра печаль, і надія.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0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643446"/>
            <a:ext cx="8305800" cy="1143000"/>
          </a:xfrm>
        </p:spPr>
        <p:txBody>
          <a:bodyPr>
            <a:normAutofit fontScale="90000"/>
          </a:bodyPr>
          <a:lstStyle/>
          <a:p>
            <a:pPr indent="457200" algn="just"/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>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творчості поета-лірика головною дійовою особою є він сам.  Його творче я присутнє в кожному вірші. Воно проявляється через власне емоційне сприйняття. Вся його праця є пошуком себе в собі. Тобто , у поезіях Олександра </a:t>
            </a:r>
            <a:r>
              <a:rPr lang="uk-UA" sz="31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Хмельовського</a:t>
            </a:r>
            <a:r>
              <a:rPr lang="uk-UA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поєдналися відверті людські почуття і причетність автора до великого світу з усіма його радощами та </a:t>
            </a:r>
            <a:r>
              <a:rPr lang="uk-UA" sz="31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смутками</a:t>
            </a:r>
            <a:r>
              <a:rPr lang="uk-UA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з вірою в добро, світлу людяність і щирість, що дотикається до вічності й нестримності часу.  </a:t>
            </a:r>
            <a:endParaRPr lang="uk-UA" sz="3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0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785794"/>
            <a:ext cx="8143932" cy="4832092"/>
          </a:xfrm>
          <a:prstGeom prst="rect">
            <a:avLst/>
          </a:prstGeom>
          <a:effectLst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  <a:softEdge rad="1270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Використані джерела:</a:t>
            </a:r>
          </a:p>
          <a:p>
            <a:pPr algn="just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1. Збірка поезій Хмельовський О.С.“ Усе по колу ” . Поезії /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ватуп.слово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П.П.Засенка4 ілюстрації Г.В.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Прогорчук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худож.оформлення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Д.В.Мазуренка. – К. :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Твім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інтер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,2008. – 200с.</a:t>
            </a:r>
          </a:p>
          <a:p>
            <a:pPr algn="just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2. Збірка поезій Хмельовський О.С.“ Небесна і земна: вірші / О.Хмельовський. – Київ : видавництво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“Фенікс”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,2018. и- 120с.</a:t>
            </a:r>
          </a:p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3. Збірка поезій Хмельовський О.С.“ На </a:t>
            </a:r>
            <a:r>
              <a:rPr lang="uk-UA" sz="2800" smtClean="0">
                <a:latin typeface="Times New Roman" pitchFamily="18" charset="0"/>
                <a:cs typeface="Times New Roman" pitchFamily="18" charset="0"/>
              </a:rPr>
              <a:t>древі добра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endParaRPr lang="uk-UA" sz="2800" dirty="0"/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2786058"/>
            <a:ext cx="652698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Дякую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за увагу</a:t>
            </a:r>
            <a:endParaRPr lang="ru-RU" sz="6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163</TotalTime>
  <Words>504</Words>
  <Application>Microsoft Office PowerPoint</Application>
  <PresentationFormat>Экран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Література рідного краю Олександр Хмельовський ПОЕТ,ЖУРНАЛІСТ 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У творчості поета-лірика головною дійовою особою є він сам.  Його творче я присутнє в кожному вірші. Воно проявляється через власне емоційне сприйняття. Вся його праця є пошуком себе в собі. Тобто , у поезіях Олександра Хмельовського поєдналися відверті людські почуття і причетність автора до великого світу з усіма його радощами та смутками, з вірою в добро, світлу людяність і щирість, що дотикається до вічності й нестримності часу.  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PC2</dc:creator>
  <cp:lastModifiedBy>USER</cp:lastModifiedBy>
  <cp:revision>20</cp:revision>
  <dcterms:created xsi:type="dcterms:W3CDTF">2020-01-15T11:28:55Z</dcterms:created>
  <dcterms:modified xsi:type="dcterms:W3CDTF">2021-10-08T18:10:07Z</dcterms:modified>
</cp:coreProperties>
</file>