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62" r:id="rId3"/>
    <p:sldId id="258" r:id="rId4"/>
    <p:sldId id="259" r:id="rId5"/>
    <p:sldId id="260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40013" y="484479"/>
            <a:ext cx="6911974" cy="2954655"/>
          </a:xfrm>
        </p:spPr>
        <p:txBody>
          <a:bodyPr anchor="b">
            <a:normAutofit/>
          </a:bodyPr>
          <a:lstStyle>
            <a:lvl1pPr algn="ctr">
              <a:defRPr sz="5600" spc="-1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0013" y="3799133"/>
            <a:ext cx="6911974" cy="1969841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2395C5C9-164C-46B3-A87E-7660D39D3106}" type="datetime2">
              <a:rPr lang="en-US" smtClean="0"/>
              <a:t>Monday, November 01, 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144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00" y="2541600"/>
            <a:ext cx="10728325" cy="3227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4DDCFF8A-AAF8-4A12-8A91-9CA0EAF6CBB9}" type="datetime2">
              <a:rPr lang="en-US" smtClean="0"/>
              <a:t>Monday, November 01, 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301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6" cy="2879724"/>
          </a:xfrm>
        </p:spPr>
        <p:txBody>
          <a:bodyPr anchor="b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910" y="3858924"/>
            <a:ext cx="10728326" cy="191907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ABCC25C3-021A-4B0B-8F70-0C181FE1CF45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53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0000" y="2541600"/>
            <a:ext cx="5003800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8400" y="2541600"/>
            <a:ext cx="5003801" cy="3234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0C23D88D-8CEC-4ED9-A53B-5596187D9A16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5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5" cy="673005"/>
          </a:xfrm>
        </p:spPr>
        <p:txBody>
          <a:bodyPr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00" y="1840698"/>
            <a:ext cx="5015638" cy="565796"/>
          </a:xfrm>
        </p:spPr>
        <p:txBody>
          <a:bodyPr wrap="square"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0000" y="2541600"/>
            <a:ext cx="5003801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400" y="1840698"/>
            <a:ext cx="5015638" cy="565796"/>
          </a:xfrm>
        </p:spPr>
        <p:txBody>
          <a:bodyPr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400" y="2541600"/>
            <a:ext cx="5003800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D2CCD382-DFDA-4722-A27A-59C21AD112F2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33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22F2A30D-1C09-413F-AAB1-38F366000715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336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6DB82B9C-D65E-4F64-95C3-B10F3B00F0D9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458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3107463" cy="1477328"/>
          </a:xfrm>
        </p:spPr>
        <p:txBody>
          <a:bodyPr anchor="t" anchorCtr="0">
            <a:norm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8188" y="584662"/>
            <a:ext cx="6911974" cy="518431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4800"/>
            </a:lvl1pPr>
            <a:lvl2pPr marL="914400" indent="-457200"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2000"/>
            </a:lvl3pPr>
            <a:lvl4pPr marL="1714500" indent="-342900">
              <a:buFont typeface="Arial" panose="020B0604020202020204" pitchFamily="34" charset="0"/>
              <a:buChar char="•"/>
              <a:defRPr sz="2000"/>
            </a:lvl4pPr>
            <a:lvl5pPr marL="2171700" indent="-342900">
              <a:buFont typeface="Arial" panose="020B0604020202020204" pitchFamily="34" charset="0"/>
              <a:buChar char="•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00" y="2541600"/>
            <a:ext cx="3107463" cy="32318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B7F5FDCC-6AAC-4A08-B9E0-3793AB5E64C3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910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3095626" cy="14760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8188" y="728664"/>
            <a:ext cx="6923812" cy="504031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00" y="2541600"/>
            <a:ext cx="3095625" cy="3232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349FE94D-439C-40F1-900E-BC07940E3988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96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000" y="2636838"/>
            <a:ext cx="10728325" cy="31321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5B75179A-1E2B-41AB-B400-4F1B4022FAEE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371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40486" y="720000"/>
            <a:ext cx="1477328" cy="5048975"/>
          </a:xfrm>
        </p:spPr>
        <p:txBody>
          <a:bodyPr vert="eaVert">
            <a:normAutofit/>
          </a:bodyPr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838" y="720000"/>
            <a:ext cx="8929614" cy="5048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05681D0F-6595-4F14-8EF3-954CD87C797B}" type="datetime2">
              <a:rPr lang="en-US" smtClean="0"/>
              <a:t>Monday, November 01, 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79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646535-AEF6-4883-A4F9-EEC1F8B4319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2" cy="1477328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00" y="2541600"/>
            <a:ext cx="10728325" cy="32273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l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8DEA2CF1-0EB2-4673-802D-3371233E4A77}" type="datetime2">
              <a:rPr lang="en-US" smtClean="0"/>
              <a:t>Monday, November 01, 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ctr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r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3384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1" r:id="rId6"/>
    <p:sldLayoutId id="2147483727" r:id="rId7"/>
    <p:sldLayoutId id="2147483728" r:id="rId8"/>
    <p:sldLayoutId id="2147483729" r:id="rId9"/>
    <p:sldLayoutId id="2147483730" r:id="rId10"/>
    <p:sldLayoutId id="214748373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E3E963-7ADC-4469-A079-F78B0BC6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64DEA4-D6B8-4DEF-B1D0-6D5672FA8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F8A318-8877-4855-B1E6-EB2131E7E4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0000" y="1554630"/>
            <a:ext cx="5015638" cy="1969770"/>
          </a:xfrm>
        </p:spPr>
        <p:txBody>
          <a:bodyPr>
            <a:normAutofit/>
          </a:bodyPr>
          <a:lstStyle/>
          <a:p>
            <a:r>
              <a:rPr lang="uk-UA" dirty="0"/>
              <a:t>Мова як основа нації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68831A0-52E0-49D6-A358-4B035B5EE9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80000" y="3830399"/>
            <a:ext cx="5015638" cy="993670"/>
          </a:xfrm>
        </p:spPr>
        <p:txBody>
          <a:bodyPr>
            <a:normAutofit/>
          </a:bodyPr>
          <a:lstStyle/>
          <a:p>
            <a:endParaRPr lang="ru-RU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8C1CF7-2601-434F-B454-6E7F7925B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37" y="842119"/>
            <a:ext cx="6019435" cy="5280533"/>
          </a:xfrm>
          <a:custGeom>
            <a:avLst/>
            <a:gdLst/>
            <a:ahLst/>
            <a:cxnLst/>
            <a:rect l="l" t="t" r="r" b="b"/>
            <a:pathLst>
              <a:path w="5014800" h="5409338">
                <a:moveTo>
                  <a:pt x="0" y="0"/>
                </a:moveTo>
                <a:lnTo>
                  <a:pt x="5014800" y="0"/>
                </a:lnTo>
                <a:lnTo>
                  <a:pt x="5014800" y="5409338"/>
                </a:lnTo>
                <a:lnTo>
                  <a:pt x="0" y="5409338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3C9AA14C-80A4-427C-A911-28CD20C56E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7909203" y="317452"/>
            <a:ext cx="2117174" cy="588806"/>
            <a:chOff x="4549904" y="5078157"/>
            <a:chExt cx="3023338" cy="840818"/>
          </a:xfrm>
        </p:grpSpPr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id="{EF32CDAF-4619-4949-9516-1E042181E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690691" y="5352589"/>
              <a:ext cx="749228" cy="383544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id="{270C485D-6BA8-4BF7-B72C-2B14A43A66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274527">
              <a:off x="6910134" y="5062687"/>
              <a:ext cx="647637" cy="678578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7" name="Freeform 87">
              <a:extLst>
                <a:ext uri="{FF2B5EF4-FFF2-40B4-BE49-F238E27FC236}">
                  <a16:creationId xmlns:a16="http://schemas.microsoft.com/office/drawing/2014/main" id="{79239B91-4327-43B3-AED5-CB9EC1653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4430858">
              <a:off x="4571743" y="5071596"/>
              <a:ext cx="626472" cy="670149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2FD01A0-E6FF-41CD-AEBD-279232B90D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7990093" y="5372723"/>
            <a:ext cx="2088038" cy="719230"/>
            <a:chOff x="4532666" y="505937"/>
            <a:chExt cx="2981730" cy="1027064"/>
          </a:xfrm>
        </p:grpSpPr>
        <p:sp>
          <p:nvSpPr>
            <p:cNvPr id="20" name="Freeform 78">
              <a:extLst>
                <a:ext uri="{FF2B5EF4-FFF2-40B4-BE49-F238E27FC236}">
                  <a16:creationId xmlns:a16="http://schemas.microsoft.com/office/drawing/2014/main" id="{811C6308-5554-4129-8881-A95AF512C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4532666" y="754398"/>
              <a:ext cx="694205" cy="713383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1" name="Freeform 79">
              <a:extLst>
                <a:ext uri="{FF2B5EF4-FFF2-40B4-BE49-F238E27FC236}">
                  <a16:creationId xmlns:a16="http://schemas.microsoft.com/office/drawing/2014/main" id="{C28F3A03-B53B-433E-8DF7-6B13336D0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5791465" y="505937"/>
              <a:ext cx="587404" cy="943792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2" name="Freeform 85">
              <a:extLst>
                <a:ext uri="{FF2B5EF4-FFF2-40B4-BE49-F238E27FC236}">
                  <a16:creationId xmlns:a16="http://schemas.microsoft.com/office/drawing/2014/main" id="{E990BBBC-E616-4D0E-9917-A6CA72AAE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7087193" y="757585"/>
              <a:ext cx="427203" cy="775416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0199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0932793-7ECD-4923-926B-4F281BE077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463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A19536-7BC2-4D89-A2ED-36B71543A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Це наше безцінне багатство</a:t>
            </a:r>
            <a:endParaRPr lang="ru-RU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90B8557-FFBA-4124-96B5-A96AAFCA0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1298713"/>
            <a:ext cx="10402956" cy="5035827"/>
          </a:xfrm>
        </p:spPr>
      </p:pic>
    </p:spTree>
    <p:extLst>
      <p:ext uri="{BB962C8B-B14F-4D97-AF65-F5344CB8AC3E}">
        <p14:creationId xmlns:p14="http://schemas.microsoft.com/office/powerpoint/2010/main" val="895654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20BB3A-5940-4837-AD69-E30689294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5EA0F25-97B5-4E3E-A862-F8D83697C3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1" y="619201"/>
            <a:ext cx="11087686" cy="5728590"/>
          </a:xfrm>
        </p:spPr>
      </p:pic>
    </p:spTree>
    <p:extLst>
      <p:ext uri="{BB962C8B-B14F-4D97-AF65-F5344CB8AC3E}">
        <p14:creationId xmlns:p14="http://schemas.microsoft.com/office/powerpoint/2010/main" val="2192196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19F83F-FCB9-40B6-96E5-140A8DE2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02C48E3-35D8-432B-A7EA-C1F954404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619199"/>
            <a:ext cx="10751999" cy="5874365"/>
          </a:xfrm>
        </p:spPr>
      </p:pic>
    </p:spTree>
    <p:extLst>
      <p:ext uri="{BB962C8B-B14F-4D97-AF65-F5344CB8AC3E}">
        <p14:creationId xmlns:p14="http://schemas.microsoft.com/office/powerpoint/2010/main" val="760551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C3D011-CA34-4FE5-830E-2D7C889FA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717ACB1-4559-41C5-BCAC-E9568538A4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619200"/>
            <a:ext cx="10751999" cy="5619600"/>
          </a:xfrm>
        </p:spPr>
      </p:pic>
    </p:spTree>
    <p:extLst>
      <p:ext uri="{BB962C8B-B14F-4D97-AF65-F5344CB8AC3E}">
        <p14:creationId xmlns:p14="http://schemas.microsoft.com/office/powerpoint/2010/main" val="3941457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32E1A-D66D-488D-9B1D-868F904D9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123715F-6359-4748-A5CF-A6356C1D18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619200"/>
            <a:ext cx="10751999" cy="5715339"/>
          </a:xfrm>
        </p:spPr>
      </p:pic>
    </p:spTree>
    <p:extLst>
      <p:ext uri="{BB962C8B-B14F-4D97-AF65-F5344CB8AC3E}">
        <p14:creationId xmlns:p14="http://schemas.microsoft.com/office/powerpoint/2010/main" val="2646110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FDF232-1475-475A-B23E-FA240124C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94092A2-5A2B-4DC9-929D-92A6226A1F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619200"/>
            <a:ext cx="10728322" cy="5794852"/>
          </a:xfrm>
        </p:spPr>
      </p:pic>
    </p:spTree>
    <p:extLst>
      <p:ext uri="{BB962C8B-B14F-4D97-AF65-F5344CB8AC3E}">
        <p14:creationId xmlns:p14="http://schemas.microsoft.com/office/powerpoint/2010/main" val="2481338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C3169E-D54B-45ED-B225-A0D763F36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4408E08-A14F-47DA-B79D-B7995D741F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619200"/>
            <a:ext cx="10728322" cy="5619600"/>
          </a:xfrm>
        </p:spPr>
      </p:pic>
    </p:spTree>
    <p:extLst>
      <p:ext uri="{BB962C8B-B14F-4D97-AF65-F5344CB8AC3E}">
        <p14:creationId xmlns:p14="http://schemas.microsoft.com/office/powerpoint/2010/main" val="3442115496"/>
      </p:ext>
    </p:extLst>
  </p:cSld>
  <p:clrMapOvr>
    <a:masterClrMapping/>
  </p:clrMapOvr>
</p:sld>
</file>

<file path=ppt/theme/theme1.xml><?xml version="1.0" encoding="utf-8"?>
<a:theme xmlns:a="http://schemas.openxmlformats.org/drawingml/2006/main" name="BlobVTI">
  <a:themeElements>
    <a:clrScheme name="Blob V2">
      <a:dk1>
        <a:sysClr val="windowText" lastClr="000000"/>
      </a:dk1>
      <a:lt1>
        <a:sysClr val="window" lastClr="FFFFFF"/>
      </a:lt1>
      <a:dk2>
        <a:srgbClr val="0B2827"/>
      </a:dk2>
      <a:lt2>
        <a:srgbClr val="DAE3E3"/>
      </a:lt2>
      <a:accent1>
        <a:srgbClr val="B495C2"/>
      </a:accent1>
      <a:accent2>
        <a:srgbClr val="767E37"/>
      </a:accent2>
      <a:accent3>
        <a:srgbClr val="8FA3A3"/>
      </a:accent3>
      <a:accent4>
        <a:srgbClr val="CE7F01"/>
      </a:accent4>
      <a:accent5>
        <a:srgbClr val="D15A29"/>
      </a:accent5>
      <a:accent6>
        <a:srgbClr val="B88470"/>
      </a:accent6>
      <a:hlink>
        <a:srgbClr val="B57001"/>
      </a:hlink>
      <a:folHlink>
        <a:srgbClr val="996209"/>
      </a:folHlink>
    </a:clrScheme>
    <a:fontScheme name="Blob">
      <a:majorFont>
        <a:latin typeface="Rockwell Nova Light"/>
        <a:ea typeface=""/>
        <a:cs typeface=""/>
      </a:majorFont>
      <a:minorFont>
        <a:latin typeface="Avenir Next LT Pr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bVTI" id="{06D3AACF-B619-4265-899F-5E2FB3A445D5}" vid="{F5918863-BA1A-4735-81A8-3E7BFBDA847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8</Words>
  <Application>Microsoft Office PowerPoint</Application>
  <PresentationFormat>Широкоэкранный</PresentationFormat>
  <Paragraphs>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Avenir Next LT Pro</vt:lpstr>
      <vt:lpstr>Rockwell Nova Light</vt:lpstr>
      <vt:lpstr>The Hand Extrablack</vt:lpstr>
      <vt:lpstr>BlobVTI</vt:lpstr>
      <vt:lpstr>Мова як основа нації</vt:lpstr>
      <vt:lpstr>Презентация PowerPoint</vt:lpstr>
      <vt:lpstr>Це наше безцінне багатство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Мова як основа нації</dc:title>
  <dc:creator>Admin</dc:creator>
  <cp:lastModifiedBy>Admin</cp:lastModifiedBy>
  <cp:revision>1</cp:revision>
  <dcterms:created xsi:type="dcterms:W3CDTF">2021-11-01T18:57:36Z</dcterms:created>
  <dcterms:modified xsi:type="dcterms:W3CDTF">2021-11-01T19:16:28Z</dcterms:modified>
</cp:coreProperties>
</file>