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7F16DC9-1052-4577-A92B-2999F79D55D0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C50723C-F94E-42CE-80C8-10CC25DDCB6F}" type="datetimeFigureOut">
              <a:rPr lang="ru-RU" smtClean="0"/>
              <a:t>20.03.2024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049F5F-2945-4621-85CD-1AFE2F0CE15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772400" cy="1470025"/>
          </a:xfrm>
        </p:spPr>
        <p:txBody>
          <a:bodyPr>
            <a:noAutofit/>
          </a:bodyPr>
          <a:lstStyle/>
          <a:p>
            <a:r>
              <a:rPr lang="uk-UA" sz="6600" dirty="0" smtClean="0"/>
              <a:t>Навчаємось із задоволенням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4221088"/>
            <a:ext cx="3560440" cy="175260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1"/>
                </a:solidFill>
              </a:rPr>
              <a:t>Виконав вчитель початкових класів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Вовчок Ліна Василівна</a:t>
            </a:r>
          </a:p>
          <a:p>
            <a:r>
              <a:rPr lang="uk-UA" smtClean="0">
                <a:solidFill>
                  <a:schemeClr val="tx1"/>
                </a:solidFill>
              </a:rPr>
              <a:t>НВК №108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627784" y="6117704"/>
            <a:ext cx="3560440" cy="672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>
                <a:solidFill>
                  <a:schemeClr val="tx1"/>
                </a:solidFill>
              </a:rPr>
              <a:t>2022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18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push dir="u"/>
      </p:transition>
    </mc:Choice>
    <mc:Fallback xmlns=""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 smtClean="0"/>
              <a:t>Відгадай слова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шлока</a:t>
            </a:r>
            <a:r>
              <a:rPr lang="uk-UA" dirty="0" smtClean="0"/>
              <a:t> </a:t>
            </a:r>
          </a:p>
          <a:p>
            <a:r>
              <a:rPr lang="uk-UA" dirty="0" err="1"/>
              <a:t>н</a:t>
            </a:r>
            <a:r>
              <a:rPr lang="uk-UA" dirty="0" err="1" smtClean="0"/>
              <a:t>ьуеч</a:t>
            </a:r>
            <a:r>
              <a:rPr lang="uk-UA" dirty="0" smtClean="0"/>
              <a:t> </a:t>
            </a:r>
          </a:p>
          <a:p>
            <a:r>
              <a:rPr lang="uk-UA" dirty="0" err="1" smtClean="0"/>
              <a:t>оевільц</a:t>
            </a:r>
            <a:endParaRPr lang="uk-UA" dirty="0" smtClean="0"/>
          </a:p>
          <a:p>
            <a:r>
              <a:rPr lang="uk-UA" dirty="0" err="1" smtClean="0"/>
              <a:t>арпат</a:t>
            </a:r>
            <a:endParaRPr lang="uk-UA" dirty="0" smtClean="0"/>
          </a:p>
          <a:p>
            <a:r>
              <a:rPr lang="uk-UA" dirty="0" err="1" smtClean="0"/>
              <a:t>жакник</a:t>
            </a:r>
            <a:endParaRPr lang="uk-UA" dirty="0" smtClean="0"/>
          </a:p>
          <a:p>
            <a:r>
              <a:rPr lang="uk-UA" dirty="0" err="1" smtClean="0"/>
              <a:t>дйкера</a:t>
            </a:r>
            <a:endParaRPr lang="uk-UA" dirty="0" smtClean="0"/>
          </a:p>
          <a:p>
            <a:r>
              <a:rPr lang="uk-UA" dirty="0" err="1" smtClean="0"/>
              <a:t>тизош</a:t>
            </a:r>
            <a:r>
              <a:rPr lang="uk-UA" dirty="0" smtClean="0"/>
              <a:t> </a:t>
            </a:r>
          </a:p>
          <a:p>
            <a:r>
              <a:rPr lang="uk-UA" dirty="0" err="1"/>
              <a:t>к</a:t>
            </a:r>
            <a:r>
              <a:rPr lang="uk-UA" dirty="0" err="1" smtClean="0"/>
              <a:t>чиніпурд</a:t>
            </a:r>
            <a:endParaRPr lang="uk-UA" dirty="0" smtClean="0"/>
          </a:p>
          <a:p>
            <a:r>
              <a:rPr lang="uk-UA" dirty="0" err="1" smtClean="0"/>
              <a:t>ньіос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uk-UA" dirty="0"/>
              <a:t>ш</a:t>
            </a:r>
            <a:r>
              <a:rPr lang="uk-UA" dirty="0" smtClean="0"/>
              <a:t>кола</a:t>
            </a:r>
          </a:p>
          <a:p>
            <a:r>
              <a:rPr lang="uk-UA" dirty="0"/>
              <a:t>у</a:t>
            </a:r>
            <a:r>
              <a:rPr lang="uk-UA" dirty="0" smtClean="0"/>
              <a:t>чень</a:t>
            </a:r>
          </a:p>
          <a:p>
            <a:r>
              <a:rPr lang="uk-UA" dirty="0"/>
              <a:t>о</a:t>
            </a:r>
            <a:r>
              <a:rPr lang="uk-UA" dirty="0" smtClean="0"/>
              <a:t>лівець</a:t>
            </a:r>
          </a:p>
          <a:p>
            <a:r>
              <a:rPr lang="uk-UA" dirty="0"/>
              <a:t>п</a:t>
            </a:r>
            <a:r>
              <a:rPr lang="uk-UA" dirty="0" smtClean="0"/>
              <a:t>арта</a:t>
            </a:r>
          </a:p>
          <a:p>
            <a:r>
              <a:rPr lang="uk-UA" dirty="0"/>
              <a:t>к</a:t>
            </a:r>
            <a:r>
              <a:rPr lang="uk-UA" dirty="0" smtClean="0"/>
              <a:t>нижка</a:t>
            </a:r>
          </a:p>
          <a:p>
            <a:r>
              <a:rPr lang="uk-UA" dirty="0"/>
              <a:t>к</a:t>
            </a:r>
            <a:r>
              <a:rPr lang="uk-UA" dirty="0" smtClean="0"/>
              <a:t>рейда</a:t>
            </a:r>
          </a:p>
          <a:p>
            <a:r>
              <a:rPr lang="uk-UA" dirty="0"/>
              <a:t>з</a:t>
            </a:r>
            <a:r>
              <a:rPr lang="uk-UA" dirty="0" smtClean="0"/>
              <a:t>ошит</a:t>
            </a:r>
          </a:p>
          <a:p>
            <a:r>
              <a:rPr lang="uk-UA" dirty="0"/>
              <a:t>п</a:t>
            </a:r>
            <a:r>
              <a:rPr lang="uk-UA" dirty="0" smtClean="0"/>
              <a:t>ідручник</a:t>
            </a:r>
          </a:p>
          <a:p>
            <a:r>
              <a:rPr lang="uk-UA" dirty="0" smtClean="0"/>
              <a:t>осінь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4386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1008112"/>
          </a:xfrm>
        </p:spPr>
        <p:txBody>
          <a:bodyPr>
            <a:normAutofit/>
          </a:bodyPr>
          <a:lstStyle/>
          <a:p>
            <a:pPr algn="ctr"/>
            <a:r>
              <a:rPr lang="uk-UA" sz="4400" b="0" dirty="0" smtClean="0"/>
              <a:t>Збери</a:t>
            </a:r>
            <a:r>
              <a:rPr lang="uk-UA" sz="4400" dirty="0" smtClean="0"/>
              <a:t> </a:t>
            </a:r>
            <a:r>
              <a:rPr lang="uk-UA" sz="4400" b="0" dirty="0" smtClean="0"/>
              <a:t>слово</a:t>
            </a:r>
            <a:endParaRPr lang="ru-RU" sz="4400" b="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41690" y="1556792"/>
            <a:ext cx="6400800" cy="936104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>
                <a:solidFill>
                  <a:schemeClr val="tx1"/>
                </a:solidFill>
              </a:rPr>
              <a:t>Складіть слово, взявши з першого слова першу букву , з другого – другу, третього – третю і т. п.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5"/>
          <p:cNvSpPr txBox="1">
            <a:spLocks/>
          </p:cNvSpPr>
          <p:nvPr/>
        </p:nvSpPr>
        <p:spPr>
          <a:xfrm>
            <a:off x="1494090" y="2960948"/>
            <a:ext cx="6400800" cy="9361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u="sng" dirty="0" smtClean="0">
                <a:solidFill>
                  <a:schemeClr val="tx1"/>
                </a:solidFill>
              </a:rPr>
              <a:t>Р</a:t>
            </a:r>
            <a:r>
              <a:rPr lang="uk-UA" dirty="0" smtClean="0">
                <a:solidFill>
                  <a:schemeClr val="tx1"/>
                </a:solidFill>
              </a:rPr>
              <a:t>ак, д</a:t>
            </a:r>
            <a:r>
              <a:rPr lang="uk-UA" u="sng" dirty="0" smtClean="0">
                <a:solidFill>
                  <a:schemeClr val="tx1"/>
                </a:solidFill>
              </a:rPr>
              <a:t>е</a:t>
            </a:r>
            <a:r>
              <a:rPr lang="uk-UA" dirty="0" smtClean="0">
                <a:solidFill>
                  <a:schemeClr val="tx1"/>
                </a:solidFill>
              </a:rPr>
              <a:t>нь, ні</a:t>
            </a:r>
            <a:r>
              <a:rPr lang="uk-UA" u="sng" dirty="0" smtClean="0">
                <a:solidFill>
                  <a:schemeClr val="tx1"/>
                </a:solidFill>
              </a:rPr>
              <a:t>ч</a:t>
            </a:r>
            <a:r>
              <a:rPr lang="uk-UA" dirty="0" smtClean="0">
                <a:solidFill>
                  <a:schemeClr val="tx1"/>
                </a:solidFill>
              </a:rPr>
              <a:t>, мор</a:t>
            </a:r>
            <a:r>
              <a:rPr lang="uk-UA" u="sng" dirty="0" smtClean="0">
                <a:solidFill>
                  <a:schemeClr val="tx1"/>
                </a:solidFill>
              </a:rPr>
              <a:t>е</a:t>
            </a:r>
            <a:r>
              <a:rPr lang="uk-UA" dirty="0" smtClean="0">
                <a:solidFill>
                  <a:schemeClr val="tx1"/>
                </a:solidFill>
              </a:rPr>
              <a:t>, насі</a:t>
            </a:r>
            <a:r>
              <a:rPr lang="uk-UA" u="sng" dirty="0" smtClean="0">
                <a:solidFill>
                  <a:schemeClr val="tx1"/>
                </a:solidFill>
              </a:rPr>
              <a:t>н</a:t>
            </a:r>
            <a:r>
              <a:rPr lang="uk-UA" dirty="0" smtClean="0">
                <a:solidFill>
                  <a:schemeClr val="tx1"/>
                </a:solidFill>
              </a:rPr>
              <a:t>ня, питан</a:t>
            </a:r>
            <a:r>
              <a:rPr lang="uk-UA" u="sng" dirty="0" smtClean="0">
                <a:solidFill>
                  <a:schemeClr val="tx1"/>
                </a:solidFill>
              </a:rPr>
              <a:t>н</a:t>
            </a:r>
            <a:r>
              <a:rPr lang="uk-UA" dirty="0" smtClean="0">
                <a:solidFill>
                  <a:schemeClr val="tx1"/>
                </a:solidFill>
              </a:rPr>
              <a:t>я, подвір</a:t>
            </a:r>
            <a:r>
              <a:rPr lang="en-US" dirty="0" smtClean="0">
                <a:solidFill>
                  <a:schemeClr val="tx1"/>
                </a:solidFill>
              </a:rPr>
              <a:t>’</a:t>
            </a:r>
            <a:r>
              <a:rPr lang="ru-RU" u="sng" dirty="0" smtClean="0">
                <a:solidFill>
                  <a:schemeClr val="tx1"/>
                </a:solidFill>
              </a:rPr>
              <a:t>я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Подзаголовок 5"/>
          <p:cNvSpPr txBox="1">
            <a:spLocks/>
          </p:cNvSpPr>
          <p:nvPr/>
        </p:nvSpPr>
        <p:spPr>
          <a:xfrm>
            <a:off x="1331640" y="4221088"/>
            <a:ext cx="640080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>
                <a:solidFill>
                  <a:schemeClr val="tx1"/>
                </a:solidFill>
              </a:rPr>
              <a:t>Р</a:t>
            </a:r>
            <a:r>
              <a:rPr lang="uk-UA" dirty="0" smtClean="0">
                <a:solidFill>
                  <a:schemeClr val="tx1"/>
                </a:solidFill>
              </a:rPr>
              <a:t>ечення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6636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881" y="1196752"/>
            <a:ext cx="8229600" cy="1143000"/>
          </a:xfrm>
        </p:spPr>
        <p:txBody>
          <a:bodyPr>
            <a:noAutofit/>
          </a:bodyPr>
          <a:lstStyle/>
          <a:p>
            <a:r>
              <a:rPr lang="uk-UA" sz="2400" dirty="0" smtClean="0"/>
              <a:t>Доберіть за зразком 1-3 споріднених слів таким чином, щоб кожне наступне було більше за попереднє на одну чи дві букви</a:t>
            </a:r>
            <a:endParaRPr lang="ru-RU" sz="2400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2"/>
          </p:nvPr>
        </p:nvSpPr>
        <p:spPr>
          <a:xfrm>
            <a:off x="467544" y="3068960"/>
            <a:ext cx="4040188" cy="3057203"/>
          </a:xfrm>
        </p:spPr>
        <p:txBody>
          <a:bodyPr/>
          <a:lstStyle/>
          <a:p>
            <a:r>
              <a:rPr lang="uk-UA" dirty="0" smtClean="0"/>
              <a:t>ліс</a:t>
            </a:r>
          </a:p>
          <a:p>
            <a:r>
              <a:rPr lang="uk-UA" dirty="0"/>
              <a:t>л</a:t>
            </a:r>
            <a:r>
              <a:rPr lang="uk-UA" dirty="0" smtClean="0"/>
              <a:t>ісок </a:t>
            </a:r>
          </a:p>
          <a:p>
            <a:r>
              <a:rPr lang="uk-UA" dirty="0"/>
              <a:t>л</a:t>
            </a:r>
            <a:r>
              <a:rPr lang="uk-UA" dirty="0" smtClean="0"/>
              <a:t>ісочок</a:t>
            </a:r>
          </a:p>
          <a:p>
            <a:r>
              <a:rPr lang="uk-UA" dirty="0" smtClean="0"/>
              <a:t>лісничий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4645025" y="3068961"/>
            <a:ext cx="4041775" cy="3057202"/>
          </a:xfrm>
        </p:spPr>
        <p:txBody>
          <a:bodyPr/>
          <a:lstStyle/>
          <a:p>
            <a:r>
              <a:rPr lang="uk-UA" dirty="0"/>
              <a:t>с</a:t>
            </a:r>
            <a:r>
              <a:rPr lang="uk-UA" dirty="0" smtClean="0"/>
              <a:t>ад</a:t>
            </a:r>
          </a:p>
          <a:p>
            <a:r>
              <a:rPr lang="uk-UA" dirty="0"/>
              <a:t>с</a:t>
            </a:r>
            <a:r>
              <a:rPr lang="uk-UA" dirty="0" smtClean="0"/>
              <a:t>адок</a:t>
            </a:r>
          </a:p>
          <a:p>
            <a:r>
              <a:rPr lang="uk-UA" dirty="0"/>
              <a:t>с</a:t>
            </a:r>
            <a:r>
              <a:rPr lang="uk-UA" dirty="0" smtClean="0"/>
              <a:t>адочок</a:t>
            </a:r>
          </a:p>
          <a:p>
            <a:r>
              <a:rPr lang="uk-UA" dirty="0" smtClean="0"/>
              <a:t>садівник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"/>
          </p:nvPr>
        </p:nvSpPr>
        <p:spPr>
          <a:xfrm>
            <a:off x="467544" y="2420888"/>
            <a:ext cx="4040188" cy="639762"/>
          </a:xfrm>
          <a:solidFill>
            <a:schemeClr val="bg1">
              <a:lumMod val="9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b="0" dirty="0" smtClean="0">
                <a:solidFill>
                  <a:schemeClr val="tx1"/>
                </a:solidFill>
              </a:rPr>
              <a:t>Зразок: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188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Сходинки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4357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 smtClean="0"/>
              <a:t>Утвори нове слово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636912"/>
            <a:ext cx="2026568" cy="3489251"/>
          </a:xfrm>
        </p:spPr>
        <p:txBody>
          <a:bodyPr/>
          <a:lstStyle/>
          <a:p>
            <a:r>
              <a:rPr lang="uk-UA" sz="2800" dirty="0" smtClean="0"/>
              <a:t>Мило – </a:t>
            </a:r>
          </a:p>
          <a:p>
            <a:r>
              <a:rPr lang="uk-UA" sz="2800" dirty="0"/>
              <a:t>ж</a:t>
            </a:r>
            <a:r>
              <a:rPr lang="uk-UA" sz="2800" dirty="0" smtClean="0"/>
              <a:t>ало –</a:t>
            </a:r>
          </a:p>
          <a:p>
            <a:r>
              <a:rPr lang="uk-UA" sz="2800" dirty="0"/>
              <a:t>т</a:t>
            </a:r>
            <a:r>
              <a:rPr lang="uk-UA" sz="2800" dirty="0" smtClean="0"/>
              <a:t>інь –</a:t>
            </a:r>
          </a:p>
          <a:p>
            <a:r>
              <a:rPr lang="uk-UA" sz="2800" dirty="0"/>
              <a:t>л</a:t>
            </a:r>
            <a:r>
              <a:rPr lang="uk-UA" sz="2800" dirty="0" smtClean="0"/>
              <a:t>ак –</a:t>
            </a:r>
          </a:p>
          <a:p>
            <a:r>
              <a:rPr lang="uk-UA" sz="2800" dirty="0"/>
              <a:t>с</a:t>
            </a:r>
            <a:r>
              <a:rPr lang="uk-UA" sz="2800" dirty="0" smtClean="0"/>
              <a:t>лива –</a:t>
            </a:r>
          </a:p>
          <a:p>
            <a:r>
              <a:rPr lang="uk-UA" sz="2800" dirty="0"/>
              <a:t>г</a:t>
            </a:r>
            <a:r>
              <a:rPr lang="uk-UA" sz="2800" dirty="0" smtClean="0"/>
              <a:t>ілка – 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20115" y="2622389"/>
            <a:ext cx="1896101" cy="3561259"/>
          </a:xfrm>
        </p:spPr>
        <p:txBody>
          <a:bodyPr/>
          <a:lstStyle/>
          <a:p>
            <a:r>
              <a:rPr lang="uk-UA" sz="2800" dirty="0"/>
              <a:t>к</a:t>
            </a:r>
            <a:r>
              <a:rPr lang="uk-UA" sz="2800" dirty="0" smtClean="0"/>
              <a:t>оса –</a:t>
            </a:r>
          </a:p>
          <a:p>
            <a:r>
              <a:rPr lang="uk-UA" sz="2800" dirty="0"/>
              <a:t>н</a:t>
            </a:r>
            <a:r>
              <a:rPr lang="uk-UA" sz="2800" dirty="0" smtClean="0"/>
              <a:t>ірка –</a:t>
            </a:r>
          </a:p>
          <a:p>
            <a:r>
              <a:rPr lang="uk-UA" sz="2800" dirty="0"/>
              <a:t>ш</a:t>
            </a:r>
            <a:r>
              <a:rPr lang="uk-UA" sz="2800" dirty="0" smtClean="0"/>
              <a:t>ити – </a:t>
            </a:r>
          </a:p>
          <a:p>
            <a:r>
              <a:rPr lang="uk-UA" sz="2800" dirty="0"/>
              <a:t>г</a:t>
            </a:r>
            <a:r>
              <a:rPr lang="uk-UA" sz="2800" dirty="0" smtClean="0"/>
              <a:t>алка –</a:t>
            </a:r>
          </a:p>
          <a:p>
            <a:r>
              <a:rPr lang="uk-UA" sz="2800" dirty="0"/>
              <a:t>з</a:t>
            </a:r>
            <a:r>
              <a:rPr lang="uk-UA" sz="2800" dirty="0" smtClean="0"/>
              <a:t>уб – </a:t>
            </a:r>
          </a:p>
          <a:p>
            <a:r>
              <a:rPr lang="uk-UA" sz="2800" dirty="0"/>
              <a:t>п</a:t>
            </a:r>
            <a:r>
              <a:rPr lang="uk-UA" sz="2800" dirty="0" smtClean="0"/>
              <a:t>іч –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05831" y="1340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400" dirty="0" smtClean="0"/>
              <a:t>До кожного з поданих слів доберіть такі, що розрізняються лише одним звуком</a:t>
            </a: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93547" y="2636912"/>
            <a:ext cx="2026568" cy="348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/>
              <a:t>ш</a:t>
            </a:r>
            <a:r>
              <a:rPr lang="uk-UA" dirty="0" smtClean="0"/>
              <a:t>ило</a:t>
            </a:r>
          </a:p>
          <a:p>
            <a:pPr marL="0" indent="0">
              <a:buNone/>
            </a:pPr>
            <a:r>
              <a:rPr lang="uk-UA" dirty="0"/>
              <a:t>с</a:t>
            </a:r>
            <a:r>
              <a:rPr lang="uk-UA" dirty="0" smtClean="0"/>
              <a:t>ало</a:t>
            </a:r>
          </a:p>
          <a:p>
            <a:pPr marL="0" indent="0">
              <a:buNone/>
            </a:pPr>
            <a:r>
              <a:rPr lang="uk-UA" dirty="0"/>
              <a:t>к</a:t>
            </a:r>
            <a:r>
              <a:rPr lang="uk-UA" dirty="0" smtClean="0"/>
              <a:t>інь</a:t>
            </a:r>
          </a:p>
          <a:p>
            <a:pPr marL="0" indent="0">
              <a:buNone/>
            </a:pPr>
            <a:r>
              <a:rPr lang="uk-UA" dirty="0"/>
              <a:t>б</a:t>
            </a:r>
            <a:r>
              <a:rPr lang="uk-UA" dirty="0" smtClean="0"/>
              <a:t>ак</a:t>
            </a:r>
          </a:p>
          <a:p>
            <a:pPr marL="0" indent="0">
              <a:buNone/>
            </a:pPr>
            <a:r>
              <a:rPr lang="uk-UA" dirty="0"/>
              <a:t>з</a:t>
            </a:r>
            <a:r>
              <a:rPr lang="uk-UA" dirty="0" smtClean="0"/>
              <a:t>лива</a:t>
            </a:r>
          </a:p>
          <a:p>
            <a:pPr marL="0" indent="0">
              <a:buNone/>
            </a:pPr>
            <a:r>
              <a:rPr lang="uk-UA" dirty="0" smtClean="0"/>
              <a:t>білка</a:t>
            </a: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948264" y="2636911"/>
            <a:ext cx="1666528" cy="348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/>
              <a:t>роса</a:t>
            </a:r>
          </a:p>
          <a:p>
            <a:pPr marL="0" indent="0">
              <a:buNone/>
            </a:pPr>
            <a:r>
              <a:rPr lang="uk-UA" dirty="0" smtClean="0"/>
              <a:t>гірка</a:t>
            </a:r>
          </a:p>
          <a:p>
            <a:pPr marL="0" indent="0">
              <a:buNone/>
            </a:pPr>
            <a:r>
              <a:rPr lang="uk-UA" dirty="0"/>
              <a:t>ж</a:t>
            </a:r>
            <a:r>
              <a:rPr lang="uk-UA" dirty="0" smtClean="0"/>
              <a:t>ити</a:t>
            </a:r>
          </a:p>
          <a:p>
            <a:pPr marL="0" indent="0">
              <a:buNone/>
            </a:pPr>
            <a:r>
              <a:rPr lang="uk-UA" dirty="0"/>
              <a:t>б</a:t>
            </a:r>
            <a:r>
              <a:rPr lang="uk-UA" dirty="0" smtClean="0"/>
              <a:t>алка</a:t>
            </a:r>
          </a:p>
          <a:p>
            <a:pPr marL="0" indent="0">
              <a:buNone/>
            </a:pPr>
            <a:r>
              <a:rPr lang="uk-UA" dirty="0"/>
              <a:t>с</a:t>
            </a:r>
            <a:r>
              <a:rPr lang="uk-UA" dirty="0" smtClean="0"/>
              <a:t>уп</a:t>
            </a:r>
          </a:p>
          <a:p>
            <a:pPr marL="0" indent="0">
              <a:buNone/>
            </a:pPr>
            <a:r>
              <a:rPr lang="uk-UA" dirty="0" smtClean="0"/>
              <a:t>ніч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3005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2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9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" tmFilter="0, 0; 0.125,0.2665; 0.25,0.4; 0.375,0.465; 0.5,0.5;  0.625,0.535; 0.75,0.6; 0.875,0.7335; 1,1">
                                          <p:stCondLst>
                                            <p:cond delay="3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7" tmFilter="0, 0; 0.125,0.2665; 0.25,0.4; 0.375,0.465; 0.5,0.5;  0.625,0.535; 0.75,0.6; 0.875,0.7335; 1,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8" tmFilter="0, 0; 0.125,0.2665; 0.25,0.4; 0.375,0.465; 0.5,0.5;  0.625,0.535; 0.75,0.6; 0.875,0.7335; 1,1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1">
                                          <p:stCondLst>
                                            <p:cond delay="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8" decel="50000">
                                          <p:stCondLst>
                                            <p:cond delay="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1">
                                          <p:stCondLst>
                                            <p:cond delay="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8" decel="50000">
                                          <p:stCondLst>
                                            <p:cond delay="6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8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1">
                                          <p:stCondLst>
                                            <p:cond delay="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8" decel="50000">
                                          <p:stCondLst>
                                            <p:cond delay="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200" dirty="0" smtClean="0"/>
              <a:t>До кожного складу за одну хвилину дібрати</a:t>
            </a:r>
            <a:br>
              <a:rPr lang="uk-UA" sz="3200" dirty="0" smtClean="0"/>
            </a:br>
            <a:r>
              <a:rPr lang="uk-UA" sz="3200" dirty="0" smtClean="0"/>
              <a:t> 3-5 слів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2564904"/>
            <a:ext cx="8229600" cy="3517851"/>
          </a:xfrm>
        </p:spPr>
        <p:txBody>
          <a:bodyPr>
            <a:normAutofit lnSpcReduction="10000"/>
          </a:bodyPr>
          <a:lstStyle/>
          <a:p>
            <a:r>
              <a:rPr lang="uk-UA" dirty="0" err="1" smtClean="0"/>
              <a:t>Ко</a:t>
            </a:r>
            <a:r>
              <a:rPr lang="uk-UA" dirty="0" smtClean="0"/>
              <a:t> – кобра, коза, колесо, колос, комар;</a:t>
            </a:r>
          </a:p>
          <a:p>
            <a:r>
              <a:rPr lang="uk-UA" dirty="0" err="1" smtClean="0"/>
              <a:t>Кро</a:t>
            </a:r>
            <a:r>
              <a:rPr lang="uk-UA" dirty="0" smtClean="0"/>
              <a:t> – кроки, крокодил, кролик, кропива, кросівки;</a:t>
            </a:r>
          </a:p>
          <a:p>
            <a:r>
              <a:rPr lang="uk-UA" dirty="0" err="1" smtClean="0"/>
              <a:t>Ки</a:t>
            </a:r>
            <a:r>
              <a:rPr lang="uk-UA" dirty="0" smtClean="0"/>
              <a:t> – килим, кипіти, кипарис, кисіль, кишеня;</a:t>
            </a:r>
          </a:p>
          <a:p>
            <a:r>
              <a:rPr lang="uk-UA" dirty="0" err="1" smtClean="0"/>
              <a:t>Кни</a:t>
            </a:r>
            <a:r>
              <a:rPr lang="uk-UA" dirty="0" smtClean="0"/>
              <a:t> – книга, книгар, книгарня, книголюб;</a:t>
            </a:r>
          </a:p>
          <a:p>
            <a:r>
              <a:rPr lang="uk-UA" dirty="0" err="1" smtClean="0"/>
              <a:t>Ку</a:t>
            </a:r>
            <a:r>
              <a:rPr lang="uk-UA" dirty="0" smtClean="0"/>
              <a:t> – кубики, кукурудза, кулак, кулик, куля;</a:t>
            </a:r>
          </a:p>
          <a:p>
            <a:r>
              <a:rPr lang="uk-UA" dirty="0" err="1" smtClean="0"/>
              <a:t>Кру</a:t>
            </a:r>
            <a:r>
              <a:rPr lang="uk-UA" dirty="0" smtClean="0"/>
              <a:t> – круги, крупи, круїз, крутий, кручений;</a:t>
            </a:r>
          </a:p>
          <a:p>
            <a:r>
              <a:rPr lang="uk-UA" dirty="0" smtClean="0"/>
              <a:t>Ке – кеглі, келих, кепка, кераміка, керівник;</a:t>
            </a:r>
          </a:p>
          <a:p>
            <a:r>
              <a:rPr lang="uk-UA" dirty="0" err="1" smtClean="0"/>
              <a:t>Кле</a:t>
            </a:r>
            <a:r>
              <a:rPr lang="uk-UA" dirty="0" smtClean="0"/>
              <a:t> – клекіт, клени, клешня, клеїти, клейонка.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Хто більше?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43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/>
              <a:t>За абеткою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4038600" cy="3777283"/>
          </a:xfrm>
        </p:spPr>
        <p:txBody>
          <a:bodyPr>
            <a:normAutofit/>
          </a:bodyPr>
          <a:lstStyle/>
          <a:p>
            <a:r>
              <a:rPr lang="uk-UA" dirty="0" smtClean="0"/>
              <a:t>1, 2, 20, 10, 14, 18, 21</a:t>
            </a:r>
          </a:p>
          <a:p>
            <a:r>
              <a:rPr lang="uk-UA" dirty="0" smtClean="0"/>
              <a:t>29, 15, 19, 16, 1</a:t>
            </a:r>
          </a:p>
          <a:p>
            <a:r>
              <a:rPr lang="uk-UA" dirty="0" smtClean="0"/>
              <a:t>10, 19, 29, 11, 23</a:t>
            </a:r>
          </a:p>
          <a:p>
            <a:r>
              <a:rPr lang="uk-UA" dirty="0" smtClean="0"/>
              <a:t>15, 18, 11, 9, 15, 1</a:t>
            </a:r>
          </a:p>
          <a:p>
            <a:r>
              <a:rPr lang="uk-UA" dirty="0" smtClean="0"/>
              <a:t>24, 28, 7, 18, 21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648200" y="2276872"/>
            <a:ext cx="4038600" cy="3849291"/>
          </a:xfrm>
        </p:spPr>
        <p:txBody>
          <a:bodyPr>
            <a:normAutofit/>
          </a:bodyPr>
          <a:lstStyle/>
          <a:p>
            <a:r>
              <a:rPr lang="uk-UA" dirty="0"/>
              <a:t>а</a:t>
            </a:r>
            <a:r>
              <a:rPr lang="uk-UA" dirty="0" smtClean="0"/>
              <a:t>брикос</a:t>
            </a:r>
          </a:p>
          <a:p>
            <a:r>
              <a:rPr lang="uk-UA" dirty="0"/>
              <a:t>ш</a:t>
            </a:r>
            <a:r>
              <a:rPr lang="uk-UA" dirty="0" smtClean="0"/>
              <a:t>кола</a:t>
            </a:r>
          </a:p>
          <a:p>
            <a:r>
              <a:rPr lang="uk-UA" dirty="0"/>
              <a:t>з</a:t>
            </a:r>
            <a:r>
              <a:rPr lang="uk-UA" dirty="0" smtClean="0"/>
              <a:t>ошит</a:t>
            </a:r>
          </a:p>
          <a:p>
            <a:r>
              <a:rPr lang="uk-UA" dirty="0"/>
              <a:t>к</a:t>
            </a:r>
            <a:r>
              <a:rPr lang="uk-UA" dirty="0" smtClean="0"/>
              <a:t>нижка</a:t>
            </a:r>
          </a:p>
          <a:p>
            <a:r>
              <a:rPr lang="uk-UA" dirty="0" smtClean="0"/>
              <a:t>учень</a:t>
            </a:r>
          </a:p>
          <a:p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27584" y="1268760"/>
            <a:ext cx="7632848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/>
              <a:t>Кожна цифра відповідає порядковому місцю букви в абетці: а-1, б-2, в-3 і т. 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11350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75240" cy="851694"/>
          </a:xfrm>
        </p:spPr>
        <p:txBody>
          <a:bodyPr>
            <a:normAutofit/>
          </a:bodyPr>
          <a:lstStyle/>
          <a:p>
            <a:pPr algn="ctr"/>
            <a:r>
              <a:rPr lang="uk-UA" sz="4400" b="0" dirty="0" smtClean="0"/>
              <a:t>Пошук</a:t>
            </a:r>
            <a:endParaRPr lang="ru-RU" sz="44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435101"/>
            <a:ext cx="8075240" cy="1345827"/>
          </a:xfrm>
        </p:spPr>
        <p:txBody>
          <a:bodyPr>
            <a:normAutofit fontScale="85000" lnSpcReduction="20000"/>
          </a:bodyPr>
          <a:lstStyle/>
          <a:p>
            <a:r>
              <a:rPr lang="uk-UA" sz="2600" dirty="0" smtClean="0"/>
              <a:t>Учням пропонують попрацювати зі словником і знайти в ньому слова, які містять 2-3 однакові букви.</a:t>
            </a:r>
          </a:p>
          <a:p>
            <a:r>
              <a:rPr lang="uk-UA" sz="2600" dirty="0" smtClean="0"/>
              <a:t> </a:t>
            </a:r>
            <a:r>
              <a:rPr lang="uk-UA" sz="2600" b="1" dirty="0" smtClean="0"/>
              <a:t>Наприклад: барабан, молоко, бурундук, акуратний, колосок, тощо</a:t>
            </a:r>
            <a:endParaRPr lang="ru-RU" sz="26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3848" y="3645024"/>
            <a:ext cx="2736304" cy="2736304"/>
          </a:xfr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377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973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/>
              <a:t>Чарівні слова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63688" y="2348880"/>
            <a:ext cx="2304256" cy="4165923"/>
          </a:xfrm>
        </p:spPr>
        <p:txBody>
          <a:bodyPr>
            <a:normAutofit/>
          </a:bodyPr>
          <a:lstStyle/>
          <a:p>
            <a:r>
              <a:rPr lang="uk-UA" sz="2800" dirty="0"/>
              <a:t>п</a:t>
            </a:r>
            <a:r>
              <a:rPr lang="uk-UA" sz="2800" dirty="0" smtClean="0"/>
              <a:t>а</a:t>
            </a:r>
            <a:r>
              <a:rPr lang="uk-UA" sz="2800" u="sng" dirty="0" smtClean="0"/>
              <a:t>ни</a:t>
            </a:r>
          </a:p>
          <a:p>
            <a:r>
              <a:rPr lang="uk-UA" sz="2800" dirty="0"/>
              <a:t>п</a:t>
            </a:r>
            <a:r>
              <a:rPr lang="uk-UA" sz="2800" dirty="0" smtClean="0"/>
              <a:t>альто</a:t>
            </a:r>
          </a:p>
          <a:p>
            <a:r>
              <a:rPr lang="uk-UA" sz="2800" dirty="0"/>
              <a:t>п</a:t>
            </a:r>
            <a:r>
              <a:rPr lang="uk-UA" sz="2800" dirty="0" smtClean="0"/>
              <a:t>ожежа</a:t>
            </a:r>
          </a:p>
          <a:p>
            <a:r>
              <a:rPr lang="uk-UA" sz="2800" dirty="0"/>
              <a:t>с</a:t>
            </a:r>
            <a:r>
              <a:rPr lang="uk-UA" sz="2800" dirty="0" smtClean="0"/>
              <a:t>ирота</a:t>
            </a:r>
          </a:p>
          <a:p>
            <a:r>
              <a:rPr lang="uk-UA" sz="2800" dirty="0"/>
              <a:t>м</a:t>
            </a:r>
            <a:r>
              <a:rPr lang="uk-UA" sz="2800" dirty="0" smtClean="0"/>
              <a:t>ило</a:t>
            </a:r>
          </a:p>
          <a:p>
            <a:r>
              <a:rPr lang="uk-UA" sz="2800" dirty="0" smtClean="0"/>
              <a:t>крапка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508104" y="2305472"/>
            <a:ext cx="267464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u="sng" dirty="0"/>
              <a:t>с</a:t>
            </a:r>
            <a:r>
              <a:rPr lang="uk-UA" sz="2800" u="sng" dirty="0" smtClean="0"/>
              <a:t>а</a:t>
            </a:r>
            <a:r>
              <a:rPr lang="uk-UA" sz="2800" dirty="0" smtClean="0"/>
              <a:t>па</a:t>
            </a:r>
          </a:p>
          <a:p>
            <a:pPr marL="0" indent="0">
              <a:buNone/>
            </a:pPr>
            <a:r>
              <a:rPr lang="uk-UA" sz="2800" dirty="0"/>
              <a:t>р</a:t>
            </a:r>
            <a:r>
              <a:rPr lang="uk-UA" sz="2800" dirty="0" smtClean="0"/>
              <a:t>ама</a:t>
            </a:r>
          </a:p>
          <a:p>
            <a:pPr marL="0" indent="0">
              <a:buNone/>
            </a:pPr>
            <a:r>
              <a:rPr lang="uk-UA" sz="2800" dirty="0"/>
              <a:t>л</a:t>
            </a:r>
            <a:r>
              <a:rPr lang="uk-UA" sz="2800" dirty="0" smtClean="0"/>
              <a:t>евеня</a:t>
            </a:r>
          </a:p>
          <a:p>
            <a:pPr marL="0" indent="0">
              <a:buNone/>
            </a:pPr>
            <a:r>
              <a:rPr lang="uk-UA" sz="2800" dirty="0"/>
              <a:t>с</a:t>
            </a:r>
            <a:r>
              <a:rPr lang="uk-UA" sz="2800" dirty="0" smtClean="0"/>
              <a:t>інник</a:t>
            </a:r>
          </a:p>
          <a:p>
            <a:pPr marL="0" indent="0">
              <a:buNone/>
            </a:pPr>
            <a:r>
              <a:rPr lang="uk-UA" sz="2800" dirty="0"/>
              <a:t>н</a:t>
            </a:r>
            <a:r>
              <a:rPr lang="uk-UA" sz="2800" dirty="0" smtClean="0"/>
              <a:t>іша</a:t>
            </a:r>
          </a:p>
          <a:p>
            <a:pPr marL="0" indent="0">
              <a:buNone/>
            </a:pPr>
            <a:r>
              <a:rPr lang="uk-UA" sz="2800" dirty="0" smtClean="0"/>
              <a:t>галявина</a:t>
            </a:r>
            <a:endParaRPr lang="ru-RU" sz="28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707904" y="2348880"/>
            <a:ext cx="2304256" cy="4165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/>
              <a:t>(</a:t>
            </a:r>
            <a:r>
              <a:rPr lang="uk-UA" u="sng" dirty="0" smtClean="0"/>
              <a:t>сани</a:t>
            </a:r>
            <a:r>
              <a:rPr lang="uk-UA" dirty="0" smtClean="0"/>
              <a:t>)</a:t>
            </a:r>
          </a:p>
          <a:p>
            <a:pPr marL="0" indent="0">
              <a:buNone/>
            </a:pPr>
            <a:r>
              <a:rPr lang="uk-UA" dirty="0" smtClean="0"/>
              <a:t>(пальма)</a:t>
            </a:r>
          </a:p>
          <a:p>
            <a:pPr marL="0" indent="0">
              <a:buNone/>
            </a:pPr>
            <a:r>
              <a:rPr lang="uk-UA" dirty="0" smtClean="0"/>
              <a:t>(поле)</a:t>
            </a:r>
          </a:p>
          <a:p>
            <a:pPr marL="0" indent="0">
              <a:buNone/>
            </a:pPr>
            <a:r>
              <a:rPr lang="uk-UA" dirty="0" smtClean="0"/>
              <a:t>(сирник)</a:t>
            </a:r>
          </a:p>
          <a:p>
            <a:pPr marL="0" indent="0">
              <a:buNone/>
            </a:pPr>
            <a:r>
              <a:rPr lang="uk-UA" dirty="0" smtClean="0"/>
              <a:t>(миша)</a:t>
            </a:r>
          </a:p>
          <a:p>
            <a:pPr marL="0" indent="0">
              <a:buNone/>
            </a:pPr>
            <a:r>
              <a:rPr lang="uk-UA" dirty="0" smtClean="0"/>
              <a:t>(крапля)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79512" y="13651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600" dirty="0" smtClean="0"/>
              <a:t>Утворіть слова за зразком: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696368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 smtClean="0"/>
              <a:t>Знайди склад</a:t>
            </a:r>
            <a:endParaRPr lang="ru-RU" sz="44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k-UA" dirty="0" err="1"/>
              <a:t>в</a:t>
            </a:r>
            <a:r>
              <a:rPr lang="uk-UA" dirty="0" err="1" smtClean="0"/>
              <a:t>е_с</a:t>
            </a:r>
            <a:r>
              <a:rPr lang="uk-UA" dirty="0" smtClean="0"/>
              <a:t>ень</a:t>
            </a:r>
          </a:p>
          <a:p>
            <a:r>
              <a:rPr lang="uk-UA" dirty="0"/>
              <a:t>п</a:t>
            </a:r>
            <a:r>
              <a:rPr lang="uk-UA" dirty="0" smtClean="0"/>
              <a:t>о_ділок</a:t>
            </a:r>
          </a:p>
          <a:p>
            <a:r>
              <a:rPr lang="uk-UA" dirty="0"/>
              <a:t>ч</a:t>
            </a:r>
            <a:r>
              <a:rPr lang="uk-UA" dirty="0" smtClean="0"/>
              <a:t>е_вики</a:t>
            </a:r>
          </a:p>
          <a:p>
            <a:r>
              <a:rPr lang="uk-UA" dirty="0" err="1"/>
              <a:t>Б</a:t>
            </a:r>
            <a:r>
              <a:rPr lang="uk-UA" dirty="0" err="1" smtClean="0"/>
              <a:t>ать_щи</a:t>
            </a:r>
            <a:r>
              <a:rPr lang="uk-UA" dirty="0" smtClean="0"/>
              <a:t>на</a:t>
            </a:r>
          </a:p>
          <a:p>
            <a:r>
              <a:rPr lang="uk-UA" dirty="0"/>
              <a:t>в</a:t>
            </a:r>
            <a:r>
              <a:rPr lang="uk-UA" dirty="0" smtClean="0"/>
              <a:t>у_ця</a:t>
            </a:r>
          </a:p>
          <a:p>
            <a:r>
              <a:rPr lang="uk-UA" dirty="0" err="1"/>
              <a:t>п</a:t>
            </a:r>
            <a:r>
              <a:rPr lang="uk-UA" dirty="0" err="1" smtClean="0"/>
              <a:t>о</a:t>
            </a:r>
            <a:r>
              <a:rPr lang="uk-UA" dirty="0" smtClean="0"/>
              <a:t>_ка</a:t>
            </a:r>
          </a:p>
          <a:p>
            <a:r>
              <a:rPr lang="uk-UA" dirty="0"/>
              <a:t>ч</a:t>
            </a:r>
            <a:r>
              <a:rPr lang="uk-UA" dirty="0" smtClean="0"/>
              <a:t>ер_вий</a:t>
            </a:r>
          </a:p>
          <a:p>
            <a:r>
              <a:rPr lang="uk-UA" dirty="0" err="1"/>
              <a:t>ж</a:t>
            </a:r>
            <a:r>
              <a:rPr lang="uk-UA" dirty="0" err="1" smtClean="0"/>
              <a:t>ай_р</a:t>
            </a:r>
            <a:r>
              <a:rPr lang="uk-UA" dirty="0" smtClean="0"/>
              <a:t>онок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uk-UA" dirty="0"/>
              <a:t>д</a:t>
            </a:r>
            <a:r>
              <a:rPr lang="uk-UA" dirty="0" smtClean="0"/>
              <a:t>и_на</a:t>
            </a:r>
          </a:p>
          <a:p>
            <a:r>
              <a:rPr lang="uk-UA" dirty="0" err="1"/>
              <a:t>с</a:t>
            </a:r>
            <a:r>
              <a:rPr lang="uk-UA" dirty="0" err="1" smtClean="0"/>
              <a:t>е</a:t>
            </a:r>
            <a:r>
              <a:rPr lang="uk-UA" dirty="0" smtClean="0"/>
              <a:t>_да</a:t>
            </a:r>
          </a:p>
          <a:p>
            <a:r>
              <a:rPr lang="uk-UA" dirty="0" err="1"/>
              <a:t>ч</a:t>
            </a:r>
            <a:r>
              <a:rPr lang="uk-UA" dirty="0" err="1" smtClean="0"/>
              <a:t>и_ння</a:t>
            </a:r>
            <a:endParaRPr lang="uk-UA" dirty="0" smtClean="0"/>
          </a:p>
          <a:p>
            <a:r>
              <a:rPr lang="uk-UA" dirty="0" err="1"/>
              <a:t>п</a:t>
            </a:r>
            <a:r>
              <a:rPr lang="uk-UA" dirty="0" err="1" smtClean="0"/>
              <a:t>о_ред</a:t>
            </a:r>
            <a:r>
              <a:rPr lang="uk-UA" dirty="0" smtClean="0"/>
              <a:t>ині</a:t>
            </a:r>
          </a:p>
          <a:p>
            <a:r>
              <a:rPr lang="uk-UA" dirty="0"/>
              <a:t>к</a:t>
            </a:r>
            <a:r>
              <a:rPr lang="uk-UA" dirty="0" smtClean="0"/>
              <a:t>а_дар</a:t>
            </a:r>
          </a:p>
          <a:p>
            <a:r>
              <a:rPr lang="uk-UA" dirty="0" err="1"/>
              <a:t>о</a:t>
            </a:r>
            <a:r>
              <a:rPr lang="uk-UA" dirty="0" err="1" smtClean="0"/>
              <a:t>з</a:t>
            </a:r>
            <a:r>
              <a:rPr lang="uk-UA" dirty="0" smtClean="0"/>
              <a:t>_ка</a:t>
            </a:r>
          </a:p>
          <a:p>
            <a:r>
              <a:rPr lang="uk-UA" dirty="0" err="1"/>
              <a:t>у</a:t>
            </a:r>
            <a:r>
              <a:rPr lang="uk-UA" dirty="0" err="1" smtClean="0"/>
              <a:t>_те</a:t>
            </a:r>
            <a:r>
              <a:rPr lang="uk-UA" dirty="0" smtClean="0"/>
              <a:t>ль</a:t>
            </a:r>
          </a:p>
          <a:p>
            <a:r>
              <a:rPr lang="uk-UA" dirty="0"/>
              <a:t>ч</a:t>
            </a:r>
            <a:r>
              <a:rPr lang="uk-UA" dirty="0" smtClean="0"/>
              <a:t>ер_ний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2935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221</TotalTime>
  <Words>428</Words>
  <Application>Microsoft Office PowerPoint</Application>
  <PresentationFormat>Экран (4:3)</PresentationFormat>
  <Paragraphs>129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Навчаємось із задоволенням</vt:lpstr>
      <vt:lpstr>Відгадай слова</vt:lpstr>
      <vt:lpstr>Збери слово</vt:lpstr>
      <vt:lpstr>Доберіть за зразком 1-3 споріднених слів таким чином, щоб кожне наступне було більше за попереднє на одну чи дві букви</vt:lpstr>
      <vt:lpstr>Утвори нове слово</vt:lpstr>
      <vt:lpstr>До кожного складу за одну хвилину дібрати  3-5 слів </vt:lpstr>
      <vt:lpstr>За абеткою </vt:lpstr>
      <vt:lpstr>Пошук</vt:lpstr>
      <vt:lpstr>Чарівні слова</vt:lpstr>
      <vt:lpstr>Знайди склад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Anastasia</dc:creator>
  <cp:lastModifiedBy>Anastasia</cp:lastModifiedBy>
  <cp:revision>17</cp:revision>
  <dcterms:created xsi:type="dcterms:W3CDTF">2022-06-30T10:00:01Z</dcterms:created>
  <dcterms:modified xsi:type="dcterms:W3CDTF">2024-03-20T15:15:25Z</dcterms:modified>
</cp:coreProperties>
</file>