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3926A1-EF05-D85D-F463-88385D5B37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pl-PL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29AD5733-3FE7-BFFD-41B4-0EC95A1CC8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pl-PL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8D88417-5743-F72C-A280-A164CDBC1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955C-338F-4998-9D4A-4796BC29077D}" type="datetimeFigureOut">
              <a:rPr lang="pl-PL" smtClean="0"/>
              <a:t>15.09.2022</a:t>
            </a:fld>
            <a:endParaRPr lang="pl-PL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6CBA371-82EE-8E87-2BAA-5EDAB80A4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B62770E-34BB-1C62-4495-6FF1C4AFB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6ABDB-E1CE-43A5-8523-85AEF5ED987C}" type="slidenum">
              <a:rPr lang="pl-PL" smtClean="0"/>
              <a:t>‹№›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86781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DFBFE2-0D2D-73BC-DF74-DD72471F7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pl-PL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0BA9361-991A-7A62-6FF4-03CE033327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pl-PL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B262DCA-356E-9052-83EE-D7A1B1E03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955C-338F-4998-9D4A-4796BC29077D}" type="datetimeFigureOut">
              <a:rPr lang="pl-PL" smtClean="0"/>
              <a:t>15.09.2022</a:t>
            </a:fld>
            <a:endParaRPr lang="pl-PL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561E9C7-A7AC-7ACC-CD5D-CA7BA2A8F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1827F2A-68B4-D2EB-196A-ABFB8CC45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6ABDB-E1CE-43A5-8523-85AEF5ED987C}" type="slidenum">
              <a:rPr lang="pl-PL" smtClean="0"/>
              <a:t>‹№›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8569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B72BCE-C31A-7BBC-A432-F684E8A7C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pl-PL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96B15B0-30D4-521E-D9C0-DBCAE27BC5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47B637F-1F59-0D39-2806-E74C68715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955C-338F-4998-9D4A-4796BC29077D}" type="datetimeFigureOut">
              <a:rPr lang="pl-PL" smtClean="0"/>
              <a:t>15.09.2022</a:t>
            </a:fld>
            <a:endParaRPr lang="pl-PL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1A28D2C-1BE6-2C23-B526-CA00BDE64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8E1DBBC-239E-036F-42C5-F71D35EB8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6ABDB-E1CE-43A5-8523-85AEF5ED987C}" type="slidenum">
              <a:rPr lang="pl-PL" smtClean="0"/>
              <a:t>‹№›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44661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28ED7F-E56D-38CA-845C-AFD056475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pl-PL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AACC5AC-4EAA-31DD-93E1-2603083A5F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pl-PL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62A2F61-B98A-8594-EFF8-4EF709DBA5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pl-PL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7412544-2A96-24C4-371F-85ED37F10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955C-338F-4998-9D4A-4796BC29077D}" type="datetimeFigureOut">
              <a:rPr lang="pl-PL" smtClean="0"/>
              <a:t>15.09.2022</a:t>
            </a:fld>
            <a:endParaRPr lang="pl-PL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72766F6-F3D7-42B4-273F-735EB76F3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2C8EC91-83DC-B5BF-2EA2-6735AA8CB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6ABDB-E1CE-43A5-8523-85AEF5ED987C}" type="slidenum">
              <a:rPr lang="pl-PL" smtClean="0"/>
              <a:t>‹№›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1483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DEAAE9-E20C-28B4-68C9-A35C5CFFC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pl-PL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E8F3080-78E0-6B20-656E-AE443B00F5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957BCE6F-142F-5507-FE1C-339643362C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pl-PL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0F1076E-A4EB-9EEF-CE9B-648273F1BE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B119B2E3-51EE-2C7D-84D1-9E2330C41D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pl-PL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C2B0CB85-8542-999A-F221-3FF5C288E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955C-338F-4998-9D4A-4796BC29077D}" type="datetimeFigureOut">
              <a:rPr lang="pl-PL" smtClean="0"/>
              <a:t>15.09.2022</a:t>
            </a:fld>
            <a:endParaRPr lang="pl-PL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30D90690-A21A-F1C4-8763-01B483329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8EE09148-8A1C-1D1B-9B9B-441A6C6F3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6ABDB-E1CE-43A5-8523-85AEF5ED987C}" type="slidenum">
              <a:rPr lang="pl-PL" smtClean="0"/>
              <a:t>‹№›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3506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DB2E6B-F7AC-1DA0-1020-CA244CA57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pl-PL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7CBE8BF0-CE22-4E0B-CFC3-E5EC8E841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955C-338F-4998-9D4A-4796BC29077D}" type="datetimeFigureOut">
              <a:rPr lang="pl-PL" smtClean="0"/>
              <a:t>15.09.2022</a:t>
            </a:fld>
            <a:endParaRPr lang="pl-PL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1CAC177-BD46-266D-D514-FA151A77F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0DD6D52B-A341-91EC-1A27-4031A2A04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6ABDB-E1CE-43A5-8523-85AEF5ED987C}" type="slidenum">
              <a:rPr lang="pl-PL" smtClean="0"/>
              <a:t>‹№›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33796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E416168A-8B9C-BF86-158F-60F6C1F68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955C-338F-4998-9D4A-4796BC29077D}" type="datetimeFigureOut">
              <a:rPr lang="pl-PL" smtClean="0"/>
              <a:t>15.09.2022</a:t>
            </a:fld>
            <a:endParaRPr lang="pl-PL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00FB142-A86C-C712-4F67-66A511776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41AF4F7E-5EC0-5F2B-4651-385949B13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6ABDB-E1CE-43A5-8523-85AEF5ED987C}" type="slidenum">
              <a:rPr lang="pl-PL" smtClean="0"/>
              <a:t>‹№›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97270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58CAEE-5C60-BCED-1FFE-2F4ED50D0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pl-PL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2944447-FC5E-0484-9F9F-32EF53B2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pl-PL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AAE3EE7-598A-F22D-812C-A8A25855A6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183EEBD-1076-8332-E7BB-16EE7A757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955C-338F-4998-9D4A-4796BC29077D}" type="datetimeFigureOut">
              <a:rPr lang="pl-PL" smtClean="0"/>
              <a:t>15.09.2022</a:t>
            </a:fld>
            <a:endParaRPr lang="pl-PL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D74AB52-E3E6-45B5-C9CF-8DC20AE8A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E01F906-2B8D-2CC1-4619-B0C44E0BC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6ABDB-E1CE-43A5-8523-85AEF5ED987C}" type="slidenum">
              <a:rPr lang="pl-PL" smtClean="0"/>
              <a:t>‹№›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00592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DB1198-67E7-F88B-40C5-CA6AD02AD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pl-PL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827DCAB1-A5EB-C8F7-5DB8-F3C4CDAB98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37567281-BED9-117E-82C2-CDF116CF4E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39309FC-B5B7-E692-FBC4-B97896ADB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955C-338F-4998-9D4A-4796BC29077D}" type="datetimeFigureOut">
              <a:rPr lang="pl-PL" smtClean="0"/>
              <a:t>15.09.2022</a:t>
            </a:fld>
            <a:endParaRPr lang="pl-PL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18061D6-AD02-E34B-8F15-7317E68E0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CD8FB0D-9B81-DC96-2ECE-CE94DC4DB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6ABDB-E1CE-43A5-8523-85AEF5ED987C}" type="slidenum">
              <a:rPr lang="pl-PL" smtClean="0"/>
              <a:t>‹№›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76869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6EB380-A8C8-D679-25BE-F58897201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pl-PL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107A933-7C04-463D-9EDB-6D0A0ED0BA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pl-PL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8FC6B4E-1C88-2C3A-AE58-0FC4DA0F7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955C-338F-4998-9D4A-4796BC29077D}" type="datetimeFigureOut">
              <a:rPr lang="pl-PL" smtClean="0"/>
              <a:t>15.09.2022</a:t>
            </a:fld>
            <a:endParaRPr lang="pl-PL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409CA69-1809-0DE1-F3DD-18AD39E3E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8DEA6CB-0E3C-68E0-6634-C4DF2C74B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6ABDB-E1CE-43A5-8523-85AEF5ED987C}" type="slidenum">
              <a:rPr lang="pl-PL" smtClean="0"/>
              <a:t>‹№›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5046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B80DB3F-2ECA-A8E1-4374-3D07F50860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pl-PL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E5A2CEA-B27D-D595-E914-9BECC5D751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pl-PL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C654FDE-7C49-1D63-815D-D735E3AB4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955C-338F-4998-9D4A-4796BC29077D}" type="datetimeFigureOut">
              <a:rPr lang="pl-PL" smtClean="0"/>
              <a:t>15.09.2022</a:t>
            </a:fld>
            <a:endParaRPr lang="pl-PL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76A0CDA-5649-4627-19C0-693F23207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2074277-A466-DD93-D95F-A1B550547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6ABDB-E1CE-43A5-8523-85AEF5ED987C}" type="slidenum">
              <a:rPr lang="pl-PL" smtClean="0"/>
              <a:t>‹№›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2606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46F1A827-E45C-1436-C025-DA5F91408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pl-PL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07C8BAD-EB73-5C51-773E-E96CA6EDFA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pl-PL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7B5DF14-79E4-7EE9-7B0D-D6023B856A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8955C-338F-4998-9D4A-4796BC29077D}" type="datetimeFigureOut">
              <a:rPr lang="pl-PL" smtClean="0"/>
              <a:t>15.09.2022</a:t>
            </a:fld>
            <a:endParaRPr lang="pl-PL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0EEB256-C054-94C7-BF23-559C59C1D3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F0CB7B3-BE20-55B7-F3DA-E338E22B02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6ABDB-E1CE-43A5-8523-85AEF5ED987C}" type="slidenum">
              <a:rPr lang="pl-PL" smtClean="0"/>
              <a:t>‹№›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24002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A64B56-697A-A2FE-35B0-A2A9FEA605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62F0E31-1384-0EDC-1FB1-2E321E039B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B796C5A-18DA-632A-330B-C6CD5BF2C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381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4691888-9F14-3396-F5DB-D6B8657788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251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C071694-161C-BF62-DAC2-708FB034BD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7115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Широкий екран</PresentationFormat>
  <Paragraphs>0</Paragraphs>
  <Slides>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Iryna Zomko</dc:creator>
  <cp:lastModifiedBy>Iryna Zomko</cp:lastModifiedBy>
  <cp:revision>1</cp:revision>
  <dcterms:created xsi:type="dcterms:W3CDTF">2022-09-15T19:36:38Z</dcterms:created>
  <dcterms:modified xsi:type="dcterms:W3CDTF">2022-09-15T19:37:39Z</dcterms:modified>
</cp:coreProperties>
</file>