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7" r:id="rId4"/>
    <p:sldId id="268" r:id="rId5"/>
    <p:sldId id="258" r:id="rId6"/>
    <p:sldId id="264" r:id="rId7"/>
    <p:sldId id="257" r:id="rId8"/>
    <p:sldId id="259" r:id="rId9"/>
    <p:sldId id="260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ЗМ. Виступ перед аудиторією — Гипермаркет знаний">
            <a:extLst>
              <a:ext uri="{FF2B5EF4-FFF2-40B4-BE49-F238E27FC236}">
                <a16:creationId xmlns:a16="http://schemas.microsoft.com/office/drawing/2014/main" id="{1530BF57-D267-63C3-198F-98712227D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465" y="0"/>
            <a:ext cx="4302535" cy="457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123F2F-A17A-89EF-520A-3735E048FC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8334" y="1376874"/>
            <a:ext cx="8752398" cy="1825096"/>
          </a:xfrm>
        </p:spPr>
        <p:txBody>
          <a:bodyPr>
            <a:noAutofit/>
          </a:bodyPr>
          <a:lstStyle/>
          <a:p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ДІАЛОГІВ ВІДПОВІДНО ДО СИТУАЦІЇ СПІЛКУВАННЯ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0D47B85-F418-FB6E-1374-84AD3BE52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7137" y="3632201"/>
            <a:ext cx="4476586" cy="51042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МОВЛЕННЯ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FF13E2-1F2F-8939-3199-22BA57C9BAEA}"/>
              </a:ext>
            </a:extLst>
          </p:cNvPr>
          <p:cNvSpPr txBox="1"/>
          <p:nvPr/>
        </p:nvSpPr>
        <p:spPr>
          <a:xfrm>
            <a:off x="3347499" y="5840393"/>
            <a:ext cx="875239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69865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8C3D0-E19F-0BB6-3743-914152156EC6}"/>
              </a:ext>
            </a:extLst>
          </p:cNvPr>
          <p:cNvSpPr txBox="1"/>
          <p:nvPr/>
        </p:nvSpPr>
        <p:spPr>
          <a:xfrm>
            <a:off x="171300" y="1492508"/>
            <a:ext cx="612613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ДІЗНАЄТЕСЯ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endParaRPr lang="uk-UA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 правильно складати діалоги відповідно до ситуації?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ситуації спілкування бувають?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етикетні формули доречно використовувати при знайомстві, вітанні тощо?</a:t>
            </a:r>
          </a:p>
          <a:p>
            <a:endParaRPr lang="uk-UA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51319-B926-8AB8-F9D3-BAF79B4D1538}"/>
              </a:ext>
            </a:extLst>
          </p:cNvPr>
          <p:cNvSpPr txBox="1"/>
          <p:nvPr/>
        </p:nvSpPr>
        <p:spPr>
          <a:xfrm>
            <a:off x="7370859" y="1931159"/>
            <a:ext cx="4225965" cy="395479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ПОТРЕНУЄТЕСЯ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r>
              <a:rPr lang="uk-UA" sz="2800" dirty="0"/>
              <a:t>Складати діалоги;</a:t>
            </a:r>
          </a:p>
          <a:p>
            <a:r>
              <a:rPr lang="uk-UA" sz="2800" dirty="0"/>
              <a:t>Використовувати в мовленні етикетні формули;</a:t>
            </a:r>
          </a:p>
          <a:p>
            <a:r>
              <a:rPr lang="uk-UA" sz="2800" dirty="0"/>
              <a:t>Правильно вітатися та знайомитися.</a:t>
            </a:r>
          </a:p>
          <a:p>
            <a:endParaRPr lang="uk-UA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2B5EDC-6F24-0A36-BA47-75C7F91F5932}"/>
              </a:ext>
            </a:extLst>
          </p:cNvPr>
          <p:cNvSpPr txBox="1"/>
          <p:nvPr/>
        </p:nvSpPr>
        <p:spPr>
          <a:xfrm>
            <a:off x="10173810" y="6324600"/>
            <a:ext cx="184951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661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1AB7ED1-899E-5B87-884B-44DE07AFA37F}"/>
              </a:ext>
            </a:extLst>
          </p:cNvPr>
          <p:cNvSpPr txBox="1"/>
          <p:nvPr/>
        </p:nvSpPr>
        <p:spPr>
          <a:xfrm>
            <a:off x="1076417" y="1578277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Уміти спілкуватися </a:t>
            </a:r>
            <a:r>
              <a:rPr lang="uk-UA" dirty="0"/>
              <a:t>— означає підтримувати взаємини, розуміти одне одного, поважати право кожного та кожної мати свою думку, уживати слова ввічливості.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4BAEDF-6242-B55B-AE6E-BE18C995E657}"/>
              </a:ext>
            </a:extLst>
          </p:cNvPr>
          <p:cNvSpPr txBox="1"/>
          <p:nvPr/>
        </p:nvSpPr>
        <p:spPr>
          <a:xfrm>
            <a:off x="1171853" y="3821733"/>
            <a:ext cx="925534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Правила ефективного спілкування</a:t>
            </a:r>
          </a:p>
          <a:p>
            <a:r>
              <a:rPr lang="uk-UA" dirty="0"/>
              <a:t> Говори ввічливо, звертайся до співрозмовника / співрозмовниці на    ім’я.</a:t>
            </a:r>
          </a:p>
          <a:p>
            <a:r>
              <a:rPr lang="uk-UA" dirty="0"/>
              <a:t> Говорити треба по черзі, не перериваючи одне одного.</a:t>
            </a:r>
          </a:p>
          <a:p>
            <a:r>
              <a:rPr lang="uk-UA" dirty="0"/>
              <a:t> Уважно слухай своїх співрозмовників чи співрозмовниць.</a:t>
            </a:r>
          </a:p>
          <a:p>
            <a:r>
              <a:rPr lang="uk-UA" dirty="0"/>
              <a:t> Чітко висловлюй свою думку.</a:t>
            </a:r>
          </a:p>
          <a:p>
            <a:r>
              <a:rPr lang="uk-UA" dirty="0"/>
              <a:t> Поважай думку співрозмовників чи співрозмовниць.</a:t>
            </a:r>
          </a:p>
          <a:p>
            <a:r>
              <a:rPr lang="uk-UA" dirty="0"/>
              <a:t> Сперечатися можна лише без галасу й образливих слів.</a:t>
            </a:r>
          </a:p>
        </p:txBody>
      </p:sp>
    </p:spTree>
    <p:extLst>
      <p:ext uri="{BB962C8B-B14F-4D97-AF65-F5344CB8AC3E}">
        <p14:creationId xmlns:p14="http://schemas.microsoft.com/office/powerpoint/2010/main" val="4051014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AC07E9-DB0E-DE23-67D3-E4F8A6481130}"/>
              </a:ext>
            </a:extLst>
          </p:cNvPr>
          <p:cNvSpPr txBox="1"/>
          <p:nvPr/>
        </p:nvSpPr>
        <p:spPr>
          <a:xfrm>
            <a:off x="130946" y="1470942"/>
            <a:ext cx="609452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Прочитайте діалог, спробуйте дати відповіді на запитання, щоб зрозуміти, із чого складається мовленнєва ситуація: </a:t>
            </a:r>
          </a:p>
          <a:p>
            <a:endParaRPr lang="uk-UA" dirty="0"/>
          </a:p>
          <a:p>
            <a:r>
              <a:rPr lang="uk-UA" dirty="0"/>
              <a:t>- Дмитрику, ходімо до мого татка на роботу? </a:t>
            </a:r>
          </a:p>
          <a:p>
            <a:r>
              <a:rPr lang="uk-UA" dirty="0"/>
              <a:t>-А для чого, Ігорю? </a:t>
            </a:r>
          </a:p>
          <a:p>
            <a:r>
              <a:rPr lang="uk-UA" dirty="0"/>
              <a:t>- Тільки не кажи, що я тобі не розповідав, ким працює мій татусь, бо тоді ти не ставив би таких питань. </a:t>
            </a:r>
          </a:p>
          <a:p>
            <a:r>
              <a:rPr lang="uk-UA" dirty="0"/>
              <a:t>- Ні, не казав. </a:t>
            </a:r>
          </a:p>
          <a:p>
            <a:r>
              <a:rPr lang="uk-UA" dirty="0"/>
              <a:t>- Він у мене шеф-кухар, сьогодні від дозволив запросити свого друга, щоб скуштувати найкращу у світі піцу. </a:t>
            </a:r>
          </a:p>
          <a:p>
            <a:r>
              <a:rPr lang="uk-UA" dirty="0"/>
              <a:t>- </a:t>
            </a:r>
            <a:r>
              <a:rPr lang="uk-UA" dirty="0" err="1"/>
              <a:t>Прям</a:t>
            </a:r>
            <a:r>
              <a:rPr lang="uk-UA" dirty="0"/>
              <a:t> таки найкращу? </a:t>
            </a:r>
          </a:p>
          <a:p>
            <a:r>
              <a:rPr lang="uk-UA" dirty="0"/>
              <a:t>- Приходь сьогодні о 18:00 у кафе «Шум», щоб переконатися. </a:t>
            </a:r>
          </a:p>
          <a:p>
            <a:r>
              <a:rPr lang="uk-UA" dirty="0"/>
              <a:t>- Залюбки.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43DEF3-C3B2-8AC0-E935-D0F33F08D105}"/>
              </a:ext>
            </a:extLst>
          </p:cNvPr>
          <p:cNvSpPr txBox="1"/>
          <p:nvPr/>
        </p:nvSpPr>
        <p:spPr>
          <a:xfrm>
            <a:off x="6456286" y="4617323"/>
            <a:ext cx="5356194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Питання до діалогу, щоб з’ясувати складники мовленнєвої ситуації:</a:t>
            </a:r>
          </a:p>
          <a:p>
            <a:r>
              <a:rPr lang="uk-UA" dirty="0"/>
              <a:t>1. Хто у розмові адресант, а хто — адресат?</a:t>
            </a:r>
          </a:p>
          <a:p>
            <a:r>
              <a:rPr lang="uk-UA" dirty="0"/>
              <a:t>2. Яка тема і основна думка (про що?)</a:t>
            </a:r>
          </a:p>
          <a:p>
            <a:r>
              <a:rPr lang="uk-UA" dirty="0"/>
              <a:t>3. Яка мета спілкування (для чого)?</a:t>
            </a:r>
          </a:p>
          <a:p>
            <a:r>
              <a:rPr lang="uk-UA" dirty="0"/>
              <a:t>4. Які обставини спілкування (де, коли, як)?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AB94FF-A2CA-38B5-7D88-FA00AF692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023" y="1470942"/>
            <a:ext cx="4521847" cy="31463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3FBCF1-A0C9-B4F0-CED2-4BB040359FA7}"/>
              </a:ext>
            </a:extLst>
          </p:cNvPr>
          <p:cNvSpPr txBox="1"/>
          <p:nvPr/>
        </p:nvSpPr>
        <p:spPr>
          <a:xfrm>
            <a:off x="8291744" y="0"/>
            <a:ext cx="3266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ДОСЛІДЖУЄМО</a:t>
            </a:r>
          </a:p>
        </p:txBody>
      </p:sp>
    </p:spTree>
    <p:extLst>
      <p:ext uri="{BB962C8B-B14F-4D97-AF65-F5344CB8AC3E}">
        <p14:creationId xmlns:p14="http://schemas.microsoft.com/office/powerpoint/2010/main" val="3488181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4BC5FDE-742F-4CD5-9802-0DCB8E7A1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5A3490F-59A2-47B7-9BD7-2F932A559D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E99A34-3DFF-018A-3DE6-B46BE4379B27}"/>
              </a:ext>
            </a:extLst>
          </p:cNvPr>
          <p:cNvSpPr txBox="1"/>
          <p:nvPr/>
        </p:nvSpPr>
        <p:spPr>
          <a:xfrm>
            <a:off x="502520" y="1798911"/>
            <a:ext cx="3306742" cy="36828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b="1" i="0" dirty="0" err="1">
                <a:effectLst/>
              </a:rPr>
              <a:t>Мовний</a:t>
            </a:r>
            <a:r>
              <a:rPr lang="uk-UA" sz="2000" b="1" i="0" dirty="0">
                <a:effectLst/>
              </a:rPr>
              <a:t> етикет</a:t>
            </a:r>
            <a:r>
              <a:rPr lang="uk-UA" sz="2000" b="0" i="0" dirty="0">
                <a:effectLst/>
              </a:rPr>
              <a:t> </a:t>
            </a:r>
            <a:r>
              <a:rPr lang="uk-UA" sz="2000" b="0" i="1" dirty="0">
                <a:effectLst/>
              </a:rPr>
              <a:t>– </a:t>
            </a:r>
            <a:r>
              <a:rPr lang="uk-UA" sz="2000" b="0" i="0" dirty="0">
                <a:effectLst/>
              </a:rPr>
              <a:t>це сукупність </a:t>
            </a:r>
            <a:r>
              <a:rPr lang="uk-UA" sz="2000" b="0" i="0" dirty="0" err="1">
                <a:effectLst/>
              </a:rPr>
              <a:t>мовних</a:t>
            </a:r>
            <a:r>
              <a:rPr lang="uk-UA" sz="2000" b="0" i="0" dirty="0">
                <a:effectLst/>
              </a:rPr>
              <a:t> засобів, які </a:t>
            </a:r>
            <a:r>
              <a:rPr lang="uk-UA" sz="2000" b="1" i="0" dirty="0">
                <a:effectLst/>
              </a:rPr>
              <a:t>регулюють нашу поведінку в процесі мовлення.</a:t>
            </a:r>
            <a:r>
              <a:rPr lang="uk-UA" sz="2000" b="0" i="0" dirty="0">
                <a:effectLst/>
              </a:rPr>
              <a:t> Він формується історично в культурних верствах народу й передається від покоління до покоління як еталон мовленнєвої поведінки мовця, виразник загальнолюдської культури, гідності й честі.</a:t>
            </a:r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D6132709-FB08-4579-805D-77B0F718F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1066164"/>
            <a:ext cx="6765949" cy="5148371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srgbClr val="404040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E2BA11-EFAD-ACEF-C94B-BC30960B3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339" y="2183709"/>
            <a:ext cx="6127287" cy="29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15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4E5AB4-BBE3-7234-DCCD-2FCBFDCD7735}"/>
              </a:ext>
            </a:extLst>
          </p:cNvPr>
          <p:cNvSpPr txBox="1"/>
          <p:nvPr/>
        </p:nvSpPr>
        <p:spPr>
          <a:xfrm>
            <a:off x="366201" y="165924"/>
            <a:ext cx="709104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Мовленнєвий етикет </a:t>
            </a:r>
            <a:r>
              <a:rPr lang="uk-UA" sz="2800" b="1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 від комунікантів дотримання норм етикету спілкування. 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 розмова має бути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ввічливою, статечною, пристойною,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самі співрозмовники мають виявляти один до одного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уважність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повагу.</a:t>
            </a:r>
            <a:endParaRPr lang="uk-UA" sz="2800" b="0" i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 можливе за наявності мовця, адресата, до якого звернена мова, а також мети й теми мовленнєвої діяльності. Схематично код мовленнєвої ситуації можна зобразити так: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b="1" i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хто – кому –</a:t>
            </a:r>
            <a:r>
              <a:rPr lang="uk-UA" sz="2800" b="1" i="0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1" i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 – про що – де – коли</a:t>
            </a:r>
            <a:r>
              <a:rPr lang="uk-UA" sz="28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”.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Етикетною вважається тільки та ситуація, для якої суттєвими є відмінності між мовцями (їхній вік, соціальний статус, стать тощо).</a:t>
            </a:r>
            <a:endParaRPr lang="uk-UA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1522B1-A59D-3BB9-86C1-B0A6B1A6D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242" y="2095557"/>
            <a:ext cx="4624429" cy="3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42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я 5">
            <a:extLst>
              <a:ext uri="{FF2B5EF4-FFF2-40B4-BE49-F238E27FC236}">
                <a16:creationId xmlns:a16="http://schemas.microsoft.com/office/drawing/2014/main" id="{9D2ECC19-E6C8-6DA3-C3DD-5A2582B690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301157"/>
              </p:ext>
            </p:extLst>
          </p:nvPr>
        </p:nvGraphicFramePr>
        <p:xfrm>
          <a:off x="568171" y="1498895"/>
          <a:ext cx="10484143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2998">
                  <a:extLst>
                    <a:ext uri="{9D8B030D-6E8A-4147-A177-3AD203B41FA5}">
                      <a16:colId xmlns:a16="http://schemas.microsoft.com/office/drawing/2014/main" val="877522118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1185146793"/>
                    </a:ext>
                  </a:extLst>
                </a:gridCol>
                <a:gridCol w="2854519">
                  <a:extLst>
                    <a:ext uri="{9D8B030D-6E8A-4147-A177-3AD203B41FA5}">
                      <a16:colId xmlns:a16="http://schemas.microsoft.com/office/drawing/2014/main" val="7457891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ВІТАННЯ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ЗНАЙОМСТВО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ДОПОМОГА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128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Уранці- «Доброго ранку»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Удень – «Добрий день!» «Добридень!».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Ввечері знадобиться: «Добрий вечір!» або «Вечір добрий!».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«Здраствуйте!».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розмовній мові до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речними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будуть: «</a:t>
                      </a:r>
                      <a:r>
                        <a:rPr lang="uk-UA" sz="1800" b="0" i="0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Здоров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!», «</a:t>
                      </a:r>
                      <a:r>
                        <a:rPr lang="uk-UA" sz="1800" b="0" i="0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Здоров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був!», «Доброго здоров'я!», «Моє шанування!», «Вітаю вас!», «Радий вітати Вас!», «Привіт!»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Дозвольте представитися..</a:t>
                      </a:r>
                    </a:p>
                    <a:p>
                      <a:r>
                        <a:rPr lang="uk-UA" dirty="0"/>
                        <a:t>Дуже приємно</a:t>
                      </a:r>
                    </a:p>
                    <a:p>
                      <a:r>
                        <a:rPr lang="uk-UA" dirty="0"/>
                        <a:t>Як тебе (Вас) звати?</a:t>
                      </a:r>
                    </a:p>
                    <a:p>
                      <a:r>
                        <a:rPr lang="uk-UA" dirty="0"/>
                        <a:t>Приємно було  познайомитися</a:t>
                      </a:r>
                    </a:p>
                    <a:p>
                      <a:r>
                        <a:rPr lang="uk-UA" dirty="0"/>
                        <a:t>Як Ваші справи?</a:t>
                      </a:r>
                    </a:p>
                    <a:p>
                      <a:r>
                        <a:rPr lang="uk-UA" sz="1800" b="0" i="1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Знайомтесь .... Я хочу представити тобі (Вам).... Дозволь(-те) представити (познайомити, рекомендувати) .... Рекомендую .... Маю честь представити (рекомендувати) 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тощо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Чим можу Вам допомогти?</a:t>
                      </a:r>
                    </a:p>
                    <a:p>
                      <a:r>
                        <a:rPr lang="uk-UA" dirty="0"/>
                        <a:t>Будьте ласкаві…</a:t>
                      </a:r>
                    </a:p>
                    <a:p>
                      <a:r>
                        <a:rPr lang="uk-UA" dirty="0"/>
                        <a:t>Якщо Ваша ласка..</a:t>
                      </a:r>
                    </a:p>
                    <a:p>
                      <a:r>
                        <a:rPr lang="uk-UA" dirty="0"/>
                        <a:t>Радий (рада) Вам допомогти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225912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684001-6808-23E8-4593-F33D1170B5C7}"/>
              </a:ext>
            </a:extLst>
          </p:cNvPr>
          <p:cNvSpPr txBox="1"/>
          <p:nvPr/>
        </p:nvSpPr>
        <p:spPr>
          <a:xfrm>
            <a:off x="4187686" y="604299"/>
            <a:ext cx="4182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ЕТИКЕТНІ ФОРМУЛИ</a:t>
            </a:r>
          </a:p>
        </p:txBody>
      </p:sp>
    </p:spTree>
    <p:extLst>
      <p:ext uri="{BB962C8B-B14F-4D97-AF65-F5344CB8AC3E}">
        <p14:creationId xmlns:p14="http://schemas.microsoft.com/office/powerpoint/2010/main" val="2712844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30">
            <a:extLst>
              <a:ext uri="{FF2B5EF4-FFF2-40B4-BE49-F238E27FC236}">
                <a16:creationId xmlns:a16="http://schemas.microsoft.com/office/drawing/2014/main" id="{7B40B49E-0AAE-4F83-8B0A-EB7C41036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98C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ounded Rectangle 11">
            <a:extLst>
              <a:ext uri="{FF2B5EF4-FFF2-40B4-BE49-F238E27FC236}">
                <a16:creationId xmlns:a16="http://schemas.microsoft.com/office/drawing/2014/main" id="{52009DA8-640E-4004-AA63-72884752D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Презентація &quot;Етикетні жанри&quot;">
            <a:extLst>
              <a:ext uri="{FF2B5EF4-FFF2-40B4-BE49-F238E27FC236}">
                <a16:creationId xmlns:a16="http://schemas.microsoft.com/office/drawing/2014/main" id="{9FB684A8-0177-094C-DE85-100ECB770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94271" y="727587"/>
            <a:ext cx="8445909" cy="5486949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6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3572A5-A742-93CF-15A2-42009D1B2298}"/>
              </a:ext>
            </a:extLst>
          </p:cNvPr>
          <p:cNvSpPr txBox="1"/>
          <p:nvPr/>
        </p:nvSpPr>
        <p:spPr>
          <a:xfrm>
            <a:off x="0" y="410942"/>
            <a:ext cx="6931767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Впр.2, с.8.</a:t>
            </a:r>
          </a:p>
          <a:p>
            <a:pPr algn="just"/>
            <a:r>
              <a:rPr lang="uk-UA" dirty="0"/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Складіть і розіграйте в парах діалог за однією із ситуацій (безпека спілкування).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Вам телефонує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незнайома людина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просить сказати, де працюють ваші батьки й коли повертаються з роботи додому.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Вам написала в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інстаграмі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незнайома людина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те, що ви виграли приз (мобільний телефон) і треба прийти за вказаною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адресою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щоб забрати його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F42612-6B9E-DD3C-8830-6D1AA7C4B6B5}"/>
              </a:ext>
            </a:extLst>
          </p:cNvPr>
          <p:cNvSpPr txBox="1"/>
          <p:nvPr/>
        </p:nvSpPr>
        <p:spPr>
          <a:xfrm>
            <a:off x="8913412" y="111318"/>
            <a:ext cx="2775005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ПРАКТИЧНІ ЗАВДАННЯ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A004E1-AB50-398A-D2C9-A3BE0A9B0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0374" y="601725"/>
            <a:ext cx="2162175" cy="21240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AA17B4-0F33-A712-CA2F-54E8EEBF6A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60" b="13807"/>
          <a:stretch/>
        </p:blipFill>
        <p:spPr>
          <a:xfrm>
            <a:off x="783126" y="4253948"/>
            <a:ext cx="4582691" cy="24077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3BA564-9611-CD3A-6363-73BFABC59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218" y="2723131"/>
            <a:ext cx="3186113" cy="212407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FAAE117-E9A4-99AB-F254-7A24343FC6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5341" y="4847206"/>
            <a:ext cx="2977207" cy="18994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9E301C4-0868-DA13-6E03-899731070368}"/>
              </a:ext>
            </a:extLst>
          </p:cNvPr>
          <p:cNvSpPr txBox="1"/>
          <p:nvPr/>
        </p:nvSpPr>
        <p:spPr>
          <a:xfrm>
            <a:off x="6368995" y="5454595"/>
            <a:ext cx="2345635" cy="962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0304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E71BCA0-2CC4-4511-8ACE-FEABFF195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C6CC55B-5B90-4328-9423-E29438FB9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110BD2-8A27-365E-77D4-E1B8D5B7AA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863600"/>
            <a:ext cx="5010082" cy="5130799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D12EA5-5230-3375-544D-E4C2E47EB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550" y="863599"/>
            <a:ext cx="6372668" cy="5124859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E08D40-0D40-1527-7C04-B69D285222D1}"/>
              </a:ext>
            </a:extLst>
          </p:cNvPr>
          <p:cNvSpPr txBox="1"/>
          <p:nvPr/>
        </p:nvSpPr>
        <p:spPr>
          <a:xfrm>
            <a:off x="7039897" y="170190"/>
            <a:ext cx="515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ПОВТОРЮЄМО ПРАВИЛА</a:t>
            </a:r>
          </a:p>
        </p:txBody>
      </p:sp>
    </p:spTree>
    <p:extLst>
      <p:ext uri="{BB962C8B-B14F-4D97-AF65-F5344CB8AC3E}">
        <p14:creationId xmlns:p14="http://schemas.microsoft.com/office/powerpoint/2010/main" val="175331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A45216-F5E2-CC04-A902-C702FE79C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8843" y="1550403"/>
            <a:ext cx="4112843" cy="31085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AA9843-AAD5-56A7-7471-B5FEED0B3664}"/>
              </a:ext>
            </a:extLst>
          </p:cNvPr>
          <p:cNvSpPr txBox="1"/>
          <p:nvPr/>
        </p:nvSpPr>
        <p:spPr>
          <a:xfrm>
            <a:off x="7546019" y="124287"/>
            <a:ext cx="3790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ПІДСУМОВУЄМО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B924DA-06E2-BBD0-0593-7627AA1EB5E9}"/>
              </a:ext>
            </a:extLst>
          </p:cNvPr>
          <p:cNvSpPr txBox="1"/>
          <p:nvPr/>
        </p:nvSpPr>
        <p:spPr>
          <a:xfrm>
            <a:off x="523781" y="2629941"/>
            <a:ext cx="71376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Що  дізналися нового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err="1"/>
              <a:t>Хто</a:t>
            </a:r>
            <a:r>
              <a:rPr lang="ru-RU" sz="2800" dirty="0"/>
              <a:t> у </a:t>
            </a:r>
            <a:r>
              <a:rPr lang="ru-RU" sz="2800" dirty="0" err="1"/>
              <a:t>розмові</a:t>
            </a:r>
            <a:r>
              <a:rPr lang="ru-RU" sz="2800" dirty="0"/>
              <a:t> адресант, а </a:t>
            </a:r>
            <a:r>
              <a:rPr lang="ru-RU" sz="2800" dirty="0" err="1"/>
              <a:t>хто</a:t>
            </a:r>
            <a:r>
              <a:rPr lang="ru-RU" sz="2800" dirty="0"/>
              <a:t> — адресат?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Що таке ситуація спілкування?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 етикетні форми найчастіше використовуєте в своєму мовленні?</a:t>
            </a:r>
          </a:p>
        </p:txBody>
      </p:sp>
    </p:spTree>
    <p:extLst>
      <p:ext uri="{BB962C8B-B14F-4D97-AF65-F5344CB8AC3E}">
        <p14:creationId xmlns:p14="http://schemas.microsoft.com/office/powerpoint/2010/main" val="2951415582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Червоно-фіолетова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54</TotalTime>
  <Words>700</Words>
  <Application>Microsoft Office PowerPoint</Application>
  <PresentationFormat>Широкий екран</PresentationFormat>
  <Paragraphs>73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Туман</vt:lpstr>
      <vt:lpstr>СКЛАДАННЯ ДІАЛОГІВ ВІДПОВІДНО ДО СИТУАЦІЇ СПІЛКУВАННЯ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СКЛАДАННЯ ДІАЛОГІВ ВІДПОВІДНО ДО СИТУАЦІЇ СПІЛКУВАННЯ</dc:title>
  <dc:creator>Тетяна Сезько</dc:creator>
  <cp:lastModifiedBy>Тетяна Сезько</cp:lastModifiedBy>
  <cp:revision>19</cp:revision>
  <dcterms:created xsi:type="dcterms:W3CDTF">2023-08-10T17:35:33Z</dcterms:created>
  <dcterms:modified xsi:type="dcterms:W3CDTF">2023-12-27T13:24:02Z</dcterms:modified>
</cp:coreProperties>
</file>