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0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uk.wikipedia.org/wiki/%D0%9F%D1%80%D0%B8%D1%80%D0%BE%D0%B4%D0%B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b="1" dirty="0" smtClean="0"/>
              <a:t>Довкі́лля</a:t>
            </a:r>
            <a:r>
              <a:rPr lang="vi-VN" dirty="0" smtClean="0"/>
              <a:t> </a:t>
            </a:r>
            <a:r>
              <a:rPr lang="vi-VN" dirty="0" smtClean="0"/>
              <a:t>— </a:t>
            </a:r>
            <a:r>
              <a:rPr lang="vi-VN" dirty="0" smtClean="0"/>
              <a:t>всі живі та неживі об'єкти, що </a:t>
            </a:r>
            <a:r>
              <a:rPr lang="vi-VN" dirty="0" smtClean="0">
                <a:hlinkClick r:id="rId2" tooltip="Природа"/>
              </a:rPr>
              <a:t>природно</a:t>
            </a:r>
            <a:r>
              <a:rPr lang="vi-VN" dirty="0" smtClean="0"/>
              <a:t> існують на Землі або в деякій її частині </a:t>
            </a:r>
            <a:endParaRPr lang="ru-RU" dirty="0"/>
          </a:p>
        </p:txBody>
      </p:sp>
      <p:pic>
        <p:nvPicPr>
          <p:cNvPr id="4" name="Содержимое 3" descr="51e2f0e95a34e03d1a17140d85a528e919012c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57356" y="2000240"/>
            <a:ext cx="5334024" cy="4000518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tiger-15384582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428604"/>
            <a:ext cx="7572428" cy="564360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 споживацького безглуздя довкілля треба берегти…</a:t>
            </a:r>
            <a:endParaRPr lang="ru-RU" dirty="0"/>
          </a:p>
        </p:txBody>
      </p:sp>
      <p:pic>
        <p:nvPicPr>
          <p:cNvPr id="4" name="Содержимое 3" descr="les_zaaa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2666" y="1600200"/>
            <a:ext cx="3336722" cy="510428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 споживацького безглуздя довкілля треба берегти…</a:t>
            </a:r>
            <a:endParaRPr lang="ru-RU" dirty="0"/>
          </a:p>
        </p:txBody>
      </p:sp>
      <p:pic>
        <p:nvPicPr>
          <p:cNvPr id="4" name="Содержимое 3" descr="kapitalnij_remont_tp_radislavskoji_o.s.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3108" y="1500174"/>
            <a:ext cx="4269004" cy="504351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 споживацького безглуздя довкілля треба берегти…</a:t>
            </a:r>
            <a:endParaRPr lang="ru-RU" dirty="0"/>
          </a:p>
        </p:txBody>
      </p:sp>
      <p:pic>
        <p:nvPicPr>
          <p:cNvPr id="4" name="Содержимое 3" descr="1_36_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839119"/>
            <a:ext cx="6096000" cy="40481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 споживацького безглуздя довкілля треба берегти…</a:t>
            </a:r>
            <a:endParaRPr lang="ru-RU" dirty="0"/>
          </a:p>
        </p:txBody>
      </p:sp>
      <p:pic>
        <p:nvPicPr>
          <p:cNvPr id="4" name="Содержимое 3" descr="origin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805781"/>
            <a:ext cx="8229600" cy="41148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Коли ми так безглуздо і бездумно будемо роботи, що хочемо буде…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fact_ecologia-fakty-cifr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428736"/>
            <a:ext cx="6429420" cy="521497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Навіщо берегти довкілля?</a:t>
            </a:r>
            <a:endParaRPr lang="ru-RU" dirty="0"/>
          </a:p>
        </p:txBody>
      </p:sp>
      <p:pic>
        <p:nvPicPr>
          <p:cNvPr id="4" name="Содержимое 3" descr="unnam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379594"/>
            <a:ext cx="7143800" cy="512124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Можливо, для них?</a:t>
            </a:r>
            <a:endParaRPr lang="ru-RU" dirty="0"/>
          </a:p>
        </p:txBody>
      </p:sp>
      <p:pic>
        <p:nvPicPr>
          <p:cNvPr id="4" name="Содержимое 3" descr="52594616-little-girl-playing-in-sunny-blooming-garden-baby-on-easter-egg-hunt-in-blue-bell-flower-meadow-tod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571612"/>
            <a:ext cx="3962400" cy="2639568"/>
          </a:xfrm>
        </p:spPr>
      </p:pic>
      <p:pic>
        <p:nvPicPr>
          <p:cNvPr id="1026" name="Picture 2" descr="D:\happy-baby-girl-meadow-white-flowers-beautiful-little-sitting-green-dandelions-nature-park-390891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500174"/>
            <a:ext cx="4117541" cy="2386980"/>
          </a:xfrm>
          <a:prstGeom prst="rect">
            <a:avLst/>
          </a:prstGeom>
          <a:noFill/>
        </p:spPr>
      </p:pic>
      <p:pic>
        <p:nvPicPr>
          <p:cNvPr id="1027" name="Picture 3" descr="D:\ae344f6e0a69e5c8a0c0703520a961b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4071942"/>
            <a:ext cx="3458380" cy="24669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Скласти твір-роздум</a:t>
            </a:r>
            <a:br>
              <a:rPr lang="uk-UA" dirty="0" smtClean="0"/>
            </a:b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Від споживацького безглуздя довкілля треба берегти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Содержимое 3" descr="тві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1857364"/>
            <a:ext cx="6010300" cy="4507725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53</Words>
  <PresentationFormat>Экран (4:3)</PresentationFormat>
  <Paragraphs>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Довкі́лля — всі живі та неживі об'єкти, що природно існують на Землі або в деякій її частині </vt:lpstr>
      <vt:lpstr>Слайд 2</vt:lpstr>
      <vt:lpstr>Від споживацького безглуздя довкілля треба берегти…</vt:lpstr>
      <vt:lpstr>Від споживацького безглуздя довкілля треба берегти…</vt:lpstr>
      <vt:lpstr>Від споживацького безглуздя довкілля треба берегти…</vt:lpstr>
      <vt:lpstr>Від споживацького безглуздя довкілля треба берегти…</vt:lpstr>
      <vt:lpstr>Коли ми так безглуздо і бездумно будемо роботи, що хочемо буде…</vt:lpstr>
      <vt:lpstr>Навіщо берегти довкілля?</vt:lpstr>
      <vt:lpstr>Можливо, для них?</vt:lpstr>
      <vt:lpstr>Скласти твір-роздум Від споживацького безглуздя довкілля треба берегти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Довкі́лля — всі живі та неживі об'єкти, що природно існують на Землі або в деякій її частині </dc:title>
  <dc:creator>Пользователь</dc:creator>
  <cp:lastModifiedBy>Пользователь</cp:lastModifiedBy>
  <cp:revision>2</cp:revision>
  <dcterms:created xsi:type="dcterms:W3CDTF">2020-04-20T15:11:07Z</dcterms:created>
  <dcterms:modified xsi:type="dcterms:W3CDTF">2020-04-20T15:31:35Z</dcterms:modified>
</cp:coreProperties>
</file>