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17"/>
  </p:notesMasterIdLst>
  <p:sldIdLst>
    <p:sldId id="282" r:id="rId2"/>
    <p:sldId id="284" r:id="rId3"/>
    <p:sldId id="283" r:id="rId4"/>
    <p:sldId id="273" r:id="rId5"/>
    <p:sldId id="274" r:id="rId6"/>
    <p:sldId id="275" r:id="rId7"/>
    <p:sldId id="276" r:id="rId8"/>
    <p:sldId id="277" r:id="rId9"/>
    <p:sldId id="278" r:id="rId10"/>
    <p:sldId id="279" r:id="rId11"/>
    <p:sldId id="280" r:id="rId12"/>
    <p:sldId id="286" r:id="rId13"/>
    <p:sldId id="281" r:id="rId14"/>
    <p:sldId id="285" r:id="rId15"/>
    <p:sldId id="263" r:id="rId1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3" name="Google Shape;42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5" name="Google Shape;435;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6" name="Google Shape;446;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8" name="Google Shape;46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76" name="Google Shape;476;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6" name="Google Shape;496;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p:cNvGrpSpPr/>
        <p:nvPr/>
      </p:nvGrpSpPr>
      <p:grpSpPr>
        <a:xfrm>
          <a:off x="0" y="0"/>
          <a:ext cx="0" cy="0"/>
          <a:chOff x="0" y="0"/>
          <a:chExt cx="0" cy="0"/>
        </a:xfrm>
      </p:grpSpPr>
      <p:sp>
        <p:nvSpPr>
          <p:cNvPr id="504" name="Google Shape;504;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05" name="Google Shape;505;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16" name="Google Shape;516;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6"/>
        <p:cNvGrpSpPr/>
        <p:nvPr/>
      </p:nvGrpSpPr>
      <p:grpSpPr>
        <a:xfrm>
          <a:off x="0" y="0"/>
          <a:ext cx="0" cy="0"/>
          <a:chOff x="0" y="0"/>
          <a:chExt cx="0" cy="0"/>
        </a:xfrm>
      </p:grpSpPr>
      <p:sp>
        <p:nvSpPr>
          <p:cNvPr id="527" name="Google Shape;527;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28" name="Google Shape;528;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Два об’єкти" type="twoObj">
  <p:cSld name="TWO_OBJECTS">
    <p:spTree>
      <p:nvGrpSpPr>
        <p:cNvPr id="1" name="Shape 38"/>
        <p:cNvGrpSpPr/>
        <p:nvPr/>
      </p:nvGrpSpPr>
      <p:grpSpPr>
        <a:xfrm>
          <a:off x="0" y="0"/>
          <a:ext cx="0" cy="0"/>
          <a:chOff x="0" y="0"/>
          <a:chExt cx="0" cy="0"/>
        </a:xfrm>
      </p:grpSpPr>
      <p:sp>
        <p:nvSpPr>
          <p:cNvPr id="39" name="Google Shape;39;p5"/>
          <p:cNvSpPr/>
          <p:nvPr/>
        </p:nvSpPr>
        <p:spPr>
          <a:xfrm>
            <a:off x="1004479" y="0"/>
            <a:ext cx="10372316" cy="6858000"/>
          </a:xfrm>
          <a:prstGeom prst="rect">
            <a:avLst/>
          </a:prstGeom>
          <a:solidFill>
            <a:schemeClr val="dk2">
              <a:alpha val="9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5"/>
          <p:cNvSpPr/>
          <p:nvPr/>
        </p:nvSpPr>
        <p:spPr>
          <a:xfrm>
            <a:off x="11377328" y="0"/>
            <a:ext cx="27432" cy="68580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5"/>
          <p:cNvSpPr txBox="1">
            <a:spLocks noGrp="1"/>
          </p:cNvSpPr>
          <p:nvPr>
            <p:ph type="title"/>
          </p:nvPr>
        </p:nvSpPr>
        <p:spPr>
          <a:xfrm>
            <a:off x="2609873" y="805817"/>
            <a:ext cx="7950984" cy="1081705"/>
          </a:xfrm>
          <a:prstGeom prst="rect">
            <a:avLst/>
          </a:prstGeom>
          <a:noFill/>
          <a:ln>
            <a:noFill/>
          </a:ln>
        </p:spPr>
        <p:txBody>
          <a:bodyPr spcFirstLastPara="1" wrap="square" lIns="91425" tIns="45700" rIns="91425" bIns="45700" anchor="t" anchorCtr="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5"/>
          <p:cNvSpPr txBox="1">
            <a:spLocks noGrp="1"/>
          </p:cNvSpPr>
          <p:nvPr>
            <p:ph type="body" idx="1"/>
          </p:nvPr>
        </p:nvSpPr>
        <p:spPr>
          <a:xfrm>
            <a:off x="2605374" y="2052116"/>
            <a:ext cx="3891960" cy="3997828"/>
          </a:xfrm>
          <a:prstGeom prst="rect">
            <a:avLst/>
          </a:prstGeom>
          <a:noFill/>
          <a:ln>
            <a:noFill/>
          </a:ln>
        </p:spPr>
        <p:txBody>
          <a:bodyPr spcFirstLastPara="1" wrap="square" lIns="91425" tIns="45700" rIns="91425" bIns="45700" anchor="t" anchorCtr="0">
            <a:normAutofit/>
          </a:bodyPr>
          <a:lstStyle>
            <a:lvl1pPr marL="457200" lvl="0" indent="-331470" algn="l">
              <a:lnSpc>
                <a:spcPct val="120000"/>
              </a:lnSpc>
              <a:spcBef>
                <a:spcPts val="1000"/>
              </a:spcBef>
              <a:spcAft>
                <a:spcPts val="0"/>
              </a:spcAft>
              <a:buSzPts val="1620"/>
              <a:buChar char="▪"/>
              <a:defRPr/>
            </a:lvl1pPr>
            <a:lvl2pPr marL="914400" lvl="1" indent="-331469" algn="l">
              <a:lnSpc>
                <a:spcPct val="120000"/>
              </a:lnSpc>
              <a:spcBef>
                <a:spcPts val="600"/>
              </a:spcBef>
              <a:spcAft>
                <a:spcPts val="0"/>
              </a:spcAft>
              <a:buSzPts val="1620"/>
              <a:buChar char="▪"/>
              <a:defRPr/>
            </a:lvl2pPr>
            <a:lvl3pPr marL="1371600" lvl="2" indent="-331469" algn="l">
              <a:lnSpc>
                <a:spcPct val="120000"/>
              </a:lnSpc>
              <a:spcBef>
                <a:spcPts val="600"/>
              </a:spcBef>
              <a:spcAft>
                <a:spcPts val="0"/>
              </a:spcAft>
              <a:buSzPts val="1620"/>
              <a:buChar char="▪"/>
              <a:defRPr/>
            </a:lvl3pPr>
            <a:lvl4pPr marL="1828800" lvl="3" indent="-331469" algn="l">
              <a:lnSpc>
                <a:spcPct val="120000"/>
              </a:lnSpc>
              <a:spcBef>
                <a:spcPts val="600"/>
              </a:spcBef>
              <a:spcAft>
                <a:spcPts val="0"/>
              </a:spcAft>
              <a:buSzPts val="1620"/>
              <a:buChar char="▪"/>
              <a:defRPr/>
            </a:lvl4pPr>
            <a:lvl5pPr marL="2286000" lvl="4" indent="-331470" algn="l">
              <a:lnSpc>
                <a:spcPct val="120000"/>
              </a:lnSpc>
              <a:spcBef>
                <a:spcPts val="600"/>
              </a:spcBef>
              <a:spcAft>
                <a:spcPts val="0"/>
              </a:spcAft>
              <a:buSzPts val="1620"/>
              <a:buChar char="▪"/>
              <a:defRPr/>
            </a:lvl5pPr>
            <a:lvl6pPr marL="2743200" lvl="5" indent="-331470" algn="l">
              <a:lnSpc>
                <a:spcPct val="120000"/>
              </a:lnSpc>
              <a:spcBef>
                <a:spcPts val="600"/>
              </a:spcBef>
              <a:spcAft>
                <a:spcPts val="0"/>
              </a:spcAft>
              <a:buSzPts val="1620"/>
              <a:buChar char="▪"/>
              <a:defRPr/>
            </a:lvl6pPr>
            <a:lvl7pPr marL="3200400" lvl="6" indent="-331470" algn="l">
              <a:lnSpc>
                <a:spcPct val="120000"/>
              </a:lnSpc>
              <a:spcBef>
                <a:spcPts val="600"/>
              </a:spcBef>
              <a:spcAft>
                <a:spcPts val="0"/>
              </a:spcAft>
              <a:buSzPts val="1620"/>
              <a:buChar char="▪"/>
              <a:defRPr/>
            </a:lvl7pPr>
            <a:lvl8pPr marL="3657600" lvl="7" indent="-331470" algn="l">
              <a:lnSpc>
                <a:spcPct val="120000"/>
              </a:lnSpc>
              <a:spcBef>
                <a:spcPts val="600"/>
              </a:spcBef>
              <a:spcAft>
                <a:spcPts val="0"/>
              </a:spcAft>
              <a:buSzPts val="1620"/>
              <a:buChar char="▪"/>
              <a:defRPr/>
            </a:lvl8pPr>
            <a:lvl9pPr marL="4114800" lvl="8" indent="-331470" algn="l">
              <a:lnSpc>
                <a:spcPct val="120000"/>
              </a:lnSpc>
              <a:spcBef>
                <a:spcPts val="600"/>
              </a:spcBef>
              <a:spcAft>
                <a:spcPts val="600"/>
              </a:spcAft>
              <a:buSzPts val="1620"/>
              <a:buChar char="▪"/>
              <a:defRPr/>
            </a:lvl9pPr>
          </a:lstStyle>
          <a:p>
            <a:endParaRPr/>
          </a:p>
        </p:txBody>
      </p:sp>
      <p:sp>
        <p:nvSpPr>
          <p:cNvPr id="43" name="Google Shape;43;p5"/>
          <p:cNvSpPr txBox="1">
            <a:spLocks noGrp="1"/>
          </p:cNvSpPr>
          <p:nvPr>
            <p:ph type="body" idx="2"/>
          </p:nvPr>
        </p:nvSpPr>
        <p:spPr>
          <a:xfrm>
            <a:off x="6666636" y="2052114"/>
            <a:ext cx="3894222" cy="3997829"/>
          </a:xfrm>
          <a:prstGeom prst="rect">
            <a:avLst/>
          </a:prstGeom>
          <a:noFill/>
          <a:ln>
            <a:noFill/>
          </a:ln>
        </p:spPr>
        <p:txBody>
          <a:bodyPr spcFirstLastPara="1" wrap="square" lIns="91425" tIns="45700" rIns="91425" bIns="45700" anchor="t" anchorCtr="0">
            <a:normAutofit/>
          </a:bodyPr>
          <a:lstStyle>
            <a:lvl1pPr marL="457200" lvl="0" indent="-331470" algn="l">
              <a:lnSpc>
                <a:spcPct val="120000"/>
              </a:lnSpc>
              <a:spcBef>
                <a:spcPts val="1000"/>
              </a:spcBef>
              <a:spcAft>
                <a:spcPts val="0"/>
              </a:spcAft>
              <a:buSzPts val="1620"/>
              <a:buChar char="▪"/>
              <a:defRPr/>
            </a:lvl1pPr>
            <a:lvl2pPr marL="914400" lvl="1" indent="-331469" algn="l">
              <a:lnSpc>
                <a:spcPct val="120000"/>
              </a:lnSpc>
              <a:spcBef>
                <a:spcPts val="600"/>
              </a:spcBef>
              <a:spcAft>
                <a:spcPts val="0"/>
              </a:spcAft>
              <a:buSzPts val="1620"/>
              <a:buChar char="▪"/>
              <a:defRPr/>
            </a:lvl2pPr>
            <a:lvl3pPr marL="1371600" lvl="2" indent="-331469" algn="l">
              <a:lnSpc>
                <a:spcPct val="120000"/>
              </a:lnSpc>
              <a:spcBef>
                <a:spcPts val="600"/>
              </a:spcBef>
              <a:spcAft>
                <a:spcPts val="0"/>
              </a:spcAft>
              <a:buSzPts val="1620"/>
              <a:buChar char="▪"/>
              <a:defRPr/>
            </a:lvl3pPr>
            <a:lvl4pPr marL="1828800" lvl="3" indent="-331469" algn="l">
              <a:lnSpc>
                <a:spcPct val="120000"/>
              </a:lnSpc>
              <a:spcBef>
                <a:spcPts val="600"/>
              </a:spcBef>
              <a:spcAft>
                <a:spcPts val="0"/>
              </a:spcAft>
              <a:buSzPts val="1620"/>
              <a:buChar char="▪"/>
              <a:defRPr/>
            </a:lvl4pPr>
            <a:lvl5pPr marL="2286000" lvl="4" indent="-331470" algn="l">
              <a:lnSpc>
                <a:spcPct val="120000"/>
              </a:lnSpc>
              <a:spcBef>
                <a:spcPts val="600"/>
              </a:spcBef>
              <a:spcAft>
                <a:spcPts val="0"/>
              </a:spcAft>
              <a:buSzPts val="1620"/>
              <a:buChar char="▪"/>
              <a:defRPr/>
            </a:lvl5pPr>
            <a:lvl6pPr marL="2743200" lvl="5" indent="-331470" algn="l">
              <a:lnSpc>
                <a:spcPct val="120000"/>
              </a:lnSpc>
              <a:spcBef>
                <a:spcPts val="600"/>
              </a:spcBef>
              <a:spcAft>
                <a:spcPts val="0"/>
              </a:spcAft>
              <a:buSzPts val="1620"/>
              <a:buChar char="▪"/>
              <a:defRPr/>
            </a:lvl6pPr>
            <a:lvl7pPr marL="3200400" lvl="6" indent="-331470" algn="l">
              <a:lnSpc>
                <a:spcPct val="120000"/>
              </a:lnSpc>
              <a:spcBef>
                <a:spcPts val="600"/>
              </a:spcBef>
              <a:spcAft>
                <a:spcPts val="0"/>
              </a:spcAft>
              <a:buSzPts val="1620"/>
              <a:buChar char="▪"/>
              <a:defRPr/>
            </a:lvl7pPr>
            <a:lvl8pPr marL="3657600" lvl="7" indent="-331470" algn="l">
              <a:lnSpc>
                <a:spcPct val="120000"/>
              </a:lnSpc>
              <a:spcBef>
                <a:spcPts val="600"/>
              </a:spcBef>
              <a:spcAft>
                <a:spcPts val="0"/>
              </a:spcAft>
              <a:buSzPts val="1620"/>
              <a:buChar char="▪"/>
              <a:defRPr/>
            </a:lvl8pPr>
            <a:lvl9pPr marL="4114800" lvl="8" indent="-331470" algn="l">
              <a:lnSpc>
                <a:spcPct val="120000"/>
              </a:lnSpc>
              <a:spcBef>
                <a:spcPts val="600"/>
              </a:spcBef>
              <a:spcAft>
                <a:spcPts val="600"/>
              </a:spcAft>
              <a:buSzPts val="1620"/>
              <a:buChar char="▪"/>
              <a:defRPr/>
            </a:lvl9pPr>
          </a:lstStyle>
          <a:p>
            <a:endParaRPr/>
          </a:p>
        </p:txBody>
      </p:sp>
      <p:sp>
        <p:nvSpPr>
          <p:cNvPr id="44" name="Google Shape;44;p5"/>
          <p:cNvSpPr txBox="1">
            <a:spLocks noGrp="1"/>
          </p:cNvSpPr>
          <p:nvPr>
            <p:ph type="dt" idx="10"/>
          </p:nvPr>
        </p:nvSpPr>
        <p:spPr>
          <a:xfrm rot="5400000">
            <a:off x="-810065" y="5270604"/>
            <a:ext cx="2662729" cy="182880"/>
          </a:xfrm>
          <a:prstGeom prst="rect">
            <a:avLst/>
          </a:prstGeom>
          <a:noFill/>
          <a:ln>
            <a:noFill/>
          </a:ln>
        </p:spPr>
        <p:txBody>
          <a:bodyPr spcFirstLastPara="1" wrap="square" lIns="91425" tIns="18275" rIns="91425" bIns="45700" anchor="t"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
          <p:cNvSpPr txBox="1">
            <a:spLocks noGrp="1"/>
          </p:cNvSpPr>
          <p:nvPr>
            <p:ph type="ftr" idx="11"/>
          </p:nvPr>
        </p:nvSpPr>
        <p:spPr>
          <a:xfrm rot="5400000">
            <a:off x="-2237130" y="3661144"/>
            <a:ext cx="5885352" cy="179176"/>
          </a:xfrm>
          <a:prstGeom prst="rect">
            <a:avLst/>
          </a:prstGeom>
          <a:noFill/>
          <a:ln>
            <a:noFill/>
          </a:ln>
        </p:spPr>
        <p:txBody>
          <a:bodyPr spcFirstLastPara="1" wrap="square" lIns="91425" tIns="45700" rIns="91425" bIns="18275"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
          <p:cNvSpPr txBox="1">
            <a:spLocks noGrp="1"/>
          </p:cNvSpPr>
          <p:nvPr>
            <p:ph type="sldNum" idx="12"/>
          </p:nvPr>
        </p:nvSpPr>
        <p:spPr>
          <a:xfrm>
            <a:off x="158407" y="164592"/>
            <a:ext cx="636727" cy="322851"/>
          </a:xfrm>
          <a:prstGeom prst="rect">
            <a:avLst/>
          </a:prstGeom>
          <a:noFill/>
          <a:ln>
            <a:noFill/>
          </a:ln>
        </p:spPr>
        <p:txBody>
          <a:bodyPr spcFirstLastPara="1" wrap="square" lIns="91425" tIns="45700" rIns="4570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
        <p:nvSpPr>
          <p:cNvPr id="47" name="Google Shape;47;p5"/>
          <p:cNvSpPr txBox="1"/>
          <p:nvPr/>
        </p:nvSpPr>
        <p:spPr>
          <a:xfrm>
            <a:off x="2196172" y="641223"/>
            <a:ext cx="415636" cy="36933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ru-RU"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Назва та вміст" type="obj">
  <p:cSld name="OBJECT">
    <p:spTree>
      <p:nvGrpSpPr>
        <p:cNvPr id="1" name="Shape 48"/>
        <p:cNvGrpSpPr/>
        <p:nvPr/>
      </p:nvGrpSpPr>
      <p:grpSpPr>
        <a:xfrm>
          <a:off x="0" y="0"/>
          <a:ext cx="0" cy="0"/>
          <a:chOff x="0" y="0"/>
          <a:chExt cx="0" cy="0"/>
        </a:xfrm>
      </p:grpSpPr>
      <p:sp>
        <p:nvSpPr>
          <p:cNvPr id="49" name="Google Shape;49;p6"/>
          <p:cNvSpPr/>
          <p:nvPr/>
        </p:nvSpPr>
        <p:spPr>
          <a:xfrm>
            <a:off x="1004479" y="0"/>
            <a:ext cx="10372316" cy="6858000"/>
          </a:xfrm>
          <a:prstGeom prst="rect">
            <a:avLst/>
          </a:prstGeom>
          <a:solidFill>
            <a:schemeClr val="dk2">
              <a:alpha val="9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6"/>
          <p:cNvSpPr/>
          <p:nvPr/>
        </p:nvSpPr>
        <p:spPr>
          <a:xfrm>
            <a:off x="11377328" y="0"/>
            <a:ext cx="27432" cy="68580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6"/>
          <p:cNvSpPr txBox="1">
            <a:spLocks noGrp="1"/>
          </p:cNvSpPr>
          <p:nvPr>
            <p:ph type="title"/>
          </p:nvPr>
        </p:nvSpPr>
        <p:spPr>
          <a:xfrm>
            <a:off x="2611808" y="808056"/>
            <a:ext cx="7958331" cy="1077229"/>
          </a:xfrm>
          <a:prstGeom prst="rect">
            <a:avLst/>
          </a:prstGeom>
          <a:noFill/>
          <a:ln>
            <a:noFill/>
          </a:ln>
        </p:spPr>
        <p:txBody>
          <a:bodyPr spcFirstLastPara="1" wrap="square" lIns="91425" tIns="45700" rIns="91425" bIns="45700" anchor="t" anchorCtr="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6"/>
          <p:cNvSpPr txBox="1">
            <a:spLocks noGrp="1"/>
          </p:cNvSpPr>
          <p:nvPr>
            <p:ph type="body" idx="1"/>
          </p:nvPr>
        </p:nvSpPr>
        <p:spPr>
          <a:xfrm>
            <a:off x="2773599" y="2052116"/>
            <a:ext cx="7796540" cy="3997828"/>
          </a:xfrm>
          <a:prstGeom prst="rect">
            <a:avLst/>
          </a:prstGeom>
          <a:noFill/>
          <a:ln>
            <a:noFill/>
          </a:ln>
        </p:spPr>
        <p:txBody>
          <a:bodyPr spcFirstLastPara="1" wrap="square" lIns="91425" tIns="45700" rIns="91425" bIns="45700" anchor="ctr" anchorCtr="0">
            <a:normAutofit/>
          </a:bodyPr>
          <a:lstStyle>
            <a:lvl1pPr marL="457200" lvl="0" indent="-331470" algn="l">
              <a:lnSpc>
                <a:spcPct val="120000"/>
              </a:lnSpc>
              <a:spcBef>
                <a:spcPts val="1000"/>
              </a:spcBef>
              <a:spcAft>
                <a:spcPts val="0"/>
              </a:spcAft>
              <a:buSzPts val="1620"/>
              <a:buChar char="▪"/>
              <a:defRPr/>
            </a:lvl1pPr>
            <a:lvl2pPr marL="914400" lvl="1" indent="-331469" algn="l">
              <a:lnSpc>
                <a:spcPct val="120000"/>
              </a:lnSpc>
              <a:spcBef>
                <a:spcPts val="600"/>
              </a:spcBef>
              <a:spcAft>
                <a:spcPts val="0"/>
              </a:spcAft>
              <a:buSzPts val="1620"/>
              <a:buChar char="▪"/>
              <a:defRPr/>
            </a:lvl2pPr>
            <a:lvl3pPr marL="1371600" lvl="2" indent="-331469" algn="l">
              <a:lnSpc>
                <a:spcPct val="120000"/>
              </a:lnSpc>
              <a:spcBef>
                <a:spcPts val="600"/>
              </a:spcBef>
              <a:spcAft>
                <a:spcPts val="0"/>
              </a:spcAft>
              <a:buSzPts val="1620"/>
              <a:buChar char="▪"/>
              <a:defRPr/>
            </a:lvl3pPr>
            <a:lvl4pPr marL="1828800" lvl="3" indent="-331469" algn="l">
              <a:lnSpc>
                <a:spcPct val="120000"/>
              </a:lnSpc>
              <a:spcBef>
                <a:spcPts val="600"/>
              </a:spcBef>
              <a:spcAft>
                <a:spcPts val="0"/>
              </a:spcAft>
              <a:buSzPts val="1620"/>
              <a:buChar char="▪"/>
              <a:defRPr/>
            </a:lvl4pPr>
            <a:lvl5pPr marL="2286000" lvl="4" indent="-331470" algn="l">
              <a:lnSpc>
                <a:spcPct val="120000"/>
              </a:lnSpc>
              <a:spcBef>
                <a:spcPts val="600"/>
              </a:spcBef>
              <a:spcAft>
                <a:spcPts val="0"/>
              </a:spcAft>
              <a:buSzPts val="1620"/>
              <a:buChar char="▪"/>
              <a:defRPr/>
            </a:lvl5pPr>
            <a:lvl6pPr marL="2743200" lvl="5" indent="-331470" algn="l">
              <a:lnSpc>
                <a:spcPct val="120000"/>
              </a:lnSpc>
              <a:spcBef>
                <a:spcPts val="600"/>
              </a:spcBef>
              <a:spcAft>
                <a:spcPts val="0"/>
              </a:spcAft>
              <a:buSzPts val="1620"/>
              <a:buChar char="▪"/>
              <a:defRPr/>
            </a:lvl6pPr>
            <a:lvl7pPr marL="3200400" lvl="6" indent="-331470" algn="l">
              <a:lnSpc>
                <a:spcPct val="120000"/>
              </a:lnSpc>
              <a:spcBef>
                <a:spcPts val="600"/>
              </a:spcBef>
              <a:spcAft>
                <a:spcPts val="0"/>
              </a:spcAft>
              <a:buSzPts val="1620"/>
              <a:buChar char="▪"/>
              <a:defRPr/>
            </a:lvl7pPr>
            <a:lvl8pPr marL="3657600" lvl="7" indent="-331470" algn="l">
              <a:lnSpc>
                <a:spcPct val="120000"/>
              </a:lnSpc>
              <a:spcBef>
                <a:spcPts val="600"/>
              </a:spcBef>
              <a:spcAft>
                <a:spcPts val="0"/>
              </a:spcAft>
              <a:buSzPts val="1620"/>
              <a:buChar char="▪"/>
              <a:defRPr/>
            </a:lvl8pPr>
            <a:lvl9pPr marL="4114800" lvl="8" indent="-331470" algn="l">
              <a:lnSpc>
                <a:spcPct val="120000"/>
              </a:lnSpc>
              <a:spcBef>
                <a:spcPts val="600"/>
              </a:spcBef>
              <a:spcAft>
                <a:spcPts val="600"/>
              </a:spcAft>
              <a:buSzPts val="1620"/>
              <a:buChar char="▪"/>
              <a:defRPr/>
            </a:lvl9pPr>
          </a:lstStyle>
          <a:p>
            <a:endParaRPr/>
          </a:p>
        </p:txBody>
      </p:sp>
      <p:sp>
        <p:nvSpPr>
          <p:cNvPr id="53" name="Google Shape;53;p6"/>
          <p:cNvSpPr txBox="1">
            <a:spLocks noGrp="1"/>
          </p:cNvSpPr>
          <p:nvPr>
            <p:ph type="dt" idx="10"/>
          </p:nvPr>
        </p:nvSpPr>
        <p:spPr>
          <a:xfrm rot="5400000">
            <a:off x="-810065" y="5270604"/>
            <a:ext cx="2662729" cy="182880"/>
          </a:xfrm>
          <a:prstGeom prst="rect">
            <a:avLst/>
          </a:prstGeom>
          <a:noFill/>
          <a:ln>
            <a:noFill/>
          </a:ln>
        </p:spPr>
        <p:txBody>
          <a:bodyPr spcFirstLastPara="1" wrap="square" lIns="91425" tIns="18275" rIns="91425" bIns="45700" anchor="t"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6"/>
          <p:cNvSpPr txBox="1">
            <a:spLocks noGrp="1"/>
          </p:cNvSpPr>
          <p:nvPr>
            <p:ph type="ftr" idx="11"/>
          </p:nvPr>
        </p:nvSpPr>
        <p:spPr>
          <a:xfrm rot="5400000">
            <a:off x="-2237130" y="3661144"/>
            <a:ext cx="5885352" cy="179176"/>
          </a:xfrm>
          <a:prstGeom prst="rect">
            <a:avLst/>
          </a:prstGeom>
          <a:noFill/>
          <a:ln>
            <a:noFill/>
          </a:ln>
        </p:spPr>
        <p:txBody>
          <a:bodyPr spcFirstLastPara="1" wrap="square" lIns="91425" tIns="45700" rIns="91425" bIns="18275"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6"/>
          <p:cNvSpPr txBox="1">
            <a:spLocks noGrp="1"/>
          </p:cNvSpPr>
          <p:nvPr>
            <p:ph type="sldNum" idx="12"/>
          </p:nvPr>
        </p:nvSpPr>
        <p:spPr>
          <a:xfrm>
            <a:off x="158407" y="164592"/>
            <a:ext cx="636727" cy="322851"/>
          </a:xfrm>
          <a:prstGeom prst="rect">
            <a:avLst/>
          </a:prstGeom>
          <a:noFill/>
          <a:ln>
            <a:noFill/>
          </a:ln>
        </p:spPr>
        <p:txBody>
          <a:bodyPr spcFirstLastPara="1" wrap="square" lIns="91425" tIns="45700" rIns="4570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
        <p:nvSpPr>
          <p:cNvPr id="56" name="Google Shape;56;p6"/>
          <p:cNvSpPr txBox="1"/>
          <p:nvPr/>
        </p:nvSpPr>
        <p:spPr>
          <a:xfrm>
            <a:off x="2194943" y="641225"/>
            <a:ext cx="415636" cy="36933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ru-RU"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Назва розділу" type="secHead">
  <p:cSld name="SECTION_HEADER">
    <p:spTree>
      <p:nvGrpSpPr>
        <p:cNvPr id="1" name="Shape 57"/>
        <p:cNvGrpSpPr/>
        <p:nvPr/>
      </p:nvGrpSpPr>
      <p:grpSpPr>
        <a:xfrm>
          <a:off x="0" y="0"/>
          <a:ext cx="0" cy="0"/>
          <a:chOff x="0" y="0"/>
          <a:chExt cx="0" cy="0"/>
        </a:xfrm>
      </p:grpSpPr>
      <p:sp>
        <p:nvSpPr>
          <p:cNvPr id="58" name="Google Shape;58;p7"/>
          <p:cNvSpPr/>
          <p:nvPr/>
        </p:nvSpPr>
        <p:spPr>
          <a:xfrm>
            <a:off x="1004479" y="0"/>
            <a:ext cx="10372316" cy="6858000"/>
          </a:xfrm>
          <a:prstGeom prst="rect">
            <a:avLst/>
          </a:prstGeom>
          <a:solidFill>
            <a:schemeClr val="dk2">
              <a:alpha val="9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7"/>
          <p:cNvSpPr/>
          <p:nvPr/>
        </p:nvSpPr>
        <p:spPr>
          <a:xfrm>
            <a:off x="11377328" y="0"/>
            <a:ext cx="27432" cy="68580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7"/>
          <p:cNvSpPr txBox="1"/>
          <p:nvPr/>
        </p:nvSpPr>
        <p:spPr>
          <a:xfrm>
            <a:off x="2191843" y="2962586"/>
            <a:ext cx="415636" cy="36933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ru-RU"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61" name="Google Shape;61;p7"/>
          <p:cNvSpPr txBox="1">
            <a:spLocks noGrp="1"/>
          </p:cNvSpPr>
          <p:nvPr>
            <p:ph type="title"/>
          </p:nvPr>
        </p:nvSpPr>
        <p:spPr>
          <a:xfrm>
            <a:off x="2609873" y="3147254"/>
            <a:ext cx="7956560" cy="1424746"/>
          </a:xfrm>
          <a:prstGeom prst="rect">
            <a:avLst/>
          </a:prstGeom>
          <a:noFill/>
          <a:ln>
            <a:noFill/>
          </a:ln>
        </p:spPr>
        <p:txBody>
          <a:bodyPr spcFirstLastPara="1" wrap="square" lIns="91425" tIns="45700" rIns="91425" bIns="45700" anchor="t" anchorCtr="0">
            <a:normAutofit/>
          </a:bodyPr>
          <a:lstStyle>
            <a:lvl1pPr lvl="0" algn="r">
              <a:lnSpc>
                <a:spcPct val="90000"/>
              </a:lnSpc>
              <a:spcBef>
                <a:spcPts val="0"/>
              </a:spcBef>
              <a:spcAft>
                <a:spcPts val="0"/>
              </a:spcAft>
              <a:buClr>
                <a:schemeClr val="lt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2" name="Google Shape;62;p7"/>
          <p:cNvSpPr txBox="1">
            <a:spLocks noGrp="1"/>
          </p:cNvSpPr>
          <p:nvPr>
            <p:ph type="body" idx="1"/>
          </p:nvPr>
        </p:nvSpPr>
        <p:spPr>
          <a:xfrm>
            <a:off x="2773968" y="2268786"/>
            <a:ext cx="7791931" cy="878468"/>
          </a:xfrm>
          <a:prstGeom prst="rect">
            <a:avLst/>
          </a:prstGeom>
          <a:noFill/>
          <a:ln>
            <a:noFill/>
          </a:ln>
        </p:spPr>
        <p:txBody>
          <a:bodyPr spcFirstLastPara="1" wrap="square" lIns="91425" tIns="0" rIns="91425" bIns="45700" anchor="b" anchorCtr="0">
            <a:normAutofit/>
          </a:bodyPr>
          <a:lstStyle>
            <a:lvl1pPr marL="457200" lvl="0" indent="-228600" algn="r">
              <a:lnSpc>
                <a:spcPct val="120000"/>
              </a:lnSpc>
              <a:spcBef>
                <a:spcPts val="1000"/>
              </a:spcBef>
              <a:spcAft>
                <a:spcPts val="0"/>
              </a:spcAft>
              <a:buSzPts val="1620"/>
              <a:buNone/>
              <a:defRPr sz="1800">
                <a:solidFill>
                  <a:schemeClr val="lt1"/>
                </a:solidFill>
              </a:defRPr>
            </a:lvl1pPr>
            <a:lvl2pPr marL="914400" lvl="1" indent="-228600" algn="l">
              <a:lnSpc>
                <a:spcPct val="120000"/>
              </a:lnSpc>
              <a:spcBef>
                <a:spcPts val="600"/>
              </a:spcBef>
              <a:spcAft>
                <a:spcPts val="0"/>
              </a:spcAft>
              <a:buSzPts val="1620"/>
              <a:buNone/>
              <a:defRPr sz="1800">
                <a:solidFill>
                  <a:schemeClr val="lt1"/>
                </a:solidFill>
              </a:defRPr>
            </a:lvl2pPr>
            <a:lvl3pPr marL="1371600" lvl="2" indent="-228600" algn="l">
              <a:lnSpc>
                <a:spcPct val="120000"/>
              </a:lnSpc>
              <a:spcBef>
                <a:spcPts val="600"/>
              </a:spcBef>
              <a:spcAft>
                <a:spcPts val="0"/>
              </a:spcAft>
              <a:buSzPts val="1620"/>
              <a:buNone/>
              <a:defRPr sz="1800">
                <a:solidFill>
                  <a:schemeClr val="lt1"/>
                </a:solidFill>
              </a:defRPr>
            </a:lvl3pPr>
            <a:lvl4pPr marL="1828800" lvl="3" indent="-228600" algn="l">
              <a:lnSpc>
                <a:spcPct val="120000"/>
              </a:lnSpc>
              <a:spcBef>
                <a:spcPts val="600"/>
              </a:spcBef>
              <a:spcAft>
                <a:spcPts val="0"/>
              </a:spcAft>
              <a:buSzPts val="1440"/>
              <a:buNone/>
              <a:defRPr sz="1600">
                <a:solidFill>
                  <a:schemeClr val="lt1"/>
                </a:solidFill>
              </a:defRPr>
            </a:lvl4pPr>
            <a:lvl5pPr marL="2286000" lvl="4" indent="-228600" algn="l">
              <a:lnSpc>
                <a:spcPct val="120000"/>
              </a:lnSpc>
              <a:spcBef>
                <a:spcPts val="600"/>
              </a:spcBef>
              <a:spcAft>
                <a:spcPts val="0"/>
              </a:spcAft>
              <a:buSzPts val="1440"/>
              <a:buNone/>
              <a:defRPr sz="1600">
                <a:solidFill>
                  <a:schemeClr val="lt1"/>
                </a:solidFill>
              </a:defRPr>
            </a:lvl5pPr>
            <a:lvl6pPr marL="2743200" lvl="5" indent="-228600" algn="l">
              <a:lnSpc>
                <a:spcPct val="120000"/>
              </a:lnSpc>
              <a:spcBef>
                <a:spcPts val="600"/>
              </a:spcBef>
              <a:spcAft>
                <a:spcPts val="0"/>
              </a:spcAft>
              <a:buSzPts val="1440"/>
              <a:buNone/>
              <a:defRPr sz="1600">
                <a:solidFill>
                  <a:schemeClr val="lt1"/>
                </a:solidFill>
              </a:defRPr>
            </a:lvl6pPr>
            <a:lvl7pPr marL="3200400" lvl="6" indent="-228600" algn="l">
              <a:lnSpc>
                <a:spcPct val="120000"/>
              </a:lnSpc>
              <a:spcBef>
                <a:spcPts val="600"/>
              </a:spcBef>
              <a:spcAft>
                <a:spcPts val="0"/>
              </a:spcAft>
              <a:buSzPts val="1440"/>
              <a:buNone/>
              <a:defRPr sz="1600">
                <a:solidFill>
                  <a:schemeClr val="lt1"/>
                </a:solidFill>
              </a:defRPr>
            </a:lvl7pPr>
            <a:lvl8pPr marL="3657600" lvl="7" indent="-228600" algn="l">
              <a:lnSpc>
                <a:spcPct val="120000"/>
              </a:lnSpc>
              <a:spcBef>
                <a:spcPts val="600"/>
              </a:spcBef>
              <a:spcAft>
                <a:spcPts val="0"/>
              </a:spcAft>
              <a:buSzPts val="1440"/>
              <a:buNone/>
              <a:defRPr sz="1600">
                <a:solidFill>
                  <a:schemeClr val="lt1"/>
                </a:solidFill>
              </a:defRPr>
            </a:lvl8pPr>
            <a:lvl9pPr marL="4114800" lvl="8" indent="-228600" algn="l">
              <a:lnSpc>
                <a:spcPct val="120000"/>
              </a:lnSpc>
              <a:spcBef>
                <a:spcPts val="600"/>
              </a:spcBef>
              <a:spcAft>
                <a:spcPts val="600"/>
              </a:spcAft>
              <a:buSzPts val="1440"/>
              <a:buNone/>
              <a:defRPr sz="1600">
                <a:solidFill>
                  <a:schemeClr val="lt1"/>
                </a:solidFill>
              </a:defRPr>
            </a:lvl9pPr>
          </a:lstStyle>
          <a:p>
            <a:endParaRPr/>
          </a:p>
        </p:txBody>
      </p:sp>
      <p:sp>
        <p:nvSpPr>
          <p:cNvPr id="63" name="Google Shape;63;p7"/>
          <p:cNvSpPr txBox="1">
            <a:spLocks noGrp="1"/>
          </p:cNvSpPr>
          <p:nvPr>
            <p:ph type="dt" idx="10"/>
          </p:nvPr>
        </p:nvSpPr>
        <p:spPr>
          <a:xfrm rot="5400000">
            <a:off x="-810065" y="5270604"/>
            <a:ext cx="2662729" cy="182880"/>
          </a:xfrm>
          <a:prstGeom prst="rect">
            <a:avLst/>
          </a:prstGeom>
          <a:noFill/>
          <a:ln>
            <a:noFill/>
          </a:ln>
        </p:spPr>
        <p:txBody>
          <a:bodyPr spcFirstLastPara="1" wrap="square" lIns="91425" tIns="18275" rIns="91425" bIns="45700" anchor="t"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7"/>
          <p:cNvSpPr txBox="1">
            <a:spLocks noGrp="1"/>
          </p:cNvSpPr>
          <p:nvPr>
            <p:ph type="ftr" idx="11"/>
          </p:nvPr>
        </p:nvSpPr>
        <p:spPr>
          <a:xfrm rot="5400000">
            <a:off x="-2237130" y="3661144"/>
            <a:ext cx="5885352" cy="179176"/>
          </a:xfrm>
          <a:prstGeom prst="rect">
            <a:avLst/>
          </a:prstGeom>
          <a:noFill/>
          <a:ln>
            <a:noFill/>
          </a:ln>
        </p:spPr>
        <p:txBody>
          <a:bodyPr spcFirstLastPara="1" wrap="square" lIns="91425" tIns="45700" rIns="91425" bIns="18275"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7"/>
          <p:cNvSpPr txBox="1">
            <a:spLocks noGrp="1"/>
          </p:cNvSpPr>
          <p:nvPr>
            <p:ph type="sldNum" idx="12"/>
          </p:nvPr>
        </p:nvSpPr>
        <p:spPr>
          <a:xfrm>
            <a:off x="158407" y="164592"/>
            <a:ext cx="636727" cy="322851"/>
          </a:xfrm>
          <a:prstGeom prst="rect">
            <a:avLst/>
          </a:prstGeom>
          <a:noFill/>
          <a:ln>
            <a:noFill/>
          </a:ln>
        </p:spPr>
        <p:txBody>
          <a:bodyPr spcFirstLastPara="1" wrap="square" lIns="91425" tIns="45700" rIns="4570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Порівняння" type="twoTxTwoObj">
  <p:cSld name="TWO_OBJECTS_WITH_TEXT">
    <p:spTree>
      <p:nvGrpSpPr>
        <p:cNvPr id="1" name="Shape 66"/>
        <p:cNvGrpSpPr/>
        <p:nvPr/>
      </p:nvGrpSpPr>
      <p:grpSpPr>
        <a:xfrm>
          <a:off x="0" y="0"/>
          <a:ext cx="0" cy="0"/>
          <a:chOff x="0" y="0"/>
          <a:chExt cx="0" cy="0"/>
        </a:xfrm>
      </p:grpSpPr>
      <p:sp>
        <p:nvSpPr>
          <p:cNvPr id="67" name="Google Shape;67;p8"/>
          <p:cNvSpPr/>
          <p:nvPr/>
        </p:nvSpPr>
        <p:spPr>
          <a:xfrm>
            <a:off x="1004479" y="0"/>
            <a:ext cx="10372316" cy="6858000"/>
          </a:xfrm>
          <a:prstGeom prst="rect">
            <a:avLst/>
          </a:prstGeom>
          <a:solidFill>
            <a:schemeClr val="dk2">
              <a:alpha val="9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8"/>
          <p:cNvSpPr/>
          <p:nvPr/>
        </p:nvSpPr>
        <p:spPr>
          <a:xfrm>
            <a:off x="11377328" y="0"/>
            <a:ext cx="27432" cy="68580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8"/>
          <p:cNvSpPr txBox="1"/>
          <p:nvPr/>
        </p:nvSpPr>
        <p:spPr>
          <a:xfrm>
            <a:off x="2193650" y="636424"/>
            <a:ext cx="415636" cy="36933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ru-RU"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70" name="Google Shape;70;p8"/>
          <p:cNvSpPr txBox="1">
            <a:spLocks noGrp="1"/>
          </p:cNvSpPr>
          <p:nvPr>
            <p:ph type="title"/>
          </p:nvPr>
        </p:nvSpPr>
        <p:spPr>
          <a:xfrm>
            <a:off x="2609873" y="805818"/>
            <a:ext cx="7956560" cy="1078348"/>
          </a:xfrm>
          <a:prstGeom prst="rect">
            <a:avLst/>
          </a:prstGeom>
          <a:noFill/>
          <a:ln>
            <a:noFill/>
          </a:ln>
        </p:spPr>
        <p:txBody>
          <a:bodyPr spcFirstLastPara="1" wrap="square" lIns="91425" tIns="45700" rIns="91425" bIns="45700" anchor="t" anchorCtr="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8"/>
          <p:cNvSpPr txBox="1">
            <a:spLocks noGrp="1"/>
          </p:cNvSpPr>
          <p:nvPr>
            <p:ph type="body" idx="1"/>
          </p:nvPr>
        </p:nvSpPr>
        <p:spPr>
          <a:xfrm>
            <a:off x="2609285" y="2052115"/>
            <a:ext cx="3896467" cy="713818"/>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80"/>
              <a:buNone/>
              <a:defRPr sz="2200" b="0" cap="none">
                <a:solidFill>
                  <a:schemeClr val="accent6"/>
                </a:solidFill>
              </a:defRPr>
            </a:lvl1pPr>
            <a:lvl2pPr marL="914400" lvl="1" indent="-228600" algn="l">
              <a:lnSpc>
                <a:spcPct val="120000"/>
              </a:lnSpc>
              <a:spcBef>
                <a:spcPts val="600"/>
              </a:spcBef>
              <a:spcAft>
                <a:spcPts val="0"/>
              </a:spcAft>
              <a:buSzPts val="1800"/>
              <a:buNone/>
              <a:defRPr sz="2000" b="1"/>
            </a:lvl2pPr>
            <a:lvl3pPr marL="1371600" lvl="2" indent="-228600" algn="l">
              <a:lnSpc>
                <a:spcPct val="120000"/>
              </a:lnSpc>
              <a:spcBef>
                <a:spcPts val="600"/>
              </a:spcBef>
              <a:spcAft>
                <a:spcPts val="0"/>
              </a:spcAft>
              <a:buSzPts val="1620"/>
              <a:buNone/>
              <a:defRPr sz="1800" b="1"/>
            </a:lvl3pPr>
            <a:lvl4pPr marL="1828800" lvl="3" indent="-228600" algn="l">
              <a:lnSpc>
                <a:spcPct val="120000"/>
              </a:lnSpc>
              <a:spcBef>
                <a:spcPts val="600"/>
              </a:spcBef>
              <a:spcAft>
                <a:spcPts val="0"/>
              </a:spcAft>
              <a:buSzPts val="1440"/>
              <a:buNone/>
              <a:defRPr sz="1600" b="1"/>
            </a:lvl4pPr>
            <a:lvl5pPr marL="2286000" lvl="4" indent="-228600" algn="l">
              <a:lnSpc>
                <a:spcPct val="120000"/>
              </a:lnSpc>
              <a:spcBef>
                <a:spcPts val="600"/>
              </a:spcBef>
              <a:spcAft>
                <a:spcPts val="0"/>
              </a:spcAft>
              <a:buSzPts val="1440"/>
              <a:buNone/>
              <a:defRPr sz="1600" b="1"/>
            </a:lvl5pPr>
            <a:lvl6pPr marL="2743200" lvl="5" indent="-228600" algn="l">
              <a:lnSpc>
                <a:spcPct val="120000"/>
              </a:lnSpc>
              <a:spcBef>
                <a:spcPts val="600"/>
              </a:spcBef>
              <a:spcAft>
                <a:spcPts val="0"/>
              </a:spcAft>
              <a:buSzPts val="1440"/>
              <a:buNone/>
              <a:defRPr sz="1600" b="1"/>
            </a:lvl6pPr>
            <a:lvl7pPr marL="3200400" lvl="6" indent="-228600" algn="l">
              <a:lnSpc>
                <a:spcPct val="120000"/>
              </a:lnSpc>
              <a:spcBef>
                <a:spcPts val="600"/>
              </a:spcBef>
              <a:spcAft>
                <a:spcPts val="0"/>
              </a:spcAft>
              <a:buSzPts val="1440"/>
              <a:buNone/>
              <a:defRPr sz="1600" b="1"/>
            </a:lvl7pPr>
            <a:lvl8pPr marL="3657600" lvl="7" indent="-228600" algn="l">
              <a:lnSpc>
                <a:spcPct val="120000"/>
              </a:lnSpc>
              <a:spcBef>
                <a:spcPts val="600"/>
              </a:spcBef>
              <a:spcAft>
                <a:spcPts val="0"/>
              </a:spcAft>
              <a:buSzPts val="1440"/>
              <a:buNone/>
              <a:defRPr sz="1600" b="1"/>
            </a:lvl8pPr>
            <a:lvl9pPr marL="4114800" lvl="8" indent="-228600" algn="l">
              <a:lnSpc>
                <a:spcPct val="120000"/>
              </a:lnSpc>
              <a:spcBef>
                <a:spcPts val="600"/>
              </a:spcBef>
              <a:spcAft>
                <a:spcPts val="600"/>
              </a:spcAft>
              <a:buSzPts val="1440"/>
              <a:buNone/>
              <a:defRPr sz="1600" b="1"/>
            </a:lvl9pPr>
          </a:lstStyle>
          <a:p>
            <a:endParaRPr/>
          </a:p>
        </p:txBody>
      </p:sp>
      <p:sp>
        <p:nvSpPr>
          <p:cNvPr id="72" name="Google Shape;72;p8"/>
          <p:cNvSpPr txBox="1">
            <a:spLocks noGrp="1"/>
          </p:cNvSpPr>
          <p:nvPr>
            <p:ph type="body" idx="2"/>
          </p:nvPr>
        </p:nvSpPr>
        <p:spPr>
          <a:xfrm>
            <a:off x="2609285" y="2851331"/>
            <a:ext cx="3893623" cy="3071434"/>
          </a:xfrm>
          <a:prstGeom prst="rect">
            <a:avLst/>
          </a:prstGeom>
          <a:noFill/>
          <a:ln>
            <a:noFill/>
          </a:ln>
        </p:spPr>
        <p:txBody>
          <a:bodyPr spcFirstLastPara="1" wrap="square" lIns="91425" tIns="45700" rIns="91425" bIns="45700" anchor="t" anchorCtr="0">
            <a:normAutofit/>
          </a:bodyPr>
          <a:lstStyle>
            <a:lvl1pPr marL="457200" lvl="0" indent="-331470" algn="l">
              <a:lnSpc>
                <a:spcPct val="120000"/>
              </a:lnSpc>
              <a:spcBef>
                <a:spcPts val="1000"/>
              </a:spcBef>
              <a:spcAft>
                <a:spcPts val="0"/>
              </a:spcAft>
              <a:buSzPts val="1620"/>
              <a:buChar char="▪"/>
              <a:defRPr/>
            </a:lvl1pPr>
            <a:lvl2pPr marL="914400" lvl="1" indent="-331469" algn="l">
              <a:lnSpc>
                <a:spcPct val="120000"/>
              </a:lnSpc>
              <a:spcBef>
                <a:spcPts val="600"/>
              </a:spcBef>
              <a:spcAft>
                <a:spcPts val="0"/>
              </a:spcAft>
              <a:buSzPts val="1620"/>
              <a:buChar char="▪"/>
              <a:defRPr/>
            </a:lvl2pPr>
            <a:lvl3pPr marL="1371600" lvl="2" indent="-331469" algn="l">
              <a:lnSpc>
                <a:spcPct val="120000"/>
              </a:lnSpc>
              <a:spcBef>
                <a:spcPts val="600"/>
              </a:spcBef>
              <a:spcAft>
                <a:spcPts val="0"/>
              </a:spcAft>
              <a:buSzPts val="1620"/>
              <a:buChar char="▪"/>
              <a:defRPr/>
            </a:lvl3pPr>
            <a:lvl4pPr marL="1828800" lvl="3" indent="-331469" algn="l">
              <a:lnSpc>
                <a:spcPct val="120000"/>
              </a:lnSpc>
              <a:spcBef>
                <a:spcPts val="600"/>
              </a:spcBef>
              <a:spcAft>
                <a:spcPts val="0"/>
              </a:spcAft>
              <a:buSzPts val="1620"/>
              <a:buChar char="▪"/>
              <a:defRPr/>
            </a:lvl4pPr>
            <a:lvl5pPr marL="2286000" lvl="4" indent="-331470" algn="l">
              <a:lnSpc>
                <a:spcPct val="120000"/>
              </a:lnSpc>
              <a:spcBef>
                <a:spcPts val="600"/>
              </a:spcBef>
              <a:spcAft>
                <a:spcPts val="0"/>
              </a:spcAft>
              <a:buSzPts val="1620"/>
              <a:buChar char="▪"/>
              <a:defRPr/>
            </a:lvl5pPr>
            <a:lvl6pPr marL="2743200" lvl="5" indent="-331470" algn="l">
              <a:lnSpc>
                <a:spcPct val="120000"/>
              </a:lnSpc>
              <a:spcBef>
                <a:spcPts val="600"/>
              </a:spcBef>
              <a:spcAft>
                <a:spcPts val="0"/>
              </a:spcAft>
              <a:buSzPts val="1620"/>
              <a:buChar char="▪"/>
              <a:defRPr/>
            </a:lvl6pPr>
            <a:lvl7pPr marL="3200400" lvl="6" indent="-331470" algn="l">
              <a:lnSpc>
                <a:spcPct val="120000"/>
              </a:lnSpc>
              <a:spcBef>
                <a:spcPts val="600"/>
              </a:spcBef>
              <a:spcAft>
                <a:spcPts val="0"/>
              </a:spcAft>
              <a:buSzPts val="1620"/>
              <a:buChar char="▪"/>
              <a:defRPr/>
            </a:lvl7pPr>
            <a:lvl8pPr marL="3657600" lvl="7" indent="-331470" algn="l">
              <a:lnSpc>
                <a:spcPct val="120000"/>
              </a:lnSpc>
              <a:spcBef>
                <a:spcPts val="600"/>
              </a:spcBef>
              <a:spcAft>
                <a:spcPts val="0"/>
              </a:spcAft>
              <a:buSzPts val="1620"/>
              <a:buChar char="▪"/>
              <a:defRPr/>
            </a:lvl8pPr>
            <a:lvl9pPr marL="4114800" lvl="8" indent="-331470" algn="l">
              <a:lnSpc>
                <a:spcPct val="120000"/>
              </a:lnSpc>
              <a:spcBef>
                <a:spcPts val="600"/>
              </a:spcBef>
              <a:spcAft>
                <a:spcPts val="600"/>
              </a:spcAft>
              <a:buSzPts val="1620"/>
              <a:buChar char="▪"/>
              <a:defRPr/>
            </a:lvl9pPr>
          </a:lstStyle>
          <a:p>
            <a:endParaRPr/>
          </a:p>
        </p:txBody>
      </p:sp>
      <p:sp>
        <p:nvSpPr>
          <p:cNvPr id="73" name="Google Shape;73;p8"/>
          <p:cNvSpPr txBox="1">
            <a:spLocks noGrp="1"/>
          </p:cNvSpPr>
          <p:nvPr>
            <p:ph type="body" idx="3"/>
          </p:nvPr>
        </p:nvSpPr>
        <p:spPr>
          <a:xfrm>
            <a:off x="6666634" y="2052115"/>
            <a:ext cx="3899798" cy="713818"/>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80"/>
              <a:buNone/>
              <a:defRPr sz="2200" b="0" cap="none">
                <a:solidFill>
                  <a:schemeClr val="accent6"/>
                </a:solidFill>
              </a:defRPr>
            </a:lvl1pPr>
            <a:lvl2pPr marL="914400" lvl="1" indent="-228600" algn="l">
              <a:lnSpc>
                <a:spcPct val="120000"/>
              </a:lnSpc>
              <a:spcBef>
                <a:spcPts val="600"/>
              </a:spcBef>
              <a:spcAft>
                <a:spcPts val="0"/>
              </a:spcAft>
              <a:buSzPts val="1800"/>
              <a:buNone/>
              <a:defRPr sz="2000" b="1"/>
            </a:lvl2pPr>
            <a:lvl3pPr marL="1371600" lvl="2" indent="-228600" algn="l">
              <a:lnSpc>
                <a:spcPct val="120000"/>
              </a:lnSpc>
              <a:spcBef>
                <a:spcPts val="600"/>
              </a:spcBef>
              <a:spcAft>
                <a:spcPts val="0"/>
              </a:spcAft>
              <a:buSzPts val="1620"/>
              <a:buNone/>
              <a:defRPr sz="1800" b="1"/>
            </a:lvl3pPr>
            <a:lvl4pPr marL="1828800" lvl="3" indent="-228600" algn="l">
              <a:lnSpc>
                <a:spcPct val="120000"/>
              </a:lnSpc>
              <a:spcBef>
                <a:spcPts val="600"/>
              </a:spcBef>
              <a:spcAft>
                <a:spcPts val="0"/>
              </a:spcAft>
              <a:buSzPts val="1440"/>
              <a:buNone/>
              <a:defRPr sz="1600" b="1"/>
            </a:lvl4pPr>
            <a:lvl5pPr marL="2286000" lvl="4" indent="-228600" algn="l">
              <a:lnSpc>
                <a:spcPct val="120000"/>
              </a:lnSpc>
              <a:spcBef>
                <a:spcPts val="600"/>
              </a:spcBef>
              <a:spcAft>
                <a:spcPts val="0"/>
              </a:spcAft>
              <a:buSzPts val="1440"/>
              <a:buNone/>
              <a:defRPr sz="1600" b="1"/>
            </a:lvl5pPr>
            <a:lvl6pPr marL="2743200" lvl="5" indent="-228600" algn="l">
              <a:lnSpc>
                <a:spcPct val="120000"/>
              </a:lnSpc>
              <a:spcBef>
                <a:spcPts val="600"/>
              </a:spcBef>
              <a:spcAft>
                <a:spcPts val="0"/>
              </a:spcAft>
              <a:buSzPts val="1440"/>
              <a:buNone/>
              <a:defRPr sz="1600" b="1"/>
            </a:lvl6pPr>
            <a:lvl7pPr marL="3200400" lvl="6" indent="-228600" algn="l">
              <a:lnSpc>
                <a:spcPct val="120000"/>
              </a:lnSpc>
              <a:spcBef>
                <a:spcPts val="600"/>
              </a:spcBef>
              <a:spcAft>
                <a:spcPts val="0"/>
              </a:spcAft>
              <a:buSzPts val="1440"/>
              <a:buNone/>
              <a:defRPr sz="1600" b="1"/>
            </a:lvl7pPr>
            <a:lvl8pPr marL="3657600" lvl="7" indent="-228600" algn="l">
              <a:lnSpc>
                <a:spcPct val="120000"/>
              </a:lnSpc>
              <a:spcBef>
                <a:spcPts val="600"/>
              </a:spcBef>
              <a:spcAft>
                <a:spcPts val="0"/>
              </a:spcAft>
              <a:buSzPts val="1440"/>
              <a:buNone/>
              <a:defRPr sz="1600" b="1"/>
            </a:lvl8pPr>
            <a:lvl9pPr marL="4114800" lvl="8" indent="-228600" algn="l">
              <a:lnSpc>
                <a:spcPct val="120000"/>
              </a:lnSpc>
              <a:spcBef>
                <a:spcPts val="600"/>
              </a:spcBef>
              <a:spcAft>
                <a:spcPts val="600"/>
              </a:spcAft>
              <a:buSzPts val="1440"/>
              <a:buNone/>
              <a:defRPr sz="1600" b="1"/>
            </a:lvl9pPr>
          </a:lstStyle>
          <a:p>
            <a:endParaRPr/>
          </a:p>
        </p:txBody>
      </p:sp>
      <p:sp>
        <p:nvSpPr>
          <p:cNvPr id="74" name="Google Shape;74;p8"/>
          <p:cNvSpPr txBox="1">
            <a:spLocks noGrp="1"/>
          </p:cNvSpPr>
          <p:nvPr>
            <p:ph type="body" idx="4"/>
          </p:nvPr>
        </p:nvSpPr>
        <p:spPr>
          <a:xfrm>
            <a:off x="6666635" y="2851331"/>
            <a:ext cx="3899798" cy="3071434"/>
          </a:xfrm>
          <a:prstGeom prst="rect">
            <a:avLst/>
          </a:prstGeom>
          <a:noFill/>
          <a:ln>
            <a:noFill/>
          </a:ln>
        </p:spPr>
        <p:txBody>
          <a:bodyPr spcFirstLastPara="1" wrap="square" lIns="91425" tIns="45700" rIns="91425" bIns="45700" anchor="t" anchorCtr="0">
            <a:normAutofit/>
          </a:bodyPr>
          <a:lstStyle>
            <a:lvl1pPr marL="457200" lvl="0" indent="-331470" algn="l">
              <a:lnSpc>
                <a:spcPct val="120000"/>
              </a:lnSpc>
              <a:spcBef>
                <a:spcPts val="1000"/>
              </a:spcBef>
              <a:spcAft>
                <a:spcPts val="0"/>
              </a:spcAft>
              <a:buSzPts val="1620"/>
              <a:buChar char="▪"/>
              <a:defRPr/>
            </a:lvl1pPr>
            <a:lvl2pPr marL="914400" lvl="1" indent="-331469" algn="l">
              <a:lnSpc>
                <a:spcPct val="120000"/>
              </a:lnSpc>
              <a:spcBef>
                <a:spcPts val="600"/>
              </a:spcBef>
              <a:spcAft>
                <a:spcPts val="0"/>
              </a:spcAft>
              <a:buSzPts val="1620"/>
              <a:buChar char="▪"/>
              <a:defRPr/>
            </a:lvl2pPr>
            <a:lvl3pPr marL="1371600" lvl="2" indent="-331469" algn="l">
              <a:lnSpc>
                <a:spcPct val="120000"/>
              </a:lnSpc>
              <a:spcBef>
                <a:spcPts val="600"/>
              </a:spcBef>
              <a:spcAft>
                <a:spcPts val="0"/>
              </a:spcAft>
              <a:buSzPts val="1620"/>
              <a:buChar char="▪"/>
              <a:defRPr/>
            </a:lvl3pPr>
            <a:lvl4pPr marL="1828800" lvl="3" indent="-331469" algn="l">
              <a:lnSpc>
                <a:spcPct val="120000"/>
              </a:lnSpc>
              <a:spcBef>
                <a:spcPts val="600"/>
              </a:spcBef>
              <a:spcAft>
                <a:spcPts val="0"/>
              </a:spcAft>
              <a:buSzPts val="1620"/>
              <a:buChar char="▪"/>
              <a:defRPr/>
            </a:lvl4pPr>
            <a:lvl5pPr marL="2286000" lvl="4" indent="-331470" algn="l">
              <a:lnSpc>
                <a:spcPct val="120000"/>
              </a:lnSpc>
              <a:spcBef>
                <a:spcPts val="600"/>
              </a:spcBef>
              <a:spcAft>
                <a:spcPts val="0"/>
              </a:spcAft>
              <a:buSzPts val="1620"/>
              <a:buChar char="▪"/>
              <a:defRPr/>
            </a:lvl5pPr>
            <a:lvl6pPr marL="2743200" lvl="5" indent="-331470" algn="l">
              <a:lnSpc>
                <a:spcPct val="120000"/>
              </a:lnSpc>
              <a:spcBef>
                <a:spcPts val="600"/>
              </a:spcBef>
              <a:spcAft>
                <a:spcPts val="0"/>
              </a:spcAft>
              <a:buSzPts val="1620"/>
              <a:buChar char="▪"/>
              <a:defRPr/>
            </a:lvl6pPr>
            <a:lvl7pPr marL="3200400" lvl="6" indent="-331470" algn="l">
              <a:lnSpc>
                <a:spcPct val="120000"/>
              </a:lnSpc>
              <a:spcBef>
                <a:spcPts val="600"/>
              </a:spcBef>
              <a:spcAft>
                <a:spcPts val="0"/>
              </a:spcAft>
              <a:buSzPts val="1620"/>
              <a:buChar char="▪"/>
              <a:defRPr/>
            </a:lvl7pPr>
            <a:lvl8pPr marL="3657600" lvl="7" indent="-331470" algn="l">
              <a:lnSpc>
                <a:spcPct val="120000"/>
              </a:lnSpc>
              <a:spcBef>
                <a:spcPts val="600"/>
              </a:spcBef>
              <a:spcAft>
                <a:spcPts val="0"/>
              </a:spcAft>
              <a:buSzPts val="1620"/>
              <a:buChar char="▪"/>
              <a:defRPr/>
            </a:lvl8pPr>
            <a:lvl9pPr marL="4114800" lvl="8" indent="-331470" algn="l">
              <a:lnSpc>
                <a:spcPct val="120000"/>
              </a:lnSpc>
              <a:spcBef>
                <a:spcPts val="600"/>
              </a:spcBef>
              <a:spcAft>
                <a:spcPts val="600"/>
              </a:spcAft>
              <a:buSzPts val="1620"/>
              <a:buChar char="▪"/>
              <a:defRPr/>
            </a:lvl9pPr>
          </a:lstStyle>
          <a:p>
            <a:endParaRPr/>
          </a:p>
        </p:txBody>
      </p:sp>
      <p:sp>
        <p:nvSpPr>
          <p:cNvPr id="75" name="Google Shape;75;p8"/>
          <p:cNvSpPr txBox="1">
            <a:spLocks noGrp="1"/>
          </p:cNvSpPr>
          <p:nvPr>
            <p:ph type="dt" idx="10"/>
          </p:nvPr>
        </p:nvSpPr>
        <p:spPr>
          <a:xfrm rot="5400000">
            <a:off x="-810065" y="5270604"/>
            <a:ext cx="2662729" cy="182880"/>
          </a:xfrm>
          <a:prstGeom prst="rect">
            <a:avLst/>
          </a:prstGeom>
          <a:noFill/>
          <a:ln>
            <a:noFill/>
          </a:ln>
        </p:spPr>
        <p:txBody>
          <a:bodyPr spcFirstLastPara="1" wrap="square" lIns="91425" tIns="18275" rIns="91425" bIns="45700" anchor="t"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8"/>
          <p:cNvSpPr txBox="1">
            <a:spLocks noGrp="1"/>
          </p:cNvSpPr>
          <p:nvPr>
            <p:ph type="ftr" idx="11"/>
          </p:nvPr>
        </p:nvSpPr>
        <p:spPr>
          <a:xfrm rot="5400000">
            <a:off x="-2237130" y="3661144"/>
            <a:ext cx="5885352" cy="179176"/>
          </a:xfrm>
          <a:prstGeom prst="rect">
            <a:avLst/>
          </a:prstGeom>
          <a:noFill/>
          <a:ln>
            <a:noFill/>
          </a:ln>
        </p:spPr>
        <p:txBody>
          <a:bodyPr spcFirstLastPara="1" wrap="square" lIns="91425" tIns="45700" rIns="91425" bIns="18275"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8"/>
          <p:cNvSpPr txBox="1">
            <a:spLocks noGrp="1"/>
          </p:cNvSpPr>
          <p:nvPr>
            <p:ph type="sldNum" idx="12"/>
          </p:nvPr>
        </p:nvSpPr>
        <p:spPr>
          <a:xfrm>
            <a:off x="158407" y="164592"/>
            <a:ext cx="636727" cy="322851"/>
          </a:xfrm>
          <a:prstGeom prst="rect">
            <a:avLst/>
          </a:prstGeom>
          <a:noFill/>
          <a:ln>
            <a:noFill/>
          </a:ln>
        </p:spPr>
        <p:txBody>
          <a:bodyPr spcFirstLastPara="1" wrap="square" lIns="91425" tIns="45700" rIns="4570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Вміст і підпис" type="objTx">
  <p:cSld name="OBJECT_WITH_CAPTION_TEXT">
    <p:spTree>
      <p:nvGrpSpPr>
        <p:cNvPr id="1" name="Shape 78"/>
        <p:cNvGrpSpPr/>
        <p:nvPr/>
      </p:nvGrpSpPr>
      <p:grpSpPr>
        <a:xfrm>
          <a:off x="0" y="0"/>
          <a:ext cx="0" cy="0"/>
          <a:chOff x="0" y="0"/>
          <a:chExt cx="0" cy="0"/>
        </a:xfrm>
      </p:grpSpPr>
      <p:sp>
        <p:nvSpPr>
          <p:cNvPr id="79" name="Google Shape;79;p9"/>
          <p:cNvSpPr/>
          <p:nvPr/>
        </p:nvSpPr>
        <p:spPr>
          <a:xfrm>
            <a:off x="1004479" y="0"/>
            <a:ext cx="10372316" cy="6858000"/>
          </a:xfrm>
          <a:prstGeom prst="rect">
            <a:avLst/>
          </a:prstGeom>
          <a:solidFill>
            <a:schemeClr val="dk2">
              <a:alpha val="9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9"/>
          <p:cNvSpPr/>
          <p:nvPr/>
        </p:nvSpPr>
        <p:spPr>
          <a:xfrm>
            <a:off x="11377328" y="0"/>
            <a:ext cx="27432" cy="68580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9"/>
          <p:cNvSpPr txBox="1"/>
          <p:nvPr/>
        </p:nvSpPr>
        <p:spPr>
          <a:xfrm>
            <a:off x="1554154" y="1127550"/>
            <a:ext cx="415636" cy="36933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ru-RU"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82" name="Google Shape;82;p9"/>
          <p:cNvSpPr txBox="1">
            <a:spLocks noGrp="1"/>
          </p:cNvSpPr>
          <p:nvPr>
            <p:ph type="title"/>
          </p:nvPr>
        </p:nvSpPr>
        <p:spPr>
          <a:xfrm>
            <a:off x="1970323" y="1282451"/>
            <a:ext cx="2664361" cy="190324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Arial"/>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9"/>
          <p:cNvSpPr txBox="1">
            <a:spLocks noGrp="1"/>
          </p:cNvSpPr>
          <p:nvPr>
            <p:ph type="body" idx="1"/>
          </p:nvPr>
        </p:nvSpPr>
        <p:spPr>
          <a:xfrm>
            <a:off x="5120154" y="805818"/>
            <a:ext cx="5446278" cy="5244126"/>
          </a:xfrm>
          <a:prstGeom prst="rect">
            <a:avLst/>
          </a:prstGeom>
          <a:noFill/>
          <a:ln>
            <a:noFill/>
          </a:ln>
        </p:spPr>
        <p:txBody>
          <a:bodyPr spcFirstLastPara="1" wrap="square" lIns="91425" tIns="45700" rIns="91425" bIns="45700" anchor="ctr" anchorCtr="0">
            <a:normAutofit/>
          </a:bodyPr>
          <a:lstStyle>
            <a:lvl1pPr marL="457200" lvl="0" indent="-331470" algn="l">
              <a:lnSpc>
                <a:spcPct val="120000"/>
              </a:lnSpc>
              <a:spcBef>
                <a:spcPts val="1000"/>
              </a:spcBef>
              <a:spcAft>
                <a:spcPts val="0"/>
              </a:spcAft>
              <a:buSzPts val="1620"/>
              <a:buChar char="▪"/>
              <a:defRPr/>
            </a:lvl1pPr>
            <a:lvl2pPr marL="914400" lvl="1" indent="-331469" algn="l">
              <a:lnSpc>
                <a:spcPct val="120000"/>
              </a:lnSpc>
              <a:spcBef>
                <a:spcPts val="600"/>
              </a:spcBef>
              <a:spcAft>
                <a:spcPts val="0"/>
              </a:spcAft>
              <a:buSzPts val="1620"/>
              <a:buChar char="▪"/>
              <a:defRPr/>
            </a:lvl2pPr>
            <a:lvl3pPr marL="1371600" lvl="2" indent="-331469" algn="l">
              <a:lnSpc>
                <a:spcPct val="120000"/>
              </a:lnSpc>
              <a:spcBef>
                <a:spcPts val="600"/>
              </a:spcBef>
              <a:spcAft>
                <a:spcPts val="0"/>
              </a:spcAft>
              <a:buSzPts val="1620"/>
              <a:buChar char="▪"/>
              <a:defRPr/>
            </a:lvl3pPr>
            <a:lvl4pPr marL="1828800" lvl="3" indent="-331469" algn="l">
              <a:lnSpc>
                <a:spcPct val="120000"/>
              </a:lnSpc>
              <a:spcBef>
                <a:spcPts val="600"/>
              </a:spcBef>
              <a:spcAft>
                <a:spcPts val="0"/>
              </a:spcAft>
              <a:buSzPts val="1620"/>
              <a:buChar char="▪"/>
              <a:defRPr/>
            </a:lvl4pPr>
            <a:lvl5pPr marL="2286000" lvl="4" indent="-331470" algn="l">
              <a:lnSpc>
                <a:spcPct val="120000"/>
              </a:lnSpc>
              <a:spcBef>
                <a:spcPts val="600"/>
              </a:spcBef>
              <a:spcAft>
                <a:spcPts val="0"/>
              </a:spcAft>
              <a:buSzPts val="1620"/>
              <a:buChar char="▪"/>
              <a:defRPr/>
            </a:lvl5pPr>
            <a:lvl6pPr marL="2743200" lvl="5" indent="-331470" algn="l">
              <a:lnSpc>
                <a:spcPct val="120000"/>
              </a:lnSpc>
              <a:spcBef>
                <a:spcPts val="600"/>
              </a:spcBef>
              <a:spcAft>
                <a:spcPts val="0"/>
              </a:spcAft>
              <a:buSzPts val="1620"/>
              <a:buChar char="▪"/>
              <a:defRPr/>
            </a:lvl6pPr>
            <a:lvl7pPr marL="3200400" lvl="6" indent="-331470" algn="l">
              <a:lnSpc>
                <a:spcPct val="120000"/>
              </a:lnSpc>
              <a:spcBef>
                <a:spcPts val="600"/>
              </a:spcBef>
              <a:spcAft>
                <a:spcPts val="0"/>
              </a:spcAft>
              <a:buSzPts val="1620"/>
              <a:buChar char="▪"/>
              <a:defRPr/>
            </a:lvl7pPr>
            <a:lvl8pPr marL="3657600" lvl="7" indent="-331470" algn="l">
              <a:lnSpc>
                <a:spcPct val="120000"/>
              </a:lnSpc>
              <a:spcBef>
                <a:spcPts val="600"/>
              </a:spcBef>
              <a:spcAft>
                <a:spcPts val="0"/>
              </a:spcAft>
              <a:buSzPts val="1620"/>
              <a:buChar char="▪"/>
              <a:defRPr/>
            </a:lvl8pPr>
            <a:lvl9pPr marL="4114800" lvl="8" indent="-331470" algn="l">
              <a:lnSpc>
                <a:spcPct val="120000"/>
              </a:lnSpc>
              <a:spcBef>
                <a:spcPts val="600"/>
              </a:spcBef>
              <a:spcAft>
                <a:spcPts val="600"/>
              </a:spcAft>
              <a:buSzPts val="1620"/>
              <a:buChar char="▪"/>
              <a:defRPr/>
            </a:lvl9pPr>
          </a:lstStyle>
          <a:p>
            <a:endParaRPr/>
          </a:p>
        </p:txBody>
      </p:sp>
      <p:sp>
        <p:nvSpPr>
          <p:cNvPr id="84" name="Google Shape;84;p9"/>
          <p:cNvSpPr txBox="1">
            <a:spLocks noGrp="1"/>
          </p:cNvSpPr>
          <p:nvPr>
            <p:ph type="body" idx="2"/>
          </p:nvPr>
        </p:nvSpPr>
        <p:spPr>
          <a:xfrm>
            <a:off x="1970322" y="3186154"/>
            <a:ext cx="2664361" cy="2386397"/>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440"/>
              <a:buNone/>
              <a:defRPr sz="1600"/>
            </a:lvl1pPr>
            <a:lvl2pPr marL="914400" lvl="1" indent="-228600" algn="l">
              <a:lnSpc>
                <a:spcPct val="120000"/>
              </a:lnSpc>
              <a:spcBef>
                <a:spcPts val="600"/>
              </a:spcBef>
              <a:spcAft>
                <a:spcPts val="0"/>
              </a:spcAft>
              <a:buSzPts val="1260"/>
              <a:buNone/>
              <a:defRPr sz="1400"/>
            </a:lvl2pPr>
            <a:lvl3pPr marL="1371600" lvl="2" indent="-228600" algn="l">
              <a:lnSpc>
                <a:spcPct val="120000"/>
              </a:lnSpc>
              <a:spcBef>
                <a:spcPts val="600"/>
              </a:spcBef>
              <a:spcAft>
                <a:spcPts val="0"/>
              </a:spcAft>
              <a:buSzPts val="1080"/>
              <a:buNone/>
              <a:defRPr sz="1200"/>
            </a:lvl3pPr>
            <a:lvl4pPr marL="1828800" lvl="3" indent="-228600" algn="l">
              <a:lnSpc>
                <a:spcPct val="120000"/>
              </a:lnSpc>
              <a:spcBef>
                <a:spcPts val="600"/>
              </a:spcBef>
              <a:spcAft>
                <a:spcPts val="0"/>
              </a:spcAft>
              <a:buSzPts val="900"/>
              <a:buNone/>
              <a:defRPr sz="1000"/>
            </a:lvl4pPr>
            <a:lvl5pPr marL="2286000" lvl="4" indent="-228600" algn="l">
              <a:lnSpc>
                <a:spcPct val="120000"/>
              </a:lnSpc>
              <a:spcBef>
                <a:spcPts val="600"/>
              </a:spcBef>
              <a:spcAft>
                <a:spcPts val="0"/>
              </a:spcAft>
              <a:buSzPts val="900"/>
              <a:buNone/>
              <a:defRPr sz="1000"/>
            </a:lvl5pPr>
            <a:lvl6pPr marL="2743200" lvl="5" indent="-228600" algn="l">
              <a:lnSpc>
                <a:spcPct val="120000"/>
              </a:lnSpc>
              <a:spcBef>
                <a:spcPts val="600"/>
              </a:spcBef>
              <a:spcAft>
                <a:spcPts val="0"/>
              </a:spcAft>
              <a:buSzPts val="900"/>
              <a:buNone/>
              <a:defRPr sz="1000"/>
            </a:lvl6pPr>
            <a:lvl7pPr marL="3200400" lvl="6" indent="-228600" algn="l">
              <a:lnSpc>
                <a:spcPct val="120000"/>
              </a:lnSpc>
              <a:spcBef>
                <a:spcPts val="600"/>
              </a:spcBef>
              <a:spcAft>
                <a:spcPts val="0"/>
              </a:spcAft>
              <a:buSzPts val="900"/>
              <a:buNone/>
              <a:defRPr sz="1000"/>
            </a:lvl7pPr>
            <a:lvl8pPr marL="3657600" lvl="7" indent="-228600" algn="l">
              <a:lnSpc>
                <a:spcPct val="120000"/>
              </a:lnSpc>
              <a:spcBef>
                <a:spcPts val="600"/>
              </a:spcBef>
              <a:spcAft>
                <a:spcPts val="0"/>
              </a:spcAft>
              <a:buSzPts val="900"/>
              <a:buNone/>
              <a:defRPr sz="1000"/>
            </a:lvl8pPr>
            <a:lvl9pPr marL="4114800" lvl="8" indent="-228600" algn="l">
              <a:lnSpc>
                <a:spcPct val="120000"/>
              </a:lnSpc>
              <a:spcBef>
                <a:spcPts val="600"/>
              </a:spcBef>
              <a:spcAft>
                <a:spcPts val="600"/>
              </a:spcAft>
              <a:buSzPts val="900"/>
              <a:buNone/>
              <a:defRPr sz="1000"/>
            </a:lvl9pPr>
          </a:lstStyle>
          <a:p>
            <a:endParaRPr/>
          </a:p>
        </p:txBody>
      </p:sp>
      <p:sp>
        <p:nvSpPr>
          <p:cNvPr id="85" name="Google Shape;85;p9"/>
          <p:cNvSpPr txBox="1">
            <a:spLocks noGrp="1"/>
          </p:cNvSpPr>
          <p:nvPr>
            <p:ph type="dt" idx="10"/>
          </p:nvPr>
        </p:nvSpPr>
        <p:spPr>
          <a:xfrm rot="5400000">
            <a:off x="-810065" y="5270604"/>
            <a:ext cx="2662729" cy="182880"/>
          </a:xfrm>
          <a:prstGeom prst="rect">
            <a:avLst/>
          </a:prstGeom>
          <a:noFill/>
          <a:ln>
            <a:noFill/>
          </a:ln>
        </p:spPr>
        <p:txBody>
          <a:bodyPr spcFirstLastPara="1" wrap="square" lIns="91425" tIns="18275" rIns="91425" bIns="45700" anchor="t"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9"/>
          <p:cNvSpPr txBox="1">
            <a:spLocks noGrp="1"/>
          </p:cNvSpPr>
          <p:nvPr>
            <p:ph type="ftr" idx="11"/>
          </p:nvPr>
        </p:nvSpPr>
        <p:spPr>
          <a:xfrm rot="5400000">
            <a:off x="-2237130" y="3661144"/>
            <a:ext cx="5885352" cy="179176"/>
          </a:xfrm>
          <a:prstGeom prst="rect">
            <a:avLst/>
          </a:prstGeom>
          <a:noFill/>
          <a:ln>
            <a:noFill/>
          </a:ln>
        </p:spPr>
        <p:txBody>
          <a:bodyPr spcFirstLastPara="1" wrap="square" lIns="91425" tIns="45700" rIns="91425" bIns="18275"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9"/>
          <p:cNvSpPr txBox="1">
            <a:spLocks noGrp="1"/>
          </p:cNvSpPr>
          <p:nvPr>
            <p:ph type="sldNum" idx="12"/>
          </p:nvPr>
        </p:nvSpPr>
        <p:spPr>
          <a:xfrm>
            <a:off x="158407" y="164592"/>
            <a:ext cx="636727" cy="322851"/>
          </a:xfrm>
          <a:prstGeom prst="rect">
            <a:avLst/>
          </a:prstGeom>
          <a:noFill/>
          <a:ln>
            <a:noFill/>
          </a:ln>
        </p:spPr>
        <p:txBody>
          <a:bodyPr spcFirstLastPara="1" wrap="square" lIns="91425" tIns="45700" rIns="4570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Рисунок і підпис" type="picTx">
  <p:cSld name="PICTURE_WITH_CAPTION_TEXT">
    <p:spTree>
      <p:nvGrpSpPr>
        <p:cNvPr id="1" name="Shape 88"/>
        <p:cNvGrpSpPr/>
        <p:nvPr/>
      </p:nvGrpSpPr>
      <p:grpSpPr>
        <a:xfrm>
          <a:off x="0" y="0"/>
          <a:ext cx="0" cy="0"/>
          <a:chOff x="0" y="0"/>
          <a:chExt cx="0" cy="0"/>
        </a:xfrm>
      </p:grpSpPr>
      <p:sp>
        <p:nvSpPr>
          <p:cNvPr id="89" name="Google Shape;89;p10"/>
          <p:cNvSpPr/>
          <p:nvPr/>
        </p:nvSpPr>
        <p:spPr>
          <a:xfrm>
            <a:off x="1004479" y="0"/>
            <a:ext cx="10372316" cy="6858000"/>
          </a:xfrm>
          <a:prstGeom prst="rect">
            <a:avLst/>
          </a:prstGeom>
          <a:solidFill>
            <a:schemeClr val="dk2">
              <a:alpha val="9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10"/>
          <p:cNvSpPr/>
          <p:nvPr/>
        </p:nvSpPr>
        <p:spPr>
          <a:xfrm>
            <a:off x="11377328" y="0"/>
            <a:ext cx="27432" cy="68580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10"/>
          <p:cNvSpPr>
            <a:spLocks noGrp="1"/>
          </p:cNvSpPr>
          <p:nvPr>
            <p:ph type="pic" idx="2"/>
          </p:nvPr>
        </p:nvSpPr>
        <p:spPr>
          <a:xfrm>
            <a:off x="6747062" y="3229"/>
            <a:ext cx="4629734" cy="6858000"/>
          </a:xfrm>
          <a:prstGeom prst="rect">
            <a:avLst/>
          </a:prstGeom>
          <a:solidFill>
            <a:schemeClr val="lt1">
              <a:alpha val="9803"/>
            </a:schemeClr>
          </a:solidFill>
          <a:ln>
            <a:noFill/>
          </a:ln>
        </p:spPr>
      </p:sp>
      <p:sp>
        <p:nvSpPr>
          <p:cNvPr id="92" name="Google Shape;92;p10"/>
          <p:cNvSpPr txBox="1"/>
          <p:nvPr/>
        </p:nvSpPr>
        <p:spPr>
          <a:xfrm>
            <a:off x="1554686" y="1127550"/>
            <a:ext cx="415636" cy="36933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ru-RU"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93" name="Google Shape;93;p10"/>
          <p:cNvSpPr txBox="1">
            <a:spLocks noGrp="1"/>
          </p:cNvSpPr>
          <p:nvPr>
            <p:ph type="title"/>
          </p:nvPr>
        </p:nvSpPr>
        <p:spPr>
          <a:xfrm>
            <a:off x="1971241" y="1282452"/>
            <a:ext cx="3970986" cy="190047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10"/>
          <p:cNvSpPr txBox="1">
            <a:spLocks noGrp="1"/>
          </p:cNvSpPr>
          <p:nvPr>
            <p:ph type="body" idx="1"/>
          </p:nvPr>
        </p:nvSpPr>
        <p:spPr>
          <a:xfrm>
            <a:off x="1970322" y="3182928"/>
            <a:ext cx="3971874" cy="2386394"/>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800"/>
              <a:buNone/>
              <a:defRPr sz="2000"/>
            </a:lvl1pPr>
            <a:lvl2pPr marL="914400" lvl="1" indent="-228600" algn="l">
              <a:lnSpc>
                <a:spcPct val="120000"/>
              </a:lnSpc>
              <a:spcBef>
                <a:spcPts val="600"/>
              </a:spcBef>
              <a:spcAft>
                <a:spcPts val="0"/>
              </a:spcAft>
              <a:buSzPts val="1260"/>
              <a:buNone/>
              <a:defRPr sz="1400"/>
            </a:lvl2pPr>
            <a:lvl3pPr marL="1371600" lvl="2" indent="-228600" algn="l">
              <a:lnSpc>
                <a:spcPct val="120000"/>
              </a:lnSpc>
              <a:spcBef>
                <a:spcPts val="600"/>
              </a:spcBef>
              <a:spcAft>
                <a:spcPts val="0"/>
              </a:spcAft>
              <a:buSzPts val="1080"/>
              <a:buNone/>
              <a:defRPr sz="1200"/>
            </a:lvl3pPr>
            <a:lvl4pPr marL="1828800" lvl="3" indent="-228600" algn="l">
              <a:lnSpc>
                <a:spcPct val="120000"/>
              </a:lnSpc>
              <a:spcBef>
                <a:spcPts val="600"/>
              </a:spcBef>
              <a:spcAft>
                <a:spcPts val="0"/>
              </a:spcAft>
              <a:buSzPts val="900"/>
              <a:buNone/>
              <a:defRPr sz="1000"/>
            </a:lvl4pPr>
            <a:lvl5pPr marL="2286000" lvl="4" indent="-228600" algn="l">
              <a:lnSpc>
                <a:spcPct val="120000"/>
              </a:lnSpc>
              <a:spcBef>
                <a:spcPts val="600"/>
              </a:spcBef>
              <a:spcAft>
                <a:spcPts val="0"/>
              </a:spcAft>
              <a:buSzPts val="900"/>
              <a:buNone/>
              <a:defRPr sz="1000"/>
            </a:lvl5pPr>
            <a:lvl6pPr marL="2743200" lvl="5" indent="-228600" algn="l">
              <a:lnSpc>
                <a:spcPct val="120000"/>
              </a:lnSpc>
              <a:spcBef>
                <a:spcPts val="600"/>
              </a:spcBef>
              <a:spcAft>
                <a:spcPts val="0"/>
              </a:spcAft>
              <a:buSzPts val="900"/>
              <a:buNone/>
              <a:defRPr sz="1000"/>
            </a:lvl6pPr>
            <a:lvl7pPr marL="3200400" lvl="6" indent="-228600" algn="l">
              <a:lnSpc>
                <a:spcPct val="120000"/>
              </a:lnSpc>
              <a:spcBef>
                <a:spcPts val="600"/>
              </a:spcBef>
              <a:spcAft>
                <a:spcPts val="0"/>
              </a:spcAft>
              <a:buSzPts val="900"/>
              <a:buNone/>
              <a:defRPr sz="1000"/>
            </a:lvl7pPr>
            <a:lvl8pPr marL="3657600" lvl="7" indent="-228600" algn="l">
              <a:lnSpc>
                <a:spcPct val="120000"/>
              </a:lnSpc>
              <a:spcBef>
                <a:spcPts val="600"/>
              </a:spcBef>
              <a:spcAft>
                <a:spcPts val="0"/>
              </a:spcAft>
              <a:buSzPts val="900"/>
              <a:buNone/>
              <a:defRPr sz="1000"/>
            </a:lvl8pPr>
            <a:lvl9pPr marL="4114800" lvl="8" indent="-228600" algn="l">
              <a:lnSpc>
                <a:spcPct val="120000"/>
              </a:lnSpc>
              <a:spcBef>
                <a:spcPts val="600"/>
              </a:spcBef>
              <a:spcAft>
                <a:spcPts val="600"/>
              </a:spcAft>
              <a:buSzPts val="900"/>
              <a:buNone/>
              <a:defRPr sz="1000"/>
            </a:lvl9pPr>
          </a:lstStyle>
          <a:p>
            <a:endParaRPr/>
          </a:p>
        </p:txBody>
      </p:sp>
      <p:sp>
        <p:nvSpPr>
          <p:cNvPr id="95" name="Google Shape;95;p10"/>
          <p:cNvSpPr txBox="1">
            <a:spLocks noGrp="1"/>
          </p:cNvSpPr>
          <p:nvPr>
            <p:ph type="dt" idx="10"/>
          </p:nvPr>
        </p:nvSpPr>
        <p:spPr>
          <a:xfrm rot="5400000">
            <a:off x="-810065" y="5270604"/>
            <a:ext cx="2662729" cy="182880"/>
          </a:xfrm>
          <a:prstGeom prst="rect">
            <a:avLst/>
          </a:prstGeom>
          <a:noFill/>
          <a:ln>
            <a:noFill/>
          </a:ln>
        </p:spPr>
        <p:txBody>
          <a:bodyPr spcFirstLastPara="1" wrap="square" lIns="91425" tIns="18275" rIns="91425" bIns="45700" anchor="t"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10"/>
          <p:cNvSpPr txBox="1">
            <a:spLocks noGrp="1"/>
          </p:cNvSpPr>
          <p:nvPr>
            <p:ph type="ftr" idx="11"/>
          </p:nvPr>
        </p:nvSpPr>
        <p:spPr>
          <a:xfrm rot="5400000">
            <a:off x="-2237130" y="3661144"/>
            <a:ext cx="5885352" cy="179176"/>
          </a:xfrm>
          <a:prstGeom prst="rect">
            <a:avLst/>
          </a:prstGeom>
          <a:noFill/>
          <a:ln>
            <a:noFill/>
          </a:ln>
        </p:spPr>
        <p:txBody>
          <a:bodyPr spcFirstLastPara="1" wrap="square" lIns="91425" tIns="45700" rIns="91425" bIns="18275"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10"/>
          <p:cNvSpPr txBox="1">
            <a:spLocks noGrp="1"/>
          </p:cNvSpPr>
          <p:nvPr>
            <p:ph type="sldNum" idx="12"/>
          </p:nvPr>
        </p:nvSpPr>
        <p:spPr>
          <a:xfrm>
            <a:off x="158407" y="164592"/>
            <a:ext cx="636727" cy="322851"/>
          </a:xfrm>
          <a:prstGeom prst="rect">
            <a:avLst/>
          </a:prstGeom>
          <a:noFill/>
          <a:ln>
            <a:noFill/>
          </a:ln>
        </p:spPr>
        <p:txBody>
          <a:bodyPr spcFirstLastPara="1" wrap="square" lIns="91425" tIns="45700" rIns="4570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Заголовок і вертикальний текст" type="vertTx">
  <p:cSld name="VERTICAL_TEXT">
    <p:spTree>
      <p:nvGrpSpPr>
        <p:cNvPr id="1" name="Shape 98"/>
        <p:cNvGrpSpPr/>
        <p:nvPr/>
      </p:nvGrpSpPr>
      <p:grpSpPr>
        <a:xfrm>
          <a:off x="0" y="0"/>
          <a:ext cx="0" cy="0"/>
          <a:chOff x="0" y="0"/>
          <a:chExt cx="0" cy="0"/>
        </a:xfrm>
      </p:grpSpPr>
      <p:sp>
        <p:nvSpPr>
          <p:cNvPr id="99" name="Google Shape;99;p11"/>
          <p:cNvSpPr/>
          <p:nvPr/>
        </p:nvSpPr>
        <p:spPr>
          <a:xfrm>
            <a:off x="1004479" y="0"/>
            <a:ext cx="10372316" cy="6858000"/>
          </a:xfrm>
          <a:prstGeom prst="rect">
            <a:avLst/>
          </a:prstGeom>
          <a:solidFill>
            <a:schemeClr val="dk2">
              <a:alpha val="9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11"/>
          <p:cNvSpPr/>
          <p:nvPr/>
        </p:nvSpPr>
        <p:spPr>
          <a:xfrm>
            <a:off x="11377328" y="0"/>
            <a:ext cx="27432" cy="68580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11"/>
          <p:cNvSpPr txBox="1"/>
          <p:nvPr/>
        </p:nvSpPr>
        <p:spPr>
          <a:xfrm>
            <a:off x="2194236" y="641225"/>
            <a:ext cx="415636" cy="36933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ru-RU"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102" name="Google Shape;102;p11"/>
          <p:cNvSpPr txBox="1">
            <a:spLocks noGrp="1"/>
          </p:cNvSpPr>
          <p:nvPr>
            <p:ph type="title"/>
          </p:nvPr>
        </p:nvSpPr>
        <p:spPr>
          <a:xfrm>
            <a:off x="2611808" y="808056"/>
            <a:ext cx="7954091" cy="1077229"/>
          </a:xfrm>
          <a:prstGeom prst="rect">
            <a:avLst/>
          </a:prstGeom>
          <a:noFill/>
          <a:ln>
            <a:noFill/>
          </a:ln>
        </p:spPr>
        <p:txBody>
          <a:bodyPr spcFirstLastPara="1" wrap="square" lIns="91425" tIns="45700" rIns="91425" bIns="45700" anchor="t" anchorCtr="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3" name="Google Shape;103;p11"/>
          <p:cNvSpPr txBox="1">
            <a:spLocks noGrp="1"/>
          </p:cNvSpPr>
          <p:nvPr>
            <p:ph type="body" idx="1"/>
          </p:nvPr>
        </p:nvSpPr>
        <p:spPr>
          <a:xfrm rot="5400000">
            <a:off x="4672955" y="152760"/>
            <a:ext cx="3997828" cy="7796540"/>
          </a:xfrm>
          <a:prstGeom prst="rect">
            <a:avLst/>
          </a:prstGeom>
          <a:noFill/>
          <a:ln>
            <a:noFill/>
          </a:ln>
        </p:spPr>
        <p:txBody>
          <a:bodyPr spcFirstLastPara="1" wrap="square" lIns="91425" tIns="45700" rIns="91425" bIns="45700" anchor="t" anchorCtr="0">
            <a:normAutofit/>
          </a:bodyPr>
          <a:lstStyle>
            <a:lvl1pPr marL="457200" lvl="0" indent="-331470" algn="l">
              <a:lnSpc>
                <a:spcPct val="120000"/>
              </a:lnSpc>
              <a:spcBef>
                <a:spcPts val="1000"/>
              </a:spcBef>
              <a:spcAft>
                <a:spcPts val="0"/>
              </a:spcAft>
              <a:buSzPts val="1620"/>
              <a:buChar char="▪"/>
              <a:defRPr/>
            </a:lvl1pPr>
            <a:lvl2pPr marL="914400" lvl="1" indent="-331469" algn="l">
              <a:lnSpc>
                <a:spcPct val="120000"/>
              </a:lnSpc>
              <a:spcBef>
                <a:spcPts val="600"/>
              </a:spcBef>
              <a:spcAft>
                <a:spcPts val="0"/>
              </a:spcAft>
              <a:buSzPts val="1620"/>
              <a:buChar char="▪"/>
              <a:defRPr/>
            </a:lvl2pPr>
            <a:lvl3pPr marL="1371600" lvl="2" indent="-331469" algn="l">
              <a:lnSpc>
                <a:spcPct val="120000"/>
              </a:lnSpc>
              <a:spcBef>
                <a:spcPts val="600"/>
              </a:spcBef>
              <a:spcAft>
                <a:spcPts val="0"/>
              </a:spcAft>
              <a:buSzPts val="1620"/>
              <a:buChar char="▪"/>
              <a:defRPr/>
            </a:lvl3pPr>
            <a:lvl4pPr marL="1828800" lvl="3" indent="-331469" algn="l">
              <a:lnSpc>
                <a:spcPct val="120000"/>
              </a:lnSpc>
              <a:spcBef>
                <a:spcPts val="600"/>
              </a:spcBef>
              <a:spcAft>
                <a:spcPts val="0"/>
              </a:spcAft>
              <a:buSzPts val="1620"/>
              <a:buChar char="▪"/>
              <a:defRPr/>
            </a:lvl4pPr>
            <a:lvl5pPr marL="2286000" lvl="4" indent="-331470" algn="l">
              <a:lnSpc>
                <a:spcPct val="120000"/>
              </a:lnSpc>
              <a:spcBef>
                <a:spcPts val="600"/>
              </a:spcBef>
              <a:spcAft>
                <a:spcPts val="0"/>
              </a:spcAft>
              <a:buSzPts val="1620"/>
              <a:buChar char="▪"/>
              <a:defRPr/>
            </a:lvl5pPr>
            <a:lvl6pPr marL="2743200" lvl="5" indent="-331470" algn="l">
              <a:lnSpc>
                <a:spcPct val="120000"/>
              </a:lnSpc>
              <a:spcBef>
                <a:spcPts val="600"/>
              </a:spcBef>
              <a:spcAft>
                <a:spcPts val="0"/>
              </a:spcAft>
              <a:buSzPts val="1620"/>
              <a:buChar char="▪"/>
              <a:defRPr/>
            </a:lvl6pPr>
            <a:lvl7pPr marL="3200400" lvl="6" indent="-331470" algn="l">
              <a:lnSpc>
                <a:spcPct val="120000"/>
              </a:lnSpc>
              <a:spcBef>
                <a:spcPts val="600"/>
              </a:spcBef>
              <a:spcAft>
                <a:spcPts val="0"/>
              </a:spcAft>
              <a:buSzPts val="1620"/>
              <a:buChar char="▪"/>
              <a:defRPr/>
            </a:lvl7pPr>
            <a:lvl8pPr marL="3657600" lvl="7" indent="-331470" algn="l">
              <a:lnSpc>
                <a:spcPct val="120000"/>
              </a:lnSpc>
              <a:spcBef>
                <a:spcPts val="600"/>
              </a:spcBef>
              <a:spcAft>
                <a:spcPts val="0"/>
              </a:spcAft>
              <a:buSzPts val="1620"/>
              <a:buChar char="▪"/>
              <a:defRPr/>
            </a:lvl8pPr>
            <a:lvl9pPr marL="4114800" lvl="8" indent="-331470" algn="l">
              <a:lnSpc>
                <a:spcPct val="120000"/>
              </a:lnSpc>
              <a:spcBef>
                <a:spcPts val="600"/>
              </a:spcBef>
              <a:spcAft>
                <a:spcPts val="600"/>
              </a:spcAft>
              <a:buSzPts val="1620"/>
              <a:buChar char="▪"/>
              <a:defRPr/>
            </a:lvl9pPr>
          </a:lstStyle>
          <a:p>
            <a:endParaRPr/>
          </a:p>
        </p:txBody>
      </p:sp>
      <p:sp>
        <p:nvSpPr>
          <p:cNvPr id="104" name="Google Shape;104;p11"/>
          <p:cNvSpPr txBox="1">
            <a:spLocks noGrp="1"/>
          </p:cNvSpPr>
          <p:nvPr>
            <p:ph type="dt" idx="10"/>
          </p:nvPr>
        </p:nvSpPr>
        <p:spPr>
          <a:xfrm rot="5400000">
            <a:off x="-810065" y="5270604"/>
            <a:ext cx="2662729" cy="182880"/>
          </a:xfrm>
          <a:prstGeom prst="rect">
            <a:avLst/>
          </a:prstGeom>
          <a:noFill/>
          <a:ln>
            <a:noFill/>
          </a:ln>
        </p:spPr>
        <p:txBody>
          <a:bodyPr spcFirstLastPara="1" wrap="square" lIns="91425" tIns="18275" rIns="91425" bIns="45700" anchor="t"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11"/>
          <p:cNvSpPr txBox="1">
            <a:spLocks noGrp="1"/>
          </p:cNvSpPr>
          <p:nvPr>
            <p:ph type="ftr" idx="11"/>
          </p:nvPr>
        </p:nvSpPr>
        <p:spPr>
          <a:xfrm rot="5400000">
            <a:off x="-2237130" y="3661144"/>
            <a:ext cx="5885352" cy="179176"/>
          </a:xfrm>
          <a:prstGeom prst="rect">
            <a:avLst/>
          </a:prstGeom>
          <a:noFill/>
          <a:ln>
            <a:noFill/>
          </a:ln>
        </p:spPr>
        <p:txBody>
          <a:bodyPr spcFirstLastPara="1" wrap="square" lIns="91425" tIns="45700" rIns="91425" bIns="18275"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11"/>
          <p:cNvSpPr txBox="1">
            <a:spLocks noGrp="1"/>
          </p:cNvSpPr>
          <p:nvPr>
            <p:ph type="sldNum" idx="12"/>
          </p:nvPr>
        </p:nvSpPr>
        <p:spPr>
          <a:xfrm>
            <a:off x="158407" y="164592"/>
            <a:ext cx="636727" cy="322851"/>
          </a:xfrm>
          <a:prstGeom prst="rect">
            <a:avLst/>
          </a:prstGeom>
          <a:noFill/>
          <a:ln>
            <a:noFill/>
          </a:ln>
        </p:spPr>
        <p:txBody>
          <a:bodyPr spcFirstLastPara="1" wrap="square" lIns="91425" tIns="45700" rIns="4570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Вертикальний заголовок і текст" type="vertTitleAndTx">
  <p:cSld name="VERTICAL_TITLE_AND_VERTICAL_TEXT">
    <p:spTree>
      <p:nvGrpSpPr>
        <p:cNvPr id="1" name="Shape 107"/>
        <p:cNvGrpSpPr/>
        <p:nvPr/>
      </p:nvGrpSpPr>
      <p:grpSpPr>
        <a:xfrm>
          <a:off x="0" y="0"/>
          <a:ext cx="0" cy="0"/>
          <a:chOff x="0" y="0"/>
          <a:chExt cx="0" cy="0"/>
        </a:xfrm>
      </p:grpSpPr>
      <p:sp>
        <p:nvSpPr>
          <p:cNvPr id="108" name="Google Shape;108;p12"/>
          <p:cNvSpPr/>
          <p:nvPr/>
        </p:nvSpPr>
        <p:spPr>
          <a:xfrm>
            <a:off x="1004479" y="0"/>
            <a:ext cx="10372316" cy="6858000"/>
          </a:xfrm>
          <a:prstGeom prst="rect">
            <a:avLst/>
          </a:prstGeom>
          <a:solidFill>
            <a:schemeClr val="dk2">
              <a:alpha val="9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2"/>
          <p:cNvSpPr/>
          <p:nvPr/>
        </p:nvSpPr>
        <p:spPr>
          <a:xfrm>
            <a:off x="11377328" y="0"/>
            <a:ext cx="27432" cy="68580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12"/>
          <p:cNvSpPr txBox="1"/>
          <p:nvPr/>
        </p:nvSpPr>
        <p:spPr>
          <a:xfrm rot="5400000">
            <a:off x="10337141" y="416061"/>
            <a:ext cx="415636" cy="36933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ru-RU"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111" name="Google Shape;111;p12"/>
          <p:cNvSpPr txBox="1">
            <a:spLocks noGrp="1"/>
          </p:cNvSpPr>
          <p:nvPr>
            <p:ph type="title"/>
          </p:nvPr>
        </p:nvSpPr>
        <p:spPr>
          <a:xfrm rot="5400000">
            <a:off x="7280577" y="2764621"/>
            <a:ext cx="5244126" cy="132651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4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2" name="Google Shape;112;p12"/>
          <p:cNvSpPr txBox="1">
            <a:spLocks noGrp="1"/>
          </p:cNvSpPr>
          <p:nvPr>
            <p:ph type="body" idx="1"/>
          </p:nvPr>
        </p:nvSpPr>
        <p:spPr>
          <a:xfrm rot="5400000">
            <a:off x="3302436" y="276725"/>
            <a:ext cx="5079534" cy="6466903"/>
          </a:xfrm>
          <a:prstGeom prst="rect">
            <a:avLst/>
          </a:prstGeom>
          <a:noFill/>
          <a:ln>
            <a:noFill/>
          </a:ln>
        </p:spPr>
        <p:txBody>
          <a:bodyPr spcFirstLastPara="1" wrap="square" lIns="91425" tIns="45700" rIns="91425" bIns="45700" anchor="t" anchorCtr="0">
            <a:normAutofit/>
          </a:bodyPr>
          <a:lstStyle>
            <a:lvl1pPr marL="457200" lvl="0" indent="-331470" algn="l">
              <a:lnSpc>
                <a:spcPct val="120000"/>
              </a:lnSpc>
              <a:spcBef>
                <a:spcPts val="1000"/>
              </a:spcBef>
              <a:spcAft>
                <a:spcPts val="0"/>
              </a:spcAft>
              <a:buSzPts val="1620"/>
              <a:buChar char="▪"/>
              <a:defRPr/>
            </a:lvl1pPr>
            <a:lvl2pPr marL="914400" lvl="1" indent="-331469" algn="l">
              <a:lnSpc>
                <a:spcPct val="120000"/>
              </a:lnSpc>
              <a:spcBef>
                <a:spcPts val="600"/>
              </a:spcBef>
              <a:spcAft>
                <a:spcPts val="0"/>
              </a:spcAft>
              <a:buSzPts val="1620"/>
              <a:buChar char="▪"/>
              <a:defRPr/>
            </a:lvl2pPr>
            <a:lvl3pPr marL="1371600" lvl="2" indent="-331469" algn="l">
              <a:lnSpc>
                <a:spcPct val="120000"/>
              </a:lnSpc>
              <a:spcBef>
                <a:spcPts val="600"/>
              </a:spcBef>
              <a:spcAft>
                <a:spcPts val="0"/>
              </a:spcAft>
              <a:buSzPts val="1620"/>
              <a:buChar char="▪"/>
              <a:defRPr/>
            </a:lvl3pPr>
            <a:lvl4pPr marL="1828800" lvl="3" indent="-331469" algn="l">
              <a:lnSpc>
                <a:spcPct val="120000"/>
              </a:lnSpc>
              <a:spcBef>
                <a:spcPts val="600"/>
              </a:spcBef>
              <a:spcAft>
                <a:spcPts val="0"/>
              </a:spcAft>
              <a:buSzPts val="1620"/>
              <a:buChar char="▪"/>
              <a:defRPr/>
            </a:lvl4pPr>
            <a:lvl5pPr marL="2286000" lvl="4" indent="-331470" algn="l">
              <a:lnSpc>
                <a:spcPct val="120000"/>
              </a:lnSpc>
              <a:spcBef>
                <a:spcPts val="600"/>
              </a:spcBef>
              <a:spcAft>
                <a:spcPts val="0"/>
              </a:spcAft>
              <a:buSzPts val="1620"/>
              <a:buChar char="▪"/>
              <a:defRPr/>
            </a:lvl5pPr>
            <a:lvl6pPr marL="2743200" lvl="5" indent="-331470" algn="l">
              <a:lnSpc>
                <a:spcPct val="120000"/>
              </a:lnSpc>
              <a:spcBef>
                <a:spcPts val="600"/>
              </a:spcBef>
              <a:spcAft>
                <a:spcPts val="0"/>
              </a:spcAft>
              <a:buSzPts val="1620"/>
              <a:buChar char="▪"/>
              <a:defRPr/>
            </a:lvl6pPr>
            <a:lvl7pPr marL="3200400" lvl="6" indent="-331470" algn="l">
              <a:lnSpc>
                <a:spcPct val="120000"/>
              </a:lnSpc>
              <a:spcBef>
                <a:spcPts val="600"/>
              </a:spcBef>
              <a:spcAft>
                <a:spcPts val="0"/>
              </a:spcAft>
              <a:buSzPts val="1620"/>
              <a:buChar char="▪"/>
              <a:defRPr/>
            </a:lvl7pPr>
            <a:lvl8pPr marL="3657600" lvl="7" indent="-331470" algn="l">
              <a:lnSpc>
                <a:spcPct val="120000"/>
              </a:lnSpc>
              <a:spcBef>
                <a:spcPts val="600"/>
              </a:spcBef>
              <a:spcAft>
                <a:spcPts val="0"/>
              </a:spcAft>
              <a:buSzPts val="1620"/>
              <a:buChar char="▪"/>
              <a:defRPr/>
            </a:lvl8pPr>
            <a:lvl9pPr marL="4114800" lvl="8" indent="-331470" algn="l">
              <a:lnSpc>
                <a:spcPct val="120000"/>
              </a:lnSpc>
              <a:spcBef>
                <a:spcPts val="600"/>
              </a:spcBef>
              <a:spcAft>
                <a:spcPts val="600"/>
              </a:spcAft>
              <a:buSzPts val="1620"/>
              <a:buChar char="▪"/>
              <a:defRPr/>
            </a:lvl9pPr>
          </a:lstStyle>
          <a:p>
            <a:endParaRPr/>
          </a:p>
        </p:txBody>
      </p:sp>
      <p:sp>
        <p:nvSpPr>
          <p:cNvPr id="113" name="Google Shape;113;p12"/>
          <p:cNvSpPr txBox="1">
            <a:spLocks noGrp="1"/>
          </p:cNvSpPr>
          <p:nvPr>
            <p:ph type="dt" idx="10"/>
          </p:nvPr>
        </p:nvSpPr>
        <p:spPr>
          <a:xfrm rot="5400000">
            <a:off x="-810065" y="5270604"/>
            <a:ext cx="2662729" cy="182880"/>
          </a:xfrm>
          <a:prstGeom prst="rect">
            <a:avLst/>
          </a:prstGeom>
          <a:noFill/>
          <a:ln>
            <a:noFill/>
          </a:ln>
        </p:spPr>
        <p:txBody>
          <a:bodyPr spcFirstLastPara="1" wrap="square" lIns="91425" tIns="18275" rIns="91425" bIns="45700" anchor="t"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12"/>
          <p:cNvSpPr txBox="1">
            <a:spLocks noGrp="1"/>
          </p:cNvSpPr>
          <p:nvPr>
            <p:ph type="ftr" idx="11"/>
          </p:nvPr>
        </p:nvSpPr>
        <p:spPr>
          <a:xfrm rot="5400000">
            <a:off x="-2237130" y="3661144"/>
            <a:ext cx="5885352" cy="179176"/>
          </a:xfrm>
          <a:prstGeom prst="rect">
            <a:avLst/>
          </a:prstGeom>
          <a:noFill/>
          <a:ln>
            <a:noFill/>
          </a:ln>
        </p:spPr>
        <p:txBody>
          <a:bodyPr spcFirstLastPara="1" wrap="square" lIns="91425" tIns="45700" rIns="91425" bIns="18275"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12"/>
          <p:cNvSpPr txBox="1">
            <a:spLocks noGrp="1"/>
          </p:cNvSpPr>
          <p:nvPr>
            <p:ph type="sldNum" idx="12"/>
          </p:nvPr>
        </p:nvSpPr>
        <p:spPr>
          <a:xfrm>
            <a:off x="158407" y="164592"/>
            <a:ext cx="636727" cy="322851"/>
          </a:xfrm>
          <a:prstGeom prst="rect">
            <a:avLst/>
          </a:prstGeom>
          <a:noFill/>
          <a:ln>
            <a:noFill/>
          </a:ln>
        </p:spPr>
        <p:txBody>
          <a:bodyPr spcFirstLastPara="1" wrap="square" lIns="91425" tIns="45700" rIns="4570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Пустий слайд" type="blank">
  <p:cSld name="Пустий слайд">
    <p:spTree>
      <p:nvGrpSpPr>
        <p:cNvPr id="1" name="Shape 32"/>
        <p:cNvGrpSpPr/>
        <p:nvPr/>
      </p:nvGrpSpPr>
      <p:grpSpPr>
        <a:xfrm>
          <a:off x="0" y="0"/>
          <a:ext cx="0" cy="0"/>
          <a:chOff x="0" y="0"/>
          <a:chExt cx="0" cy="0"/>
        </a:xfrm>
      </p:grpSpPr>
      <p:sp>
        <p:nvSpPr>
          <p:cNvPr id="33" name="Google Shape;33;p4"/>
          <p:cNvSpPr/>
          <p:nvPr/>
        </p:nvSpPr>
        <p:spPr>
          <a:xfrm>
            <a:off x="1004479" y="0"/>
            <a:ext cx="10372316" cy="6858000"/>
          </a:xfrm>
          <a:prstGeom prst="rect">
            <a:avLst/>
          </a:prstGeom>
          <a:solidFill>
            <a:schemeClr val="dk2">
              <a:alpha val="9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4"/>
          <p:cNvSpPr/>
          <p:nvPr/>
        </p:nvSpPr>
        <p:spPr>
          <a:xfrm>
            <a:off x="11377328" y="0"/>
            <a:ext cx="27432" cy="68580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4"/>
          <p:cNvSpPr txBox="1">
            <a:spLocks noGrp="1"/>
          </p:cNvSpPr>
          <p:nvPr>
            <p:ph type="dt" idx="10"/>
          </p:nvPr>
        </p:nvSpPr>
        <p:spPr>
          <a:xfrm rot="5400000">
            <a:off x="-810065" y="5270604"/>
            <a:ext cx="2662729" cy="182880"/>
          </a:xfrm>
          <a:prstGeom prst="rect">
            <a:avLst/>
          </a:prstGeom>
          <a:noFill/>
          <a:ln>
            <a:noFill/>
          </a:ln>
        </p:spPr>
        <p:txBody>
          <a:bodyPr spcFirstLastPara="1" wrap="square" lIns="91425" tIns="18275" rIns="91425" bIns="45700" anchor="t"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4"/>
          <p:cNvSpPr txBox="1">
            <a:spLocks noGrp="1"/>
          </p:cNvSpPr>
          <p:nvPr>
            <p:ph type="ftr" idx="11"/>
          </p:nvPr>
        </p:nvSpPr>
        <p:spPr>
          <a:xfrm rot="5400000">
            <a:off x="-2237130" y="3661144"/>
            <a:ext cx="5885352" cy="179176"/>
          </a:xfrm>
          <a:prstGeom prst="rect">
            <a:avLst/>
          </a:prstGeom>
          <a:noFill/>
          <a:ln>
            <a:noFill/>
          </a:ln>
        </p:spPr>
        <p:txBody>
          <a:bodyPr spcFirstLastPara="1" wrap="square" lIns="91425" tIns="45700" rIns="91425" bIns="18275"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4"/>
          <p:cNvSpPr txBox="1">
            <a:spLocks noGrp="1"/>
          </p:cNvSpPr>
          <p:nvPr>
            <p:ph type="sldNum" idx="12"/>
          </p:nvPr>
        </p:nvSpPr>
        <p:spPr>
          <a:xfrm>
            <a:off x="158407" y="164592"/>
            <a:ext cx="636727" cy="322851"/>
          </a:xfrm>
          <a:prstGeom prst="rect">
            <a:avLst/>
          </a:prstGeom>
          <a:noFill/>
          <a:ln>
            <a:noFill/>
          </a:ln>
        </p:spPr>
        <p:txBody>
          <a:bodyPr spcFirstLastPara="1" wrap="square" lIns="91425" tIns="45700" rIns="4570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extLst>
      <p:ext uri="{BB962C8B-B14F-4D97-AF65-F5344CB8AC3E}">
        <p14:creationId xmlns:p14="http://schemas.microsoft.com/office/powerpoint/2010/main" val="3864727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1">
            <a:alphaModFix/>
          </a:blip>
          <a:stretch>
            <a:fillRect/>
          </a:stretch>
        </a:blipFill>
        <a:effectLst/>
      </p:bgPr>
    </p:bg>
    <p:spTree>
      <p:nvGrpSpPr>
        <p:cNvPr id="1" name="Shape 5"/>
        <p:cNvGrpSpPr/>
        <p:nvPr/>
      </p:nvGrpSpPr>
      <p:grpSpPr>
        <a:xfrm>
          <a:off x="0" y="0"/>
          <a:ext cx="0" cy="0"/>
          <a:chOff x="0" y="0"/>
          <a:chExt cx="0" cy="0"/>
        </a:xfrm>
      </p:grpSpPr>
      <p:pic>
        <p:nvPicPr>
          <p:cNvPr id="6" name="Google Shape;6;p1"/>
          <p:cNvPicPr preferRelativeResize="0"/>
          <p:nvPr/>
        </p:nvPicPr>
        <p:blipFill rotWithShape="1">
          <a:blip r:embed="rId12">
            <a:alphaModFix/>
          </a:blip>
          <a:srcRect/>
          <a:stretch/>
        </p:blipFill>
        <p:spPr>
          <a:xfrm>
            <a:off x="2831794" y="2105202"/>
            <a:ext cx="9360205" cy="4752798"/>
          </a:xfrm>
          <a:prstGeom prst="rect">
            <a:avLst/>
          </a:prstGeom>
          <a:noFill/>
          <a:ln>
            <a:noFill/>
          </a:ln>
        </p:spPr>
      </p:pic>
      <p:pic>
        <p:nvPicPr>
          <p:cNvPr id="7" name="Google Shape;7;p1"/>
          <p:cNvPicPr preferRelativeResize="0"/>
          <p:nvPr/>
        </p:nvPicPr>
        <p:blipFill rotWithShape="1">
          <a:blip r:embed="rId13">
            <a:alphaModFix/>
          </a:blip>
          <a:srcRect/>
          <a:stretch/>
        </p:blipFill>
        <p:spPr>
          <a:xfrm>
            <a:off x="0" y="0"/>
            <a:ext cx="12189867" cy="6858000"/>
          </a:xfrm>
          <a:prstGeom prst="rect">
            <a:avLst/>
          </a:prstGeom>
          <a:noFill/>
          <a:ln>
            <a:noFill/>
          </a:ln>
        </p:spPr>
      </p:pic>
      <p:sp>
        <p:nvSpPr>
          <p:cNvPr id="8" name="Google Shape;8;p1"/>
          <p:cNvSpPr/>
          <p:nvPr/>
        </p:nvSpPr>
        <p:spPr>
          <a:xfrm>
            <a:off x="0" y="0"/>
            <a:ext cx="964174" cy="6858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9;p1"/>
          <p:cNvSpPr txBox="1">
            <a:spLocks noGrp="1"/>
          </p:cNvSpPr>
          <p:nvPr>
            <p:ph type="title"/>
          </p:nvPr>
        </p:nvSpPr>
        <p:spPr>
          <a:xfrm>
            <a:off x="2611808" y="808056"/>
            <a:ext cx="7958331" cy="1077229"/>
          </a:xfrm>
          <a:prstGeom prst="rect">
            <a:avLst/>
          </a:prstGeom>
          <a:noFill/>
          <a:ln>
            <a:noFill/>
          </a:ln>
        </p:spPr>
        <p:txBody>
          <a:bodyPr spcFirstLastPara="1" wrap="square" lIns="91425" tIns="45700" rIns="91425" bIns="45700" anchor="t" anchorCtr="0">
            <a:normAutofit/>
          </a:bodyPr>
          <a:lstStyle>
            <a:lvl1pPr marR="0" lvl="0" algn="r" rtl="0">
              <a:lnSpc>
                <a:spcPct val="90000"/>
              </a:lnSpc>
              <a:spcBef>
                <a:spcPts val="0"/>
              </a:spcBef>
              <a:spcAft>
                <a:spcPts val="0"/>
              </a:spcAft>
              <a:buClr>
                <a:schemeClr val="lt1"/>
              </a:buClr>
              <a:buSzPts val="3400"/>
              <a:buFont typeface="Arial"/>
              <a:buNone/>
              <a:defRPr sz="3400" b="0" i="0" u="none" strike="noStrike" cap="none">
                <a:solidFill>
                  <a:schemeClr val="lt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0" name="Google Shape;10;p1"/>
          <p:cNvSpPr txBox="1">
            <a:spLocks noGrp="1"/>
          </p:cNvSpPr>
          <p:nvPr>
            <p:ph type="body" idx="1"/>
          </p:nvPr>
        </p:nvSpPr>
        <p:spPr>
          <a:xfrm>
            <a:off x="2773599" y="2052116"/>
            <a:ext cx="7796540" cy="3997828"/>
          </a:xfrm>
          <a:prstGeom prst="rect">
            <a:avLst/>
          </a:prstGeom>
          <a:noFill/>
          <a:ln>
            <a:noFill/>
          </a:ln>
        </p:spPr>
        <p:txBody>
          <a:bodyPr spcFirstLastPara="1" wrap="square" lIns="91425" tIns="45700" rIns="91425" bIns="45700" anchor="t" anchorCtr="0">
            <a:normAutofit/>
          </a:bodyPr>
          <a:lstStyle>
            <a:lvl1pPr marL="457200" marR="0" lvl="0" indent="-342900" algn="l" rtl="0">
              <a:lnSpc>
                <a:spcPct val="120000"/>
              </a:lnSpc>
              <a:spcBef>
                <a:spcPts val="1000"/>
              </a:spcBef>
              <a:spcAft>
                <a:spcPts val="0"/>
              </a:spcAft>
              <a:buClr>
                <a:schemeClr val="accent6"/>
              </a:buClr>
              <a:buSzPts val="1800"/>
              <a:buFont typeface="Noto Sans Symbols"/>
              <a:buChar char="▪"/>
              <a:defRPr sz="2000" b="0" i="0" u="none" strike="noStrike" cap="none">
                <a:solidFill>
                  <a:schemeClr val="lt1"/>
                </a:solidFill>
                <a:latin typeface="Arial"/>
                <a:ea typeface="Arial"/>
                <a:cs typeface="Arial"/>
                <a:sym typeface="Arial"/>
              </a:defRPr>
            </a:lvl1pPr>
            <a:lvl2pPr marL="914400" marR="0" lvl="1" indent="-331469" algn="l" rtl="0">
              <a:lnSpc>
                <a:spcPct val="120000"/>
              </a:lnSpc>
              <a:spcBef>
                <a:spcPts val="600"/>
              </a:spcBef>
              <a:spcAft>
                <a:spcPts val="0"/>
              </a:spcAft>
              <a:buClr>
                <a:schemeClr val="accent6"/>
              </a:buClr>
              <a:buSzPts val="1620"/>
              <a:buFont typeface="Noto Sans Symbols"/>
              <a:buChar char="▪"/>
              <a:defRPr sz="1800" b="0" i="0" u="none" strike="noStrike" cap="none">
                <a:solidFill>
                  <a:schemeClr val="lt1"/>
                </a:solidFill>
                <a:latin typeface="Arial"/>
                <a:ea typeface="Arial"/>
                <a:cs typeface="Arial"/>
                <a:sym typeface="Arial"/>
              </a:defRPr>
            </a:lvl2pPr>
            <a:lvl3pPr marL="1371600" marR="0" lvl="2" indent="-320039" algn="l" rtl="0">
              <a:lnSpc>
                <a:spcPct val="120000"/>
              </a:lnSpc>
              <a:spcBef>
                <a:spcPts val="600"/>
              </a:spcBef>
              <a:spcAft>
                <a:spcPts val="0"/>
              </a:spcAft>
              <a:buClr>
                <a:schemeClr val="accent6"/>
              </a:buClr>
              <a:buSzPts val="1440"/>
              <a:buFont typeface="Noto Sans Symbols"/>
              <a:buChar char="▪"/>
              <a:defRPr sz="1600" b="0" i="0" u="none" strike="noStrike" cap="none">
                <a:solidFill>
                  <a:schemeClr val="lt1"/>
                </a:solidFill>
                <a:latin typeface="Arial"/>
                <a:ea typeface="Arial"/>
                <a:cs typeface="Arial"/>
                <a:sym typeface="Arial"/>
              </a:defRPr>
            </a:lvl3pPr>
            <a:lvl4pPr marL="1828800" marR="0" lvl="3" indent="-308610" algn="l" rtl="0">
              <a:lnSpc>
                <a:spcPct val="120000"/>
              </a:lnSpc>
              <a:spcBef>
                <a:spcPts val="600"/>
              </a:spcBef>
              <a:spcAft>
                <a:spcPts val="0"/>
              </a:spcAft>
              <a:buClr>
                <a:schemeClr val="accent6"/>
              </a:buClr>
              <a:buSzPts val="1260"/>
              <a:buFont typeface="Noto Sans Symbols"/>
              <a:buChar char="▪"/>
              <a:defRPr sz="1400" b="0" i="0" u="none" strike="noStrike" cap="none">
                <a:solidFill>
                  <a:schemeClr val="lt1"/>
                </a:solidFill>
                <a:latin typeface="Arial"/>
                <a:ea typeface="Arial"/>
                <a:cs typeface="Arial"/>
                <a:sym typeface="Arial"/>
              </a:defRPr>
            </a:lvl4pPr>
            <a:lvl5pPr marL="2286000" marR="0" lvl="4" indent="-297179" algn="l" rtl="0">
              <a:lnSpc>
                <a:spcPct val="120000"/>
              </a:lnSpc>
              <a:spcBef>
                <a:spcPts val="600"/>
              </a:spcBef>
              <a:spcAft>
                <a:spcPts val="0"/>
              </a:spcAft>
              <a:buClr>
                <a:schemeClr val="accent6"/>
              </a:buClr>
              <a:buSzPts val="1080"/>
              <a:buFont typeface="Noto Sans Symbols"/>
              <a:buChar char="▪"/>
              <a:defRPr sz="1200" b="0" i="0" u="none" strike="noStrike" cap="none">
                <a:solidFill>
                  <a:schemeClr val="lt1"/>
                </a:solidFill>
                <a:latin typeface="Arial"/>
                <a:ea typeface="Arial"/>
                <a:cs typeface="Arial"/>
                <a:sym typeface="Arial"/>
              </a:defRPr>
            </a:lvl5pPr>
            <a:lvl6pPr marL="2743200" marR="0" lvl="5" indent="-297179" algn="l" rtl="0">
              <a:lnSpc>
                <a:spcPct val="120000"/>
              </a:lnSpc>
              <a:spcBef>
                <a:spcPts val="600"/>
              </a:spcBef>
              <a:spcAft>
                <a:spcPts val="0"/>
              </a:spcAft>
              <a:buClr>
                <a:schemeClr val="accent6"/>
              </a:buClr>
              <a:buSzPts val="1080"/>
              <a:buFont typeface="Noto Sans Symbols"/>
              <a:buChar char="▪"/>
              <a:defRPr sz="1200" b="0" i="0" u="none" strike="noStrike" cap="none">
                <a:solidFill>
                  <a:schemeClr val="lt1"/>
                </a:solidFill>
                <a:latin typeface="Arial"/>
                <a:ea typeface="Arial"/>
                <a:cs typeface="Arial"/>
                <a:sym typeface="Arial"/>
              </a:defRPr>
            </a:lvl6pPr>
            <a:lvl7pPr marL="3200400" marR="0" lvl="6" indent="-297179" algn="l" rtl="0">
              <a:lnSpc>
                <a:spcPct val="120000"/>
              </a:lnSpc>
              <a:spcBef>
                <a:spcPts val="600"/>
              </a:spcBef>
              <a:spcAft>
                <a:spcPts val="0"/>
              </a:spcAft>
              <a:buClr>
                <a:schemeClr val="accent6"/>
              </a:buClr>
              <a:buSzPts val="1080"/>
              <a:buFont typeface="Noto Sans Symbols"/>
              <a:buChar char="▪"/>
              <a:defRPr sz="1200" b="0" i="0" u="none" strike="noStrike" cap="none">
                <a:solidFill>
                  <a:schemeClr val="lt1"/>
                </a:solidFill>
                <a:latin typeface="Arial"/>
                <a:ea typeface="Arial"/>
                <a:cs typeface="Arial"/>
                <a:sym typeface="Arial"/>
              </a:defRPr>
            </a:lvl7pPr>
            <a:lvl8pPr marL="3657600" marR="0" lvl="7" indent="-297179" algn="l" rtl="0">
              <a:lnSpc>
                <a:spcPct val="120000"/>
              </a:lnSpc>
              <a:spcBef>
                <a:spcPts val="600"/>
              </a:spcBef>
              <a:spcAft>
                <a:spcPts val="0"/>
              </a:spcAft>
              <a:buClr>
                <a:schemeClr val="accent6"/>
              </a:buClr>
              <a:buSzPts val="1080"/>
              <a:buFont typeface="Noto Sans Symbols"/>
              <a:buChar char="▪"/>
              <a:defRPr sz="1200" b="0" i="0" u="none" strike="noStrike" cap="none">
                <a:solidFill>
                  <a:schemeClr val="lt1"/>
                </a:solidFill>
                <a:latin typeface="Arial"/>
                <a:ea typeface="Arial"/>
                <a:cs typeface="Arial"/>
                <a:sym typeface="Arial"/>
              </a:defRPr>
            </a:lvl8pPr>
            <a:lvl9pPr marL="4114800" marR="0" lvl="8" indent="-297179" algn="l" rtl="0">
              <a:lnSpc>
                <a:spcPct val="120000"/>
              </a:lnSpc>
              <a:spcBef>
                <a:spcPts val="600"/>
              </a:spcBef>
              <a:spcAft>
                <a:spcPts val="600"/>
              </a:spcAft>
              <a:buClr>
                <a:schemeClr val="accent6"/>
              </a:buClr>
              <a:buSzPts val="1080"/>
              <a:buFont typeface="Noto Sans Symbols"/>
              <a:buChar char="▪"/>
              <a:defRPr sz="1200" b="0" i="0" u="none" strike="noStrike" cap="none">
                <a:solidFill>
                  <a:schemeClr val="lt1"/>
                </a:solidFill>
                <a:latin typeface="Arial"/>
                <a:ea typeface="Arial"/>
                <a:cs typeface="Arial"/>
                <a:sym typeface="Arial"/>
              </a:defRPr>
            </a:lvl9pPr>
          </a:lstStyle>
          <a:p>
            <a:endParaRPr/>
          </a:p>
        </p:txBody>
      </p:sp>
      <p:sp>
        <p:nvSpPr>
          <p:cNvPr id="11" name="Google Shape;11;p1"/>
          <p:cNvSpPr txBox="1">
            <a:spLocks noGrp="1"/>
          </p:cNvSpPr>
          <p:nvPr>
            <p:ph type="dt" idx="10"/>
          </p:nvPr>
        </p:nvSpPr>
        <p:spPr>
          <a:xfrm rot="5400000">
            <a:off x="-810065" y="5270604"/>
            <a:ext cx="2662729" cy="182880"/>
          </a:xfrm>
          <a:prstGeom prst="rect">
            <a:avLst/>
          </a:prstGeom>
          <a:noFill/>
          <a:ln>
            <a:noFill/>
          </a:ln>
        </p:spPr>
        <p:txBody>
          <a:bodyPr spcFirstLastPara="1" wrap="square" lIns="91425" tIns="18275" rIns="91425" bIns="45700" anchor="t" anchorCtr="0">
            <a:noAutofit/>
          </a:bodyPr>
          <a:lstStyle>
            <a:lvl1pPr marR="0" lvl="0" algn="r" rtl="0">
              <a:spcBef>
                <a:spcPts val="0"/>
              </a:spcBef>
              <a:spcAft>
                <a:spcPts val="0"/>
              </a:spcAft>
              <a:buSzPts val="1400"/>
              <a:buNone/>
              <a:defRPr sz="800" b="0" i="0" u="none" strike="noStrike" cap="none">
                <a:solidFill>
                  <a:schemeClr val="lt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lt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lt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lt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lt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lt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lt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lt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lt1"/>
                </a:solidFill>
                <a:latin typeface="Arial"/>
                <a:ea typeface="Arial"/>
                <a:cs typeface="Arial"/>
                <a:sym typeface="Arial"/>
              </a:defRPr>
            </a:lvl9pPr>
          </a:lstStyle>
          <a:p>
            <a:endParaRPr/>
          </a:p>
        </p:txBody>
      </p:sp>
      <p:sp>
        <p:nvSpPr>
          <p:cNvPr id="12" name="Google Shape;12;p1"/>
          <p:cNvSpPr txBox="1">
            <a:spLocks noGrp="1"/>
          </p:cNvSpPr>
          <p:nvPr>
            <p:ph type="ftr" idx="11"/>
          </p:nvPr>
        </p:nvSpPr>
        <p:spPr>
          <a:xfrm rot="5400000">
            <a:off x="-2237130" y="3661144"/>
            <a:ext cx="5885352" cy="179176"/>
          </a:xfrm>
          <a:prstGeom prst="rect">
            <a:avLst/>
          </a:prstGeom>
          <a:noFill/>
          <a:ln>
            <a:noFill/>
          </a:ln>
        </p:spPr>
        <p:txBody>
          <a:bodyPr spcFirstLastPara="1" wrap="square" lIns="91425" tIns="45700" rIns="91425" bIns="18275" anchor="b" anchorCtr="0">
            <a:noAutofit/>
          </a:bodyPr>
          <a:lstStyle>
            <a:lvl1pPr marR="0" lvl="0" algn="r" rtl="0">
              <a:spcBef>
                <a:spcPts val="0"/>
              </a:spcBef>
              <a:spcAft>
                <a:spcPts val="0"/>
              </a:spcAft>
              <a:buSzPts val="1400"/>
              <a:buNone/>
              <a:defRPr sz="800" b="0" i="0" u="none" strike="noStrike" cap="none">
                <a:solidFill>
                  <a:schemeClr val="lt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lt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lt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lt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lt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lt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lt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lt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lt1"/>
                </a:solidFill>
                <a:latin typeface="Arial"/>
                <a:ea typeface="Arial"/>
                <a:cs typeface="Arial"/>
                <a:sym typeface="Arial"/>
              </a:defRPr>
            </a:lvl9pPr>
          </a:lstStyle>
          <a:p>
            <a:endParaRPr/>
          </a:p>
        </p:txBody>
      </p:sp>
      <p:sp>
        <p:nvSpPr>
          <p:cNvPr id="13" name="Google Shape;13;p1"/>
          <p:cNvSpPr txBox="1">
            <a:spLocks noGrp="1"/>
          </p:cNvSpPr>
          <p:nvPr>
            <p:ph type="sldNum" idx="12"/>
          </p:nvPr>
        </p:nvSpPr>
        <p:spPr>
          <a:xfrm>
            <a:off x="158407" y="164592"/>
            <a:ext cx="636727" cy="322851"/>
          </a:xfrm>
          <a:prstGeom prst="rect">
            <a:avLst/>
          </a:prstGeom>
          <a:noFill/>
          <a:ln>
            <a:noFill/>
          </a:ln>
        </p:spPr>
        <p:txBody>
          <a:bodyPr spcFirstLastPara="1" wrap="square" lIns="91425" tIns="45700" rIns="45700" bIns="45700" anchor="ctr" anchorCtr="0">
            <a:noAutofit/>
          </a:bodyPr>
          <a:lstStyle>
            <a:lvl1pPr marL="0" marR="0" lvl="0" indent="0" algn="r" rtl="0">
              <a:spcBef>
                <a:spcPts val="0"/>
              </a:spcBef>
              <a:buNone/>
              <a:defRPr sz="1800" b="0" i="0" u="none" strike="noStrike" cap="none">
                <a:solidFill>
                  <a:schemeClr val="lt1"/>
                </a:solidFill>
                <a:latin typeface="Arial"/>
                <a:ea typeface="Arial"/>
                <a:cs typeface="Arial"/>
                <a:sym typeface="Arial"/>
              </a:defRPr>
            </a:lvl1pPr>
            <a:lvl2pPr marL="0" marR="0" lvl="1" indent="0" algn="r" rtl="0">
              <a:spcBef>
                <a:spcPts val="0"/>
              </a:spcBef>
              <a:buNone/>
              <a:defRPr sz="1800" b="0" i="0" u="none" strike="noStrike" cap="none">
                <a:solidFill>
                  <a:schemeClr val="lt1"/>
                </a:solidFill>
                <a:latin typeface="Arial"/>
                <a:ea typeface="Arial"/>
                <a:cs typeface="Arial"/>
                <a:sym typeface="Arial"/>
              </a:defRPr>
            </a:lvl2pPr>
            <a:lvl3pPr marL="0" marR="0" lvl="2" indent="0" algn="r" rtl="0">
              <a:spcBef>
                <a:spcPts val="0"/>
              </a:spcBef>
              <a:buNone/>
              <a:defRPr sz="1800" b="0" i="0" u="none" strike="noStrike" cap="none">
                <a:solidFill>
                  <a:schemeClr val="lt1"/>
                </a:solidFill>
                <a:latin typeface="Arial"/>
                <a:ea typeface="Arial"/>
                <a:cs typeface="Arial"/>
                <a:sym typeface="Arial"/>
              </a:defRPr>
            </a:lvl3pPr>
            <a:lvl4pPr marL="0" marR="0" lvl="3" indent="0" algn="r" rtl="0">
              <a:spcBef>
                <a:spcPts val="0"/>
              </a:spcBef>
              <a:buNone/>
              <a:defRPr sz="1800" b="0" i="0" u="none" strike="noStrike" cap="none">
                <a:solidFill>
                  <a:schemeClr val="lt1"/>
                </a:solidFill>
                <a:latin typeface="Arial"/>
                <a:ea typeface="Arial"/>
                <a:cs typeface="Arial"/>
                <a:sym typeface="Arial"/>
              </a:defRPr>
            </a:lvl4pPr>
            <a:lvl5pPr marL="0" marR="0" lvl="4" indent="0" algn="r" rtl="0">
              <a:spcBef>
                <a:spcPts val="0"/>
              </a:spcBef>
              <a:buNone/>
              <a:defRPr sz="1800" b="0" i="0" u="none" strike="noStrike" cap="none">
                <a:solidFill>
                  <a:schemeClr val="lt1"/>
                </a:solidFill>
                <a:latin typeface="Arial"/>
                <a:ea typeface="Arial"/>
                <a:cs typeface="Arial"/>
                <a:sym typeface="Arial"/>
              </a:defRPr>
            </a:lvl5pPr>
            <a:lvl6pPr marL="0" marR="0" lvl="5" indent="0" algn="r" rtl="0">
              <a:spcBef>
                <a:spcPts val="0"/>
              </a:spcBef>
              <a:buNone/>
              <a:defRPr sz="1800" b="0" i="0" u="none" strike="noStrike" cap="none">
                <a:solidFill>
                  <a:schemeClr val="lt1"/>
                </a:solidFill>
                <a:latin typeface="Arial"/>
                <a:ea typeface="Arial"/>
                <a:cs typeface="Arial"/>
                <a:sym typeface="Arial"/>
              </a:defRPr>
            </a:lvl6pPr>
            <a:lvl7pPr marL="0" marR="0" lvl="6" indent="0" algn="r" rtl="0">
              <a:spcBef>
                <a:spcPts val="0"/>
              </a:spcBef>
              <a:buNone/>
              <a:defRPr sz="1800" b="0" i="0" u="none" strike="noStrike" cap="none">
                <a:solidFill>
                  <a:schemeClr val="lt1"/>
                </a:solidFill>
                <a:latin typeface="Arial"/>
                <a:ea typeface="Arial"/>
                <a:cs typeface="Arial"/>
                <a:sym typeface="Arial"/>
              </a:defRPr>
            </a:lvl7pPr>
            <a:lvl8pPr marL="0" marR="0" lvl="7" indent="0" algn="r" rtl="0">
              <a:spcBef>
                <a:spcPts val="0"/>
              </a:spcBef>
              <a:buNone/>
              <a:defRPr sz="1800" b="0" i="0" u="none" strike="noStrike" cap="none">
                <a:solidFill>
                  <a:schemeClr val="lt1"/>
                </a:solidFill>
                <a:latin typeface="Arial"/>
                <a:ea typeface="Arial"/>
                <a:cs typeface="Arial"/>
                <a:sym typeface="Arial"/>
              </a:defRPr>
            </a:lvl8pPr>
            <a:lvl9pPr marL="0" marR="0" lvl="8" indent="0" algn="r" rtl="0">
              <a:spcBef>
                <a:spcPts val="0"/>
              </a:spcBef>
              <a:buNone/>
              <a:defRPr sz="18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ru-RU"/>
              <a:t>‹№›</a:t>
            </a:fld>
            <a:endParaRPr/>
          </a:p>
        </p:txBody>
      </p:sp>
      <p:sp>
        <p:nvSpPr>
          <p:cNvPr id="14" name="Google Shape;14;p1"/>
          <p:cNvSpPr/>
          <p:nvPr/>
        </p:nvSpPr>
        <p:spPr>
          <a:xfrm>
            <a:off x="962042" y="0"/>
            <a:ext cx="45719" cy="68580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61"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jp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ordart.com/16adphgus00h/word-art%202" TargetMode="External"/><Relationship Id="rId2" Type="http://schemas.openxmlformats.org/officeDocument/2006/relationships/image" Target="../media/image29.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655C62C-385A-AA63-15D9-0DAD5250FEF5}"/>
              </a:ext>
            </a:extLst>
          </p:cNvPr>
          <p:cNvSpPr>
            <a:spLocks noGrp="1"/>
          </p:cNvSpPr>
          <p:nvPr>
            <p:ph type="title"/>
          </p:nvPr>
        </p:nvSpPr>
        <p:spPr/>
        <p:txBody>
          <a:bodyPr/>
          <a:lstStyle/>
          <a:p>
            <a:r>
              <a:rPr lang="uk-UA" dirty="0"/>
              <a:t>ПАРОНІМИ</a:t>
            </a:r>
          </a:p>
        </p:txBody>
      </p:sp>
      <p:sp>
        <p:nvSpPr>
          <p:cNvPr id="5" name="TextBox 4">
            <a:extLst>
              <a:ext uri="{FF2B5EF4-FFF2-40B4-BE49-F238E27FC236}">
                <a16:creationId xmlns:a16="http://schemas.microsoft.com/office/drawing/2014/main" id="{39480FA2-C645-60A1-7FEC-E42330F66BF2}"/>
              </a:ext>
            </a:extLst>
          </p:cNvPr>
          <p:cNvSpPr txBox="1"/>
          <p:nvPr/>
        </p:nvSpPr>
        <p:spPr>
          <a:xfrm>
            <a:off x="6344239" y="5750351"/>
            <a:ext cx="4892512" cy="954107"/>
          </a:xfrm>
          <a:prstGeom prst="rect">
            <a:avLst/>
          </a:prstGeom>
          <a:noFill/>
        </p:spPr>
        <p:txBody>
          <a:bodyPr wrap="square" rtlCol="0">
            <a:spAutoFit/>
          </a:bodyPr>
          <a:lstStyle/>
          <a:p>
            <a:pPr algn="r"/>
            <a:r>
              <a:rPr lang="uk-UA" dirty="0">
                <a:solidFill>
                  <a:schemeClr val="bg1"/>
                </a:solidFill>
              </a:rPr>
              <a:t>СЕЗЬКО ТЕТЯНА АНАТОЛІЇВНА, УЧИТЕЛЬ УКРАЇНСЬКОЇ МОВИ ТА ЛІТЕРАТУРИ ВИЩОЇ КВАЛІФІКАЦІЙНОЇ КАТЕГОРІЇ, З ПЕДАГОГІЧНИМ ЗВАННЯМ «УЧИТЕЛЬ-МЕТОДИСТ</a:t>
            </a:r>
            <a:r>
              <a:rPr lang="uk-UA" dirty="0"/>
              <a:t>»</a:t>
            </a:r>
          </a:p>
        </p:txBody>
      </p:sp>
      <p:pic>
        <p:nvPicPr>
          <p:cNvPr id="6" name="Рисунок 5">
            <a:extLst>
              <a:ext uri="{FF2B5EF4-FFF2-40B4-BE49-F238E27FC236}">
                <a16:creationId xmlns:a16="http://schemas.microsoft.com/office/drawing/2014/main" id="{BF4AAD41-A46C-40E0-59A6-05CD6E4E0444}"/>
              </a:ext>
            </a:extLst>
          </p:cNvPr>
          <p:cNvPicPr>
            <a:picLocks noChangeAspect="1"/>
          </p:cNvPicPr>
          <p:nvPr/>
        </p:nvPicPr>
        <p:blipFill>
          <a:blip r:embed="rId2"/>
          <a:stretch>
            <a:fillRect/>
          </a:stretch>
        </p:blipFill>
        <p:spPr>
          <a:xfrm>
            <a:off x="246993" y="3838091"/>
            <a:ext cx="3627968" cy="2804599"/>
          </a:xfrm>
          <a:prstGeom prst="rect">
            <a:avLst/>
          </a:prstGeom>
        </p:spPr>
      </p:pic>
      <p:pic>
        <p:nvPicPr>
          <p:cNvPr id="7" name="Рисунок 6">
            <a:extLst>
              <a:ext uri="{FF2B5EF4-FFF2-40B4-BE49-F238E27FC236}">
                <a16:creationId xmlns:a16="http://schemas.microsoft.com/office/drawing/2014/main" id="{3D5017FB-4A0A-B2C1-89A8-9BEC6F2EB4A1}"/>
              </a:ext>
            </a:extLst>
          </p:cNvPr>
          <p:cNvPicPr>
            <a:picLocks noChangeAspect="1"/>
          </p:cNvPicPr>
          <p:nvPr/>
        </p:nvPicPr>
        <p:blipFill>
          <a:blip r:embed="rId3"/>
          <a:stretch>
            <a:fillRect/>
          </a:stretch>
        </p:blipFill>
        <p:spPr>
          <a:xfrm>
            <a:off x="246993" y="215310"/>
            <a:ext cx="4655756" cy="2638262"/>
          </a:xfrm>
          <a:prstGeom prst="rect">
            <a:avLst/>
          </a:prstGeom>
        </p:spPr>
      </p:pic>
      <p:pic>
        <p:nvPicPr>
          <p:cNvPr id="8" name="Рисунок 7">
            <a:extLst>
              <a:ext uri="{FF2B5EF4-FFF2-40B4-BE49-F238E27FC236}">
                <a16:creationId xmlns:a16="http://schemas.microsoft.com/office/drawing/2014/main" id="{6CE8E2FB-D526-1A61-90DC-A3A1BD30C0BD}"/>
              </a:ext>
            </a:extLst>
          </p:cNvPr>
          <p:cNvPicPr>
            <a:picLocks noChangeAspect="1"/>
          </p:cNvPicPr>
          <p:nvPr/>
        </p:nvPicPr>
        <p:blipFill>
          <a:blip r:embed="rId4"/>
          <a:stretch>
            <a:fillRect/>
          </a:stretch>
        </p:blipFill>
        <p:spPr>
          <a:xfrm>
            <a:off x="3874961" y="2178835"/>
            <a:ext cx="3957392" cy="2638262"/>
          </a:xfrm>
          <a:prstGeom prst="rect">
            <a:avLst/>
          </a:prstGeom>
        </p:spPr>
      </p:pic>
    </p:spTree>
    <p:extLst>
      <p:ext uri="{BB962C8B-B14F-4D97-AF65-F5344CB8AC3E}">
        <p14:creationId xmlns:p14="http://schemas.microsoft.com/office/powerpoint/2010/main" val="5982917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72EECB8-E065-193F-02BA-A524AB7C57FE}"/>
              </a:ext>
            </a:extLst>
          </p:cNvPr>
          <p:cNvSpPr>
            <a:spLocks noGrp="1"/>
          </p:cNvSpPr>
          <p:nvPr>
            <p:ph type="title"/>
          </p:nvPr>
        </p:nvSpPr>
        <p:spPr>
          <a:xfrm>
            <a:off x="2996372" y="221355"/>
            <a:ext cx="7950984" cy="1081705"/>
          </a:xfrm>
        </p:spPr>
        <p:txBody>
          <a:bodyPr/>
          <a:lstStyle/>
          <a:p>
            <a:r>
              <a:rPr lang="uk-UA" dirty="0"/>
              <a:t>ПОМІРКУЄМО</a:t>
            </a:r>
          </a:p>
        </p:txBody>
      </p:sp>
      <p:sp>
        <p:nvSpPr>
          <p:cNvPr id="5" name="TextBox 4">
            <a:extLst>
              <a:ext uri="{FF2B5EF4-FFF2-40B4-BE49-F238E27FC236}">
                <a16:creationId xmlns:a16="http://schemas.microsoft.com/office/drawing/2014/main" id="{84447406-27CA-03BB-8EC9-5BB5EB05D78C}"/>
              </a:ext>
            </a:extLst>
          </p:cNvPr>
          <p:cNvSpPr txBox="1"/>
          <p:nvPr/>
        </p:nvSpPr>
        <p:spPr>
          <a:xfrm>
            <a:off x="1084388" y="299684"/>
            <a:ext cx="6532775" cy="2985433"/>
          </a:xfrm>
          <a:prstGeom prst="rect">
            <a:avLst/>
          </a:prstGeom>
          <a:noFill/>
        </p:spPr>
        <p:txBody>
          <a:bodyPr wrap="square" rtlCol="0">
            <a:spAutoFit/>
          </a:bodyPr>
          <a:lstStyle/>
          <a:p>
            <a:r>
              <a:rPr lang="uk-UA" sz="3200" dirty="0"/>
              <a:t>ЯКЕ СЛОВО БУДЕ ДОРЕЧНИМ У РЕЧЕННІ? ДОВЕДИ СВОЮ ДУМКУ.</a:t>
            </a:r>
          </a:p>
          <a:p>
            <a:endParaRPr lang="uk-UA" sz="3200" dirty="0"/>
          </a:p>
          <a:p>
            <a:r>
              <a:rPr lang="uk-UA" sz="3200" dirty="0"/>
              <a:t>Вникати, уникати.</a:t>
            </a:r>
          </a:p>
          <a:p>
            <a:endParaRPr lang="uk-UA" dirty="0"/>
          </a:p>
          <a:p>
            <a:endParaRPr lang="uk-UA" dirty="0"/>
          </a:p>
        </p:txBody>
      </p:sp>
      <p:sp>
        <p:nvSpPr>
          <p:cNvPr id="7" name="TextBox 6">
            <a:extLst>
              <a:ext uri="{FF2B5EF4-FFF2-40B4-BE49-F238E27FC236}">
                <a16:creationId xmlns:a16="http://schemas.microsoft.com/office/drawing/2014/main" id="{8C3BD457-B7AC-62C3-102C-3CC9C2D0A94A}"/>
              </a:ext>
            </a:extLst>
          </p:cNvPr>
          <p:cNvSpPr txBox="1"/>
          <p:nvPr/>
        </p:nvSpPr>
        <p:spPr>
          <a:xfrm>
            <a:off x="1184680" y="2858662"/>
            <a:ext cx="9762676" cy="3539430"/>
          </a:xfrm>
          <a:prstGeom prst="rect">
            <a:avLst/>
          </a:prstGeom>
          <a:noFill/>
        </p:spPr>
        <p:txBody>
          <a:bodyPr wrap="square">
            <a:spAutoFit/>
          </a:bodyPr>
          <a:lstStyle/>
          <a:p>
            <a:pPr marL="514350" indent="-514350" algn="just">
              <a:buAutoNum type="arabicPeriod"/>
            </a:pPr>
            <a:r>
              <a:rPr lang="ru-RU" sz="2800" dirty="0">
                <a:solidFill>
                  <a:schemeClr val="bg1"/>
                </a:solidFill>
              </a:rPr>
              <a:t>Потап </a:t>
            </a:r>
            <a:r>
              <a:rPr lang="ru-RU" sz="2800" dirty="0" err="1">
                <a:solidFill>
                  <a:schemeClr val="bg1"/>
                </a:solidFill>
              </a:rPr>
              <a:t>намагався</a:t>
            </a:r>
            <a:r>
              <a:rPr lang="ru-RU" sz="2800" dirty="0">
                <a:solidFill>
                  <a:schemeClr val="bg1"/>
                </a:solidFill>
              </a:rPr>
              <a:t> </a:t>
            </a:r>
            <a:r>
              <a:rPr lang="ru-RU" sz="2800" dirty="0" err="1">
                <a:solidFill>
                  <a:schemeClr val="bg1"/>
                </a:solidFill>
              </a:rPr>
              <a:t>обминати</a:t>
            </a:r>
            <a:r>
              <a:rPr lang="ru-RU" sz="2800" dirty="0">
                <a:solidFill>
                  <a:schemeClr val="bg1"/>
                </a:solidFill>
              </a:rPr>
              <a:t> </a:t>
            </a:r>
            <a:r>
              <a:rPr lang="ru-RU" sz="2800" dirty="0" err="1">
                <a:solidFill>
                  <a:schemeClr val="bg1"/>
                </a:solidFill>
              </a:rPr>
              <a:t>калюжі</a:t>
            </a:r>
            <a:r>
              <a:rPr lang="ru-RU" sz="2800" dirty="0">
                <a:solidFill>
                  <a:schemeClr val="bg1"/>
                </a:solidFill>
              </a:rPr>
              <a:t> та </a:t>
            </a:r>
            <a:r>
              <a:rPr lang="ru-RU" sz="2800" dirty="0">
                <a:solidFill>
                  <a:schemeClr val="tx1"/>
                </a:solidFill>
              </a:rPr>
              <a:t>... </a:t>
            </a:r>
            <a:r>
              <a:rPr lang="ru-RU" sz="2800" dirty="0">
                <a:solidFill>
                  <a:schemeClr val="bg1"/>
                </a:solidFill>
              </a:rPr>
              <a:t>бродячих </a:t>
            </a:r>
            <a:r>
              <a:rPr lang="ru-RU" sz="2800" dirty="0" err="1">
                <a:solidFill>
                  <a:schemeClr val="bg1"/>
                </a:solidFill>
              </a:rPr>
              <a:t>псів</a:t>
            </a:r>
            <a:r>
              <a:rPr lang="ru-RU" sz="2800" dirty="0">
                <a:solidFill>
                  <a:schemeClr val="bg1"/>
                </a:solidFill>
              </a:rPr>
              <a:t>, </a:t>
            </a:r>
            <a:r>
              <a:rPr lang="ru-RU" sz="2800" dirty="0" err="1">
                <a:solidFill>
                  <a:schemeClr val="bg1"/>
                </a:solidFill>
              </a:rPr>
              <a:t>яких</a:t>
            </a:r>
            <a:r>
              <a:rPr lang="ru-RU" sz="2800" dirty="0">
                <a:solidFill>
                  <a:schemeClr val="bg1"/>
                </a:solidFill>
              </a:rPr>
              <a:t> немало </a:t>
            </a:r>
            <a:r>
              <a:rPr lang="ru-RU" sz="2800" dirty="0" err="1">
                <a:solidFill>
                  <a:schemeClr val="bg1"/>
                </a:solidFill>
              </a:rPr>
              <a:t>розплодилося</a:t>
            </a:r>
            <a:r>
              <a:rPr lang="ru-RU" sz="2800" dirty="0">
                <a:solidFill>
                  <a:schemeClr val="bg1"/>
                </a:solidFill>
              </a:rPr>
              <a:t> у </a:t>
            </a:r>
            <a:r>
              <a:rPr lang="ru-RU" sz="2800" dirty="0" err="1">
                <a:solidFill>
                  <a:schemeClr val="bg1"/>
                </a:solidFill>
              </a:rPr>
              <a:t>навколишніх</a:t>
            </a:r>
            <a:r>
              <a:rPr lang="ru-RU" sz="2800" dirty="0">
                <a:solidFill>
                  <a:schemeClr val="bg1"/>
                </a:solidFill>
              </a:rPr>
              <a:t> дворах. (</a:t>
            </a:r>
            <a:r>
              <a:rPr lang="ru-RU" sz="2800" dirty="0" err="1">
                <a:solidFill>
                  <a:schemeClr val="bg1"/>
                </a:solidFill>
              </a:rPr>
              <a:t>Сергій</a:t>
            </a:r>
            <a:r>
              <a:rPr lang="ru-RU" sz="2800" dirty="0">
                <a:solidFill>
                  <a:schemeClr val="bg1"/>
                </a:solidFill>
              </a:rPr>
              <a:t> </a:t>
            </a:r>
            <a:r>
              <a:rPr lang="ru-RU" sz="2800" dirty="0" err="1">
                <a:solidFill>
                  <a:schemeClr val="bg1"/>
                </a:solidFill>
              </a:rPr>
              <a:t>Гридін</a:t>
            </a:r>
            <a:r>
              <a:rPr lang="ru-RU" sz="2800" dirty="0">
                <a:solidFill>
                  <a:schemeClr val="bg1"/>
                </a:solidFill>
              </a:rPr>
              <a:t> “Не </a:t>
            </a:r>
            <a:r>
              <a:rPr lang="ru-RU" sz="2800" dirty="0" err="1">
                <a:solidFill>
                  <a:schemeClr val="bg1"/>
                </a:solidFill>
              </a:rPr>
              <a:t>такий</a:t>
            </a:r>
            <a:r>
              <a:rPr lang="ru-RU" sz="2800" dirty="0">
                <a:solidFill>
                  <a:schemeClr val="bg1"/>
                </a:solidFill>
              </a:rPr>
              <a:t>”.)</a:t>
            </a:r>
          </a:p>
          <a:p>
            <a:pPr marL="514350" indent="-514350" algn="just">
              <a:buAutoNum type="arabicPeriod"/>
            </a:pPr>
            <a:endParaRPr lang="ru-RU" sz="2800" dirty="0">
              <a:solidFill>
                <a:schemeClr val="bg1"/>
              </a:solidFill>
            </a:endParaRPr>
          </a:p>
          <a:p>
            <a:pPr marL="514350" indent="-514350" algn="just">
              <a:buAutoNum type="arabicPeriod"/>
            </a:pPr>
            <a:endParaRPr lang="ru-RU" sz="2800" dirty="0">
              <a:solidFill>
                <a:schemeClr val="bg1"/>
              </a:solidFill>
            </a:endParaRPr>
          </a:p>
          <a:p>
            <a:pPr marL="514350" indent="-514350" algn="just">
              <a:buAutoNum type="arabicPeriod"/>
            </a:pPr>
            <a:r>
              <a:rPr lang="ru-RU" sz="2800" dirty="0">
                <a:solidFill>
                  <a:schemeClr val="bg1"/>
                </a:solidFill>
              </a:rPr>
              <a:t>Справа </a:t>
            </a:r>
            <a:r>
              <a:rPr lang="ru-RU" sz="2800" dirty="0" err="1">
                <a:solidFill>
                  <a:schemeClr val="bg1"/>
                </a:solidFill>
              </a:rPr>
              <a:t>заповідалася</a:t>
            </a:r>
            <a:r>
              <a:rPr lang="ru-RU" sz="2800" dirty="0">
                <a:solidFill>
                  <a:schemeClr val="bg1"/>
                </a:solidFill>
              </a:rPr>
              <a:t> непростою, а </a:t>
            </a:r>
            <a:r>
              <a:rPr lang="ru-RU" sz="2800" dirty="0" err="1">
                <a:solidFill>
                  <a:schemeClr val="bg1"/>
                </a:solidFill>
              </a:rPr>
              <a:t>дівчині</a:t>
            </a:r>
            <a:r>
              <a:rPr lang="ru-RU" sz="2800" dirty="0">
                <a:solidFill>
                  <a:schemeClr val="bg1"/>
                </a:solidFill>
              </a:rPr>
              <a:t> геть не </a:t>
            </a:r>
            <a:r>
              <a:rPr lang="ru-RU" sz="2800" dirty="0" err="1">
                <a:solidFill>
                  <a:schemeClr val="bg1"/>
                </a:solidFill>
              </a:rPr>
              <a:t>було</a:t>
            </a:r>
            <a:r>
              <a:rPr lang="ru-RU" sz="2800" dirty="0">
                <a:solidFill>
                  <a:schemeClr val="bg1"/>
                </a:solidFill>
              </a:rPr>
              <a:t> </a:t>
            </a:r>
            <a:r>
              <a:rPr lang="ru-RU" sz="2800" dirty="0" err="1">
                <a:solidFill>
                  <a:schemeClr val="bg1"/>
                </a:solidFill>
              </a:rPr>
              <a:t>охоти</a:t>
            </a:r>
            <a:r>
              <a:rPr lang="ru-RU" sz="2800" dirty="0">
                <a:solidFill>
                  <a:schemeClr val="bg1"/>
                </a:solidFill>
              </a:rPr>
              <a:t> </a:t>
            </a:r>
            <a:r>
              <a:rPr lang="ru-RU" sz="2800" dirty="0">
                <a:solidFill>
                  <a:schemeClr val="tx1"/>
                </a:solidFill>
              </a:rPr>
              <a:t>...</a:t>
            </a:r>
            <a:r>
              <a:rPr lang="ru-RU" sz="2800" dirty="0">
                <a:solidFill>
                  <a:schemeClr val="bg1"/>
                </a:solidFill>
              </a:rPr>
              <a:t> у </a:t>
            </a:r>
            <a:r>
              <a:rPr lang="ru-RU" sz="2800" dirty="0" err="1">
                <a:solidFill>
                  <a:schemeClr val="bg1"/>
                </a:solidFill>
              </a:rPr>
              <a:t>наші</a:t>
            </a:r>
            <a:r>
              <a:rPr lang="ru-RU" sz="2800" dirty="0">
                <a:solidFill>
                  <a:schemeClr val="bg1"/>
                </a:solidFill>
              </a:rPr>
              <a:t> </a:t>
            </a:r>
            <a:r>
              <a:rPr lang="ru-RU" sz="2800" dirty="0" err="1">
                <a:solidFill>
                  <a:schemeClr val="bg1"/>
                </a:solidFill>
              </a:rPr>
              <a:t>сфери</a:t>
            </a:r>
            <a:r>
              <a:rPr lang="ru-RU" sz="2800" dirty="0">
                <a:solidFill>
                  <a:schemeClr val="bg1"/>
                </a:solidFill>
              </a:rPr>
              <a:t> </a:t>
            </a:r>
            <a:r>
              <a:rPr lang="ru-RU" sz="2800" dirty="0" err="1">
                <a:solidFill>
                  <a:schemeClr val="bg1"/>
                </a:solidFill>
              </a:rPr>
              <a:t>сімейні</a:t>
            </a:r>
            <a:r>
              <a:rPr lang="ru-RU" sz="2800" dirty="0">
                <a:solidFill>
                  <a:schemeClr val="bg1"/>
                </a:solidFill>
              </a:rPr>
              <a:t>. (</a:t>
            </a:r>
            <a:r>
              <a:rPr lang="ru-RU" sz="2800" dirty="0" err="1">
                <a:solidFill>
                  <a:schemeClr val="bg1"/>
                </a:solidFill>
              </a:rPr>
              <a:t>Любко</a:t>
            </a:r>
            <a:r>
              <a:rPr lang="ru-RU" sz="2800" dirty="0">
                <a:solidFill>
                  <a:schemeClr val="bg1"/>
                </a:solidFill>
              </a:rPr>
              <a:t> </a:t>
            </a:r>
            <a:r>
              <a:rPr lang="ru-RU" sz="2800" dirty="0" err="1">
                <a:solidFill>
                  <a:schemeClr val="bg1"/>
                </a:solidFill>
              </a:rPr>
              <a:t>Дереш</a:t>
            </a:r>
            <a:r>
              <a:rPr lang="ru-RU" sz="2800" dirty="0">
                <a:solidFill>
                  <a:schemeClr val="bg1"/>
                </a:solidFill>
              </a:rPr>
              <a:t> “</a:t>
            </a:r>
            <a:r>
              <a:rPr lang="ru-RU" sz="2800" dirty="0" err="1">
                <a:solidFill>
                  <a:schemeClr val="bg1"/>
                </a:solidFill>
              </a:rPr>
              <a:t>Намір</a:t>
            </a:r>
            <a:r>
              <a:rPr lang="ru-RU" sz="2800" dirty="0">
                <a:solidFill>
                  <a:schemeClr val="bg1"/>
                </a:solidFill>
              </a:rPr>
              <a:t>!“)</a:t>
            </a:r>
            <a:endParaRPr lang="uk-UA" sz="2800" dirty="0">
              <a:solidFill>
                <a:schemeClr val="bg1"/>
              </a:solidFill>
            </a:endParaRPr>
          </a:p>
        </p:txBody>
      </p:sp>
    </p:spTree>
    <p:extLst>
      <p:ext uri="{BB962C8B-B14F-4D97-AF65-F5344CB8AC3E}">
        <p14:creationId xmlns:p14="http://schemas.microsoft.com/office/powerpoint/2010/main" val="1100181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59F64D0-53EA-4766-ECE0-599E3BDF4982}"/>
              </a:ext>
            </a:extLst>
          </p:cNvPr>
          <p:cNvSpPr>
            <a:spLocks noGrp="1"/>
          </p:cNvSpPr>
          <p:nvPr>
            <p:ph type="title"/>
          </p:nvPr>
        </p:nvSpPr>
        <p:spPr>
          <a:xfrm>
            <a:off x="2773599" y="468691"/>
            <a:ext cx="7958331" cy="1077229"/>
          </a:xfrm>
        </p:spPr>
        <p:txBody>
          <a:bodyPr/>
          <a:lstStyle/>
          <a:p>
            <a:r>
              <a:rPr lang="uk-UA" dirty="0"/>
              <a:t>ПОЯСНЮЄМО ЛЕКСИЧНЕ ЗНАЧЕННЯ СЛІВ</a:t>
            </a:r>
          </a:p>
        </p:txBody>
      </p:sp>
      <p:sp>
        <p:nvSpPr>
          <p:cNvPr id="3" name="Місце для тексту 2">
            <a:extLst>
              <a:ext uri="{FF2B5EF4-FFF2-40B4-BE49-F238E27FC236}">
                <a16:creationId xmlns:a16="http://schemas.microsoft.com/office/drawing/2014/main" id="{428DC696-8249-5DDD-516C-800612BECEE0}"/>
              </a:ext>
            </a:extLst>
          </p:cNvPr>
          <p:cNvSpPr>
            <a:spLocks noGrp="1"/>
          </p:cNvSpPr>
          <p:nvPr>
            <p:ph type="body" idx="1"/>
          </p:nvPr>
        </p:nvSpPr>
        <p:spPr>
          <a:xfrm>
            <a:off x="876693" y="2052116"/>
            <a:ext cx="9693446" cy="3997828"/>
          </a:xfrm>
        </p:spPr>
        <p:txBody>
          <a:bodyPr>
            <a:noAutofit/>
          </a:bodyPr>
          <a:lstStyle/>
          <a:p>
            <a:pPr algn="just"/>
            <a:r>
              <a:rPr lang="ru-RU" sz="3200" b="1" dirty="0" err="1">
                <a:solidFill>
                  <a:schemeClr val="tx1"/>
                </a:solidFill>
              </a:rPr>
              <a:t>Вникати</a:t>
            </a:r>
            <a:r>
              <a:rPr lang="ru-RU" sz="3200" b="1" dirty="0">
                <a:solidFill>
                  <a:schemeClr val="tx1"/>
                </a:solidFill>
              </a:rPr>
              <a:t> </a:t>
            </a:r>
            <a:r>
              <a:rPr lang="ru-RU" sz="3200" dirty="0"/>
              <a:t>- </a:t>
            </a:r>
            <a:r>
              <a:rPr lang="ru-RU" sz="3200" dirty="0" err="1"/>
              <a:t>намагатися</a:t>
            </a:r>
            <a:r>
              <a:rPr lang="ru-RU" sz="3200" dirty="0"/>
              <a:t> </a:t>
            </a:r>
            <a:r>
              <a:rPr lang="ru-RU" sz="3200" dirty="0" err="1"/>
              <a:t>зрозуміти</a:t>
            </a:r>
            <a:r>
              <a:rPr lang="ru-RU" sz="3200" dirty="0"/>
              <a:t> </a:t>
            </a:r>
            <a:r>
              <a:rPr lang="ru-RU" sz="3200" dirty="0" err="1"/>
              <a:t>сутність</a:t>
            </a:r>
            <a:r>
              <a:rPr lang="ru-RU" sz="3200" dirty="0"/>
              <a:t> причини, </a:t>
            </a:r>
            <a:r>
              <a:rPr lang="ru-RU" sz="3200" dirty="0" err="1"/>
              <a:t>явища</a:t>
            </a:r>
            <a:r>
              <a:rPr lang="ru-RU" sz="3200" dirty="0"/>
              <a:t>, </a:t>
            </a:r>
            <a:r>
              <a:rPr lang="ru-RU" sz="3200" dirty="0" err="1"/>
              <a:t>події</a:t>
            </a:r>
            <a:r>
              <a:rPr lang="ru-RU" sz="3200" dirty="0"/>
              <a:t> </a:t>
            </a:r>
            <a:r>
              <a:rPr lang="ru-RU" sz="3200" dirty="0" err="1"/>
              <a:t>тощо</a:t>
            </a:r>
            <a:r>
              <a:rPr lang="ru-RU" sz="3200" dirty="0"/>
              <a:t>: </a:t>
            </a:r>
            <a:r>
              <a:rPr lang="ru-RU" sz="3200" dirty="0" err="1"/>
              <a:t>вникати</a:t>
            </a:r>
            <a:r>
              <a:rPr lang="ru-RU" sz="3200" dirty="0"/>
              <a:t> в суть </a:t>
            </a:r>
            <a:r>
              <a:rPr lang="ru-RU" sz="3200" dirty="0" err="1"/>
              <a:t>справи</a:t>
            </a:r>
            <a:r>
              <a:rPr lang="ru-RU" sz="3200" dirty="0"/>
              <a:t> (</a:t>
            </a:r>
            <a:r>
              <a:rPr lang="ru-RU" sz="3200" dirty="0" err="1"/>
              <a:t>питання</a:t>
            </a:r>
            <a:r>
              <a:rPr lang="ru-RU" sz="3200" dirty="0"/>
              <a:t> в </a:t>
            </a:r>
            <a:r>
              <a:rPr lang="ru-RU" sz="3200" dirty="0" err="1"/>
              <a:t>що</a:t>
            </a:r>
            <a:r>
              <a:rPr lang="ru-RU" sz="3200" dirty="0"/>
              <a:t>?). </a:t>
            </a:r>
          </a:p>
          <a:p>
            <a:pPr algn="just"/>
            <a:r>
              <a:rPr lang="ru-RU" sz="3200" b="1" dirty="0" err="1">
                <a:solidFill>
                  <a:schemeClr val="tx1"/>
                </a:solidFill>
              </a:rPr>
              <a:t>Уникати</a:t>
            </a:r>
            <a:r>
              <a:rPr lang="ru-RU" sz="3200" dirty="0"/>
              <a:t> - </a:t>
            </a:r>
            <a:r>
              <a:rPr lang="ru-RU" sz="3200" dirty="0" err="1"/>
              <a:t>намагатися</a:t>
            </a:r>
            <a:r>
              <a:rPr lang="ru-RU" sz="3200" dirty="0"/>
              <a:t> </a:t>
            </a:r>
            <a:r>
              <a:rPr lang="ru-RU" sz="3200" dirty="0" err="1"/>
              <a:t>обминати</a:t>
            </a:r>
            <a:r>
              <a:rPr lang="ru-RU" sz="3200" dirty="0"/>
              <a:t> </a:t>
            </a:r>
            <a:r>
              <a:rPr lang="ru-RU" sz="3200" dirty="0" err="1"/>
              <a:t>проблеми</a:t>
            </a:r>
            <a:r>
              <a:rPr lang="ru-RU" sz="3200" dirty="0"/>
              <a:t>, </a:t>
            </a:r>
            <a:r>
              <a:rPr lang="ru-RU" sz="3200" dirty="0" err="1"/>
              <a:t>перешкоди</a:t>
            </a:r>
            <a:r>
              <a:rPr lang="ru-RU" sz="3200" dirty="0"/>
              <a:t>, людей (</a:t>
            </a:r>
            <a:r>
              <a:rPr lang="ru-RU" sz="3200" dirty="0" err="1"/>
              <a:t>сторонитися</a:t>
            </a:r>
            <a:r>
              <a:rPr lang="ru-RU" sz="3200" dirty="0"/>
              <a:t>, </a:t>
            </a:r>
            <a:r>
              <a:rPr lang="ru-RU" sz="3200" dirty="0" err="1"/>
              <a:t>цуратися</a:t>
            </a:r>
            <a:r>
              <a:rPr lang="ru-RU" sz="3200" dirty="0"/>
              <a:t>): </a:t>
            </a:r>
            <a:r>
              <a:rPr lang="ru-RU" sz="3200" dirty="0" err="1"/>
              <a:t>уникати</a:t>
            </a:r>
            <a:r>
              <a:rPr lang="ru-RU" sz="3200" dirty="0"/>
              <a:t> </a:t>
            </a:r>
            <a:r>
              <a:rPr lang="ru-RU" sz="3200" dirty="0" err="1"/>
              <a:t>зустрічей</a:t>
            </a:r>
            <a:r>
              <a:rPr lang="ru-RU" sz="3200" dirty="0"/>
              <a:t> (</a:t>
            </a:r>
            <a:r>
              <a:rPr lang="ru-RU" sz="3200" dirty="0" err="1"/>
              <a:t>питання</a:t>
            </a:r>
            <a:r>
              <a:rPr lang="ru-RU" sz="3200" dirty="0"/>
              <a:t> кого? </a:t>
            </a:r>
            <a:r>
              <a:rPr lang="ru-RU" sz="3200" dirty="0" err="1"/>
              <a:t>чого</a:t>
            </a:r>
            <a:r>
              <a:rPr lang="ru-RU" sz="3200" dirty="0"/>
              <a:t>? </a:t>
            </a:r>
            <a:r>
              <a:rPr lang="ru-RU" sz="3200" dirty="0" err="1"/>
              <a:t>що</a:t>
            </a:r>
            <a:r>
              <a:rPr lang="ru-RU" sz="3200" dirty="0"/>
              <a:t> </a:t>
            </a:r>
            <a:r>
              <a:rPr lang="ru-RU" sz="3200" dirty="0" err="1"/>
              <a:t>робити</a:t>
            </a:r>
            <a:r>
              <a:rPr lang="ru-RU" sz="3200" dirty="0"/>
              <a:t>?).</a:t>
            </a:r>
            <a:endParaRPr lang="uk-UA" sz="3200" dirty="0"/>
          </a:p>
        </p:txBody>
      </p:sp>
    </p:spTree>
    <p:extLst>
      <p:ext uri="{BB962C8B-B14F-4D97-AF65-F5344CB8AC3E}">
        <p14:creationId xmlns:p14="http://schemas.microsoft.com/office/powerpoint/2010/main" val="24049292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24"/>
        <p:cNvGrpSpPr/>
        <p:nvPr/>
      </p:nvGrpSpPr>
      <p:grpSpPr>
        <a:xfrm>
          <a:off x="0" y="0"/>
          <a:ext cx="0" cy="0"/>
          <a:chOff x="0" y="0"/>
          <a:chExt cx="0" cy="0"/>
        </a:xfrm>
      </p:grpSpPr>
      <p:sp>
        <p:nvSpPr>
          <p:cNvPr id="425" name="Google Shape;425;p32"/>
          <p:cNvSpPr txBox="1">
            <a:spLocks noGrp="1"/>
          </p:cNvSpPr>
          <p:nvPr>
            <p:ph type="title"/>
          </p:nvPr>
        </p:nvSpPr>
        <p:spPr>
          <a:xfrm>
            <a:off x="2609872" y="71641"/>
            <a:ext cx="8744667" cy="567551"/>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chemeClr val="lt1"/>
              </a:buClr>
              <a:buSzPts val="3400"/>
              <a:buFont typeface="Arial"/>
              <a:buNone/>
            </a:pPr>
            <a:r>
              <a:rPr lang="ru-RU"/>
              <a:t>ПАРОНІМИ</a:t>
            </a:r>
            <a:endParaRPr/>
          </a:p>
        </p:txBody>
      </p:sp>
      <p:sp>
        <p:nvSpPr>
          <p:cNvPr id="426" name="Google Shape;426;p32"/>
          <p:cNvSpPr txBox="1">
            <a:spLocks noGrp="1"/>
          </p:cNvSpPr>
          <p:nvPr>
            <p:ph type="body" idx="1"/>
          </p:nvPr>
        </p:nvSpPr>
        <p:spPr>
          <a:xfrm>
            <a:off x="746294" y="1067426"/>
            <a:ext cx="3891960" cy="3997828"/>
          </a:xfrm>
          <a:prstGeom prst="rect">
            <a:avLst/>
          </a:prstGeom>
          <a:noFill/>
          <a:ln>
            <a:noFill/>
          </a:ln>
        </p:spPr>
        <p:txBody>
          <a:bodyPr spcFirstLastPara="1" wrap="square" lIns="91425" tIns="45700" rIns="91425" bIns="45700" anchor="t" anchorCtr="0">
            <a:normAutofit/>
          </a:bodyPr>
          <a:lstStyle/>
          <a:p>
            <a:pPr marL="344488" lvl="0" indent="-344488" algn="l" rtl="0">
              <a:lnSpc>
                <a:spcPct val="120000"/>
              </a:lnSpc>
              <a:spcBef>
                <a:spcPts val="0"/>
              </a:spcBef>
              <a:spcAft>
                <a:spcPts val="0"/>
              </a:spcAft>
              <a:buSzPts val="3240"/>
              <a:buChar char="▪"/>
            </a:pPr>
            <a:r>
              <a:rPr lang="ru-RU" sz="3600"/>
              <a:t>паливо</a:t>
            </a:r>
            <a:endParaRPr/>
          </a:p>
        </p:txBody>
      </p:sp>
      <p:sp>
        <p:nvSpPr>
          <p:cNvPr id="427" name="Google Shape;427;p32"/>
          <p:cNvSpPr txBox="1">
            <a:spLocks noGrp="1"/>
          </p:cNvSpPr>
          <p:nvPr>
            <p:ph type="body" idx="2"/>
          </p:nvPr>
        </p:nvSpPr>
        <p:spPr>
          <a:xfrm>
            <a:off x="6605559" y="1067425"/>
            <a:ext cx="3894222" cy="3997829"/>
          </a:xfrm>
          <a:prstGeom prst="rect">
            <a:avLst/>
          </a:prstGeom>
          <a:noFill/>
          <a:ln>
            <a:noFill/>
          </a:ln>
        </p:spPr>
        <p:txBody>
          <a:bodyPr spcFirstLastPara="1" wrap="square" lIns="91425" tIns="45700" rIns="91425" bIns="45700" anchor="t" anchorCtr="0">
            <a:normAutofit/>
          </a:bodyPr>
          <a:lstStyle/>
          <a:p>
            <a:pPr marL="344488" lvl="0" indent="-344488" algn="l" rtl="0">
              <a:lnSpc>
                <a:spcPct val="120000"/>
              </a:lnSpc>
              <a:spcBef>
                <a:spcPts val="0"/>
              </a:spcBef>
              <a:spcAft>
                <a:spcPts val="0"/>
              </a:spcAft>
              <a:buSzPts val="3600"/>
              <a:buChar char="▪"/>
            </a:pPr>
            <a:r>
              <a:rPr lang="ru-RU" sz="4000"/>
              <a:t>пальне</a:t>
            </a:r>
            <a:endParaRPr/>
          </a:p>
        </p:txBody>
      </p:sp>
      <p:pic>
        <p:nvPicPr>
          <p:cNvPr id="428" name="Google Shape;428;p32"/>
          <p:cNvPicPr preferRelativeResize="0"/>
          <p:nvPr/>
        </p:nvPicPr>
        <p:blipFill rotWithShape="1">
          <a:blip r:embed="rId3">
            <a:alphaModFix/>
          </a:blip>
          <a:srcRect/>
          <a:stretch/>
        </p:blipFill>
        <p:spPr>
          <a:xfrm>
            <a:off x="6096000" y="2008189"/>
            <a:ext cx="4989244" cy="2673169"/>
          </a:xfrm>
          <a:prstGeom prst="rect">
            <a:avLst/>
          </a:prstGeom>
          <a:noFill/>
          <a:ln>
            <a:noFill/>
          </a:ln>
        </p:spPr>
      </p:pic>
      <p:sp>
        <p:nvSpPr>
          <p:cNvPr id="429" name="Google Shape;429;p32"/>
          <p:cNvSpPr txBox="1"/>
          <p:nvPr/>
        </p:nvSpPr>
        <p:spPr>
          <a:xfrm>
            <a:off x="6096000" y="4849811"/>
            <a:ext cx="5109954" cy="1815882"/>
          </a:xfrm>
          <a:prstGeom prst="rect">
            <a:avLst/>
          </a:prstGeom>
          <a:solidFill>
            <a:srgbClr val="0F243E"/>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ru-RU" sz="2800">
                <a:solidFill>
                  <a:schemeClr val="lt1"/>
                </a:solidFill>
                <a:latin typeface="Arial"/>
                <a:ea typeface="Arial"/>
                <a:cs typeface="Arial"/>
                <a:sym typeface="Arial"/>
              </a:rPr>
              <a:t>пальне — перероблене паливо для двигунів: бензин, дизель, </a:t>
            </a:r>
            <a:endParaRPr/>
          </a:p>
          <a:p>
            <a:pPr marL="0" marR="0" lvl="0" indent="0" algn="just" rtl="0">
              <a:spcBef>
                <a:spcPts val="0"/>
              </a:spcBef>
              <a:spcAft>
                <a:spcPts val="0"/>
              </a:spcAft>
              <a:buNone/>
            </a:pPr>
            <a:r>
              <a:rPr lang="ru-RU" sz="2800">
                <a:solidFill>
                  <a:schemeClr val="lt1"/>
                </a:solidFill>
                <a:latin typeface="Arial"/>
                <a:ea typeface="Arial"/>
                <a:cs typeface="Arial"/>
                <a:sym typeface="Arial"/>
              </a:rPr>
              <a:t>газ</a:t>
            </a:r>
            <a:endParaRPr sz="2800">
              <a:solidFill>
                <a:schemeClr val="lt1"/>
              </a:solidFill>
              <a:latin typeface="Arial"/>
              <a:ea typeface="Arial"/>
              <a:cs typeface="Arial"/>
              <a:sym typeface="Arial"/>
            </a:endParaRPr>
          </a:p>
        </p:txBody>
      </p:sp>
      <p:sp>
        <p:nvSpPr>
          <p:cNvPr id="430" name="Google Shape;430;p32"/>
          <p:cNvSpPr txBox="1"/>
          <p:nvPr/>
        </p:nvSpPr>
        <p:spPr>
          <a:xfrm>
            <a:off x="61921" y="5065254"/>
            <a:ext cx="4748302" cy="1384995"/>
          </a:xfrm>
          <a:prstGeom prst="rect">
            <a:avLst/>
          </a:prstGeom>
          <a:solidFill>
            <a:srgbClr val="002060"/>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ru-RU" sz="2800">
                <a:solidFill>
                  <a:schemeClr val="lt1"/>
                </a:solidFill>
                <a:latin typeface="Arial"/>
                <a:ea typeface="Arial"/>
                <a:cs typeface="Arial"/>
                <a:sym typeface="Arial"/>
              </a:rPr>
              <a:t>паливо — горюча речовина: дрова, вугілля, нафта </a:t>
            </a:r>
            <a:endParaRPr sz="2800">
              <a:solidFill>
                <a:schemeClr val="lt1"/>
              </a:solidFill>
              <a:latin typeface="Arial"/>
              <a:ea typeface="Arial"/>
              <a:cs typeface="Arial"/>
              <a:sym typeface="Arial"/>
            </a:endParaRPr>
          </a:p>
        </p:txBody>
      </p:sp>
      <p:pic>
        <p:nvPicPr>
          <p:cNvPr id="431" name="Google Shape;431;p32"/>
          <p:cNvPicPr preferRelativeResize="0"/>
          <p:nvPr/>
        </p:nvPicPr>
        <p:blipFill rotWithShape="1">
          <a:blip r:embed="rId4">
            <a:alphaModFix/>
          </a:blip>
          <a:srcRect t="13079"/>
          <a:stretch/>
        </p:blipFill>
        <p:spPr>
          <a:xfrm>
            <a:off x="124176" y="1938059"/>
            <a:ext cx="4623791" cy="2981881"/>
          </a:xfrm>
          <a:prstGeom prst="rect">
            <a:avLst/>
          </a:prstGeom>
          <a:noFill/>
          <a:ln>
            <a:noFill/>
          </a:ln>
        </p:spPr>
      </p:pic>
      <p:sp>
        <p:nvSpPr>
          <p:cNvPr id="432" name="Google Shape;432;p32"/>
          <p:cNvSpPr txBox="1"/>
          <p:nvPr/>
        </p:nvSpPr>
        <p:spPr>
          <a:xfrm>
            <a:off x="124176" y="-24357"/>
            <a:ext cx="6125592"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800">
                <a:solidFill>
                  <a:schemeClr val="lt1"/>
                </a:solidFill>
                <a:latin typeface="Arial"/>
                <a:ea typeface="Arial"/>
                <a:cs typeface="Arial"/>
                <a:sym typeface="Arial"/>
              </a:rPr>
              <a:t>https://miyklas.com.ua/p/ukrainska-mova/5-klas/leksikologiia-40143/paronimi-40159/re-ff38c509-447b-4058-b9e5-8acc04e6c038</a:t>
            </a:r>
            <a:endParaRPr sz="1800">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sp>
        <p:nvSpPr>
          <p:cNvPr id="437" name="Google Shape;437;p33"/>
          <p:cNvSpPr txBox="1">
            <a:spLocks noGrp="1"/>
          </p:cNvSpPr>
          <p:nvPr>
            <p:ph type="title"/>
          </p:nvPr>
        </p:nvSpPr>
        <p:spPr>
          <a:xfrm>
            <a:off x="2609873" y="805817"/>
            <a:ext cx="7950984" cy="1081705"/>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chemeClr val="lt1"/>
              </a:buClr>
              <a:buSzPts val="3400"/>
              <a:buFont typeface="Arial"/>
              <a:buNone/>
            </a:pPr>
            <a:br>
              <a:rPr lang="ru-RU"/>
            </a:br>
            <a:endParaRPr/>
          </a:p>
        </p:txBody>
      </p:sp>
      <p:sp>
        <p:nvSpPr>
          <p:cNvPr id="438" name="Google Shape;438;p33"/>
          <p:cNvSpPr txBox="1">
            <a:spLocks noGrp="1"/>
          </p:cNvSpPr>
          <p:nvPr>
            <p:ph type="body" idx="1"/>
          </p:nvPr>
        </p:nvSpPr>
        <p:spPr>
          <a:xfrm>
            <a:off x="1192566" y="241349"/>
            <a:ext cx="9368291" cy="3839404"/>
          </a:xfrm>
          <a:prstGeom prst="rect">
            <a:avLst/>
          </a:prstGeom>
          <a:noFill/>
          <a:ln>
            <a:noFill/>
          </a:ln>
        </p:spPr>
        <p:txBody>
          <a:bodyPr spcFirstLastPara="1" wrap="square" lIns="91425" tIns="45700" rIns="91425" bIns="45700" anchor="t" anchorCtr="0">
            <a:normAutofit/>
          </a:bodyPr>
          <a:lstStyle/>
          <a:p>
            <a:pPr marL="344488" lvl="0" indent="-344488" algn="just" rtl="0">
              <a:lnSpc>
                <a:spcPct val="120000"/>
              </a:lnSpc>
              <a:spcBef>
                <a:spcPts val="0"/>
              </a:spcBef>
              <a:spcAft>
                <a:spcPts val="0"/>
              </a:spcAft>
              <a:buSzPts val="3600"/>
              <a:buChar char="▪"/>
            </a:pPr>
            <a:r>
              <a:rPr lang="ru-RU" sz="4000"/>
              <a:t>Пароніми — це близькі за звучанням, але різні за лексичним значенням і написанням слова</a:t>
            </a:r>
            <a:endParaRPr/>
          </a:p>
        </p:txBody>
      </p:sp>
      <p:sp>
        <p:nvSpPr>
          <p:cNvPr id="439" name="Google Shape;439;p33"/>
          <p:cNvSpPr txBox="1"/>
          <p:nvPr/>
        </p:nvSpPr>
        <p:spPr>
          <a:xfrm>
            <a:off x="5890436" y="3244334"/>
            <a:ext cx="325622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800">
                <a:solidFill>
                  <a:schemeClr val="lt1"/>
                </a:solidFill>
                <a:latin typeface="Arial"/>
                <a:ea typeface="Arial"/>
                <a:cs typeface="Arial"/>
                <a:sym typeface="Arial"/>
              </a:rPr>
              <a:t>Гривна і гривня</a:t>
            </a:r>
            <a:endParaRPr/>
          </a:p>
        </p:txBody>
      </p:sp>
      <p:sp>
        <p:nvSpPr>
          <p:cNvPr id="440" name="Google Shape;440;p33"/>
          <p:cNvSpPr txBox="1"/>
          <p:nvPr/>
        </p:nvSpPr>
        <p:spPr>
          <a:xfrm>
            <a:off x="5047806" y="4080753"/>
            <a:ext cx="6097772" cy="646331"/>
          </a:xfrm>
          <a:prstGeom prst="rect">
            <a:avLst/>
          </a:prstGeom>
          <a:solidFill>
            <a:srgbClr val="0F243E"/>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800">
                <a:solidFill>
                  <a:schemeClr val="lt1"/>
                </a:solidFill>
                <a:latin typeface="Arial"/>
                <a:ea typeface="Arial"/>
                <a:cs typeface="Arial"/>
                <a:sym typeface="Arial"/>
              </a:rPr>
              <a:t>Гривна – металева шийна прикраса у вигляді обруча, наприклад: Кольє нагадують давньоруські гривни.</a:t>
            </a:r>
            <a:endParaRPr sz="1800">
              <a:solidFill>
                <a:schemeClr val="lt1"/>
              </a:solidFill>
              <a:latin typeface="Arial"/>
              <a:ea typeface="Arial"/>
              <a:cs typeface="Arial"/>
              <a:sym typeface="Arial"/>
            </a:endParaRPr>
          </a:p>
        </p:txBody>
      </p:sp>
      <p:sp>
        <p:nvSpPr>
          <p:cNvPr id="441" name="Google Shape;441;p33"/>
          <p:cNvSpPr txBox="1"/>
          <p:nvPr/>
        </p:nvSpPr>
        <p:spPr>
          <a:xfrm>
            <a:off x="5560827" y="5252899"/>
            <a:ext cx="5584751" cy="369332"/>
          </a:xfrm>
          <a:prstGeom prst="rect">
            <a:avLst/>
          </a:prstGeom>
          <a:solidFill>
            <a:srgbClr val="3F315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800">
                <a:solidFill>
                  <a:schemeClr val="lt1"/>
                </a:solidFill>
                <a:latin typeface="Arial"/>
                <a:ea typeface="Arial"/>
                <a:cs typeface="Arial"/>
                <a:sym typeface="Arial"/>
              </a:rPr>
              <a:t>Гривня – грошова одиниця України.</a:t>
            </a:r>
            <a:endParaRPr/>
          </a:p>
        </p:txBody>
      </p:sp>
      <p:pic>
        <p:nvPicPr>
          <p:cNvPr id="442" name="Google Shape;442;p33"/>
          <p:cNvPicPr preferRelativeResize="0"/>
          <p:nvPr/>
        </p:nvPicPr>
        <p:blipFill rotWithShape="1">
          <a:blip r:embed="rId3">
            <a:alphaModFix/>
          </a:blip>
          <a:srcRect/>
          <a:stretch/>
        </p:blipFill>
        <p:spPr>
          <a:xfrm>
            <a:off x="815606" y="2660843"/>
            <a:ext cx="2628900" cy="1743075"/>
          </a:xfrm>
          <a:prstGeom prst="rect">
            <a:avLst/>
          </a:prstGeom>
          <a:noFill/>
          <a:ln>
            <a:noFill/>
          </a:ln>
        </p:spPr>
      </p:pic>
      <p:pic>
        <p:nvPicPr>
          <p:cNvPr id="443" name="Google Shape;443;p33"/>
          <p:cNvPicPr preferRelativeResize="0"/>
          <p:nvPr/>
        </p:nvPicPr>
        <p:blipFill rotWithShape="1">
          <a:blip r:embed="rId4">
            <a:alphaModFix/>
          </a:blip>
          <a:srcRect/>
          <a:stretch/>
        </p:blipFill>
        <p:spPr>
          <a:xfrm>
            <a:off x="2609873" y="4482858"/>
            <a:ext cx="2143125" cy="21431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47"/>
        <p:cNvGrpSpPr/>
        <p:nvPr/>
      </p:nvGrpSpPr>
      <p:grpSpPr>
        <a:xfrm>
          <a:off x="0" y="0"/>
          <a:ext cx="0" cy="0"/>
          <a:chOff x="0" y="0"/>
          <a:chExt cx="0" cy="0"/>
        </a:xfrm>
      </p:grpSpPr>
      <p:pic>
        <p:nvPicPr>
          <p:cNvPr id="448" name="Google Shape;448;p34"/>
          <p:cNvPicPr preferRelativeResize="0"/>
          <p:nvPr/>
        </p:nvPicPr>
        <p:blipFill rotWithShape="1">
          <a:blip r:embed="rId4">
            <a:alphaModFix/>
          </a:blip>
          <a:srcRect/>
          <a:stretch/>
        </p:blipFill>
        <p:spPr>
          <a:xfrm>
            <a:off x="2831794" y="2105202"/>
            <a:ext cx="9360205" cy="4752798"/>
          </a:xfrm>
          <a:prstGeom prst="rect">
            <a:avLst/>
          </a:prstGeom>
          <a:noFill/>
          <a:ln>
            <a:noFill/>
          </a:ln>
        </p:spPr>
      </p:pic>
      <p:pic>
        <p:nvPicPr>
          <p:cNvPr id="449" name="Google Shape;449;p34"/>
          <p:cNvPicPr preferRelativeResize="0"/>
          <p:nvPr/>
        </p:nvPicPr>
        <p:blipFill rotWithShape="1">
          <a:blip r:embed="rId5">
            <a:alphaModFix/>
          </a:blip>
          <a:srcRect/>
          <a:stretch/>
        </p:blipFill>
        <p:spPr>
          <a:xfrm>
            <a:off x="0" y="0"/>
            <a:ext cx="12189867" cy="6858000"/>
          </a:xfrm>
          <a:prstGeom prst="rect">
            <a:avLst/>
          </a:prstGeom>
          <a:noFill/>
          <a:ln>
            <a:noFill/>
          </a:ln>
        </p:spPr>
      </p:pic>
      <p:sp>
        <p:nvSpPr>
          <p:cNvPr id="450" name="Google Shape;450;p34"/>
          <p:cNvSpPr/>
          <p:nvPr/>
        </p:nvSpPr>
        <p:spPr>
          <a:xfrm>
            <a:off x="0" y="0"/>
            <a:ext cx="964174" cy="6858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4"/>
          <p:cNvSpPr/>
          <p:nvPr/>
        </p:nvSpPr>
        <p:spPr>
          <a:xfrm>
            <a:off x="962042" y="0"/>
            <a:ext cx="45719" cy="68580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4"/>
          <p:cNvSpPr/>
          <p:nvPr/>
        </p:nvSpPr>
        <p:spPr>
          <a:xfrm>
            <a:off x="1004479" y="0"/>
            <a:ext cx="10372316" cy="6858000"/>
          </a:xfrm>
          <a:prstGeom prst="rect">
            <a:avLst/>
          </a:prstGeom>
          <a:solidFill>
            <a:schemeClr val="dk2">
              <a:alpha val="9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34"/>
          <p:cNvSpPr/>
          <p:nvPr/>
        </p:nvSpPr>
        <p:spPr>
          <a:xfrm>
            <a:off x="11377328" y="0"/>
            <a:ext cx="27432" cy="68580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34"/>
          <p:cNvSpPr txBox="1"/>
          <p:nvPr/>
        </p:nvSpPr>
        <p:spPr>
          <a:xfrm>
            <a:off x="2194943" y="641225"/>
            <a:ext cx="415636" cy="36933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ru-RU"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455" name="Google Shape;455;p34"/>
          <p:cNvSpPr/>
          <p:nvPr/>
        </p:nvSpPr>
        <p:spPr>
          <a:xfrm>
            <a:off x="0" y="0"/>
            <a:ext cx="12189867" cy="6855282"/>
          </a:xfrm>
          <a:prstGeom prst="rect">
            <a:avLst/>
          </a:prstGeom>
          <a:blipFill rotWithShape="1">
            <a:blip r:embed="rId3">
              <a:alphaModFix/>
            </a:blip>
            <a:stretch>
              <a:fillRect/>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456" name="Google Shape;456;p34"/>
          <p:cNvPicPr preferRelativeResize="0"/>
          <p:nvPr/>
        </p:nvPicPr>
        <p:blipFill rotWithShape="1">
          <a:blip r:embed="rId4">
            <a:alphaModFix/>
          </a:blip>
          <a:srcRect/>
          <a:stretch/>
        </p:blipFill>
        <p:spPr>
          <a:xfrm>
            <a:off x="2831794" y="2105202"/>
            <a:ext cx="9360205" cy="4752798"/>
          </a:xfrm>
          <a:prstGeom prst="rect">
            <a:avLst/>
          </a:prstGeom>
          <a:noFill/>
          <a:ln>
            <a:noFill/>
          </a:ln>
        </p:spPr>
      </p:pic>
      <p:pic>
        <p:nvPicPr>
          <p:cNvPr id="457" name="Google Shape;457;p34"/>
          <p:cNvPicPr preferRelativeResize="0"/>
          <p:nvPr/>
        </p:nvPicPr>
        <p:blipFill rotWithShape="1">
          <a:blip r:embed="rId5">
            <a:alphaModFix/>
          </a:blip>
          <a:srcRect/>
          <a:stretch/>
        </p:blipFill>
        <p:spPr>
          <a:xfrm>
            <a:off x="0" y="0"/>
            <a:ext cx="12189867" cy="6858000"/>
          </a:xfrm>
          <a:prstGeom prst="rect">
            <a:avLst/>
          </a:prstGeom>
          <a:noFill/>
          <a:ln>
            <a:noFill/>
          </a:ln>
        </p:spPr>
      </p:pic>
      <p:sp>
        <p:nvSpPr>
          <p:cNvPr id="458" name="Google Shape;458;p34"/>
          <p:cNvSpPr/>
          <p:nvPr/>
        </p:nvSpPr>
        <p:spPr>
          <a:xfrm>
            <a:off x="0" y="0"/>
            <a:ext cx="964174" cy="6858000"/>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459" name="Google Shape;459;p34"/>
          <p:cNvSpPr/>
          <p:nvPr/>
        </p:nvSpPr>
        <p:spPr>
          <a:xfrm>
            <a:off x="962042" y="0"/>
            <a:ext cx="45719" cy="6858000"/>
          </a:xfrm>
          <a:prstGeom prst="rect">
            <a:avLst/>
          </a:pr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460" name="Google Shape;460;p34"/>
          <p:cNvSpPr/>
          <p:nvPr/>
        </p:nvSpPr>
        <p:spPr>
          <a:xfrm>
            <a:off x="1007533" y="0"/>
            <a:ext cx="10378001" cy="6858000"/>
          </a:xfrm>
          <a:prstGeom prst="rect">
            <a:avLst/>
          </a:prstGeom>
          <a:solidFill>
            <a:schemeClr val="dk2">
              <a:alpha val="91764"/>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461" name="Google Shape;461;p34"/>
          <p:cNvSpPr txBox="1">
            <a:spLocks noGrp="1"/>
          </p:cNvSpPr>
          <p:nvPr>
            <p:ph type="title"/>
          </p:nvPr>
        </p:nvSpPr>
        <p:spPr>
          <a:xfrm>
            <a:off x="1199789" y="287276"/>
            <a:ext cx="3974905" cy="107722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2400"/>
              <a:buFont typeface="Arial"/>
              <a:buNone/>
            </a:pPr>
            <a:r>
              <a:rPr lang="ru-RU" sz="2400"/>
              <a:t>Різниця може бути в одній букві-значення різне</a:t>
            </a:r>
            <a:endParaRPr sz="2400"/>
          </a:p>
        </p:txBody>
      </p:sp>
      <p:pic>
        <p:nvPicPr>
          <p:cNvPr id="462" name="Google Shape;462;p34"/>
          <p:cNvPicPr preferRelativeResize="0"/>
          <p:nvPr/>
        </p:nvPicPr>
        <p:blipFill rotWithShape="1">
          <a:blip r:embed="rId6">
            <a:alphaModFix/>
          </a:blip>
          <a:srcRect r="-3" b="6437"/>
          <a:stretch/>
        </p:blipFill>
        <p:spPr>
          <a:xfrm>
            <a:off x="6557207" y="2"/>
            <a:ext cx="4827262" cy="3422917"/>
          </a:xfrm>
          <a:prstGeom prst="rect">
            <a:avLst/>
          </a:prstGeom>
          <a:noFill/>
          <a:ln w="12700" cap="flat" cmpd="sng">
            <a:solidFill>
              <a:schemeClr val="lt1"/>
            </a:solidFill>
            <a:prstDash val="solid"/>
            <a:round/>
            <a:headEnd type="none" w="sm" len="sm"/>
            <a:tailEnd type="none" w="sm" len="sm"/>
          </a:ln>
        </p:spPr>
      </p:pic>
      <p:pic>
        <p:nvPicPr>
          <p:cNvPr id="463" name="Google Shape;463;p34"/>
          <p:cNvPicPr preferRelativeResize="0"/>
          <p:nvPr/>
        </p:nvPicPr>
        <p:blipFill rotWithShape="1">
          <a:blip r:embed="rId7">
            <a:alphaModFix/>
          </a:blip>
          <a:srcRect t="1" r="-4" b="15543"/>
          <a:stretch/>
        </p:blipFill>
        <p:spPr>
          <a:xfrm>
            <a:off x="6602083" y="3604335"/>
            <a:ext cx="4782385" cy="3250948"/>
          </a:xfrm>
          <a:prstGeom prst="rect">
            <a:avLst/>
          </a:prstGeom>
          <a:noFill/>
          <a:ln w="12700" cap="flat" cmpd="sng">
            <a:solidFill>
              <a:schemeClr val="lt1"/>
            </a:solidFill>
            <a:prstDash val="solid"/>
            <a:round/>
            <a:headEnd type="none" w="sm" len="sm"/>
            <a:tailEnd type="none" w="sm" len="sm"/>
          </a:ln>
        </p:spPr>
      </p:pic>
      <p:sp>
        <p:nvSpPr>
          <p:cNvPr id="464" name="Google Shape;464;p34"/>
          <p:cNvSpPr/>
          <p:nvPr/>
        </p:nvSpPr>
        <p:spPr>
          <a:xfrm>
            <a:off x="11387666" y="-2718"/>
            <a:ext cx="27432" cy="6858000"/>
          </a:xfrm>
          <a:prstGeom prst="rect">
            <a:avLst/>
          </a:pr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465" name="Google Shape;465;p34"/>
          <p:cNvPicPr preferRelativeResize="0"/>
          <p:nvPr/>
        </p:nvPicPr>
        <p:blipFill rotWithShape="1">
          <a:blip r:embed="rId8">
            <a:alphaModFix/>
          </a:blip>
          <a:srcRect/>
          <a:stretch/>
        </p:blipFill>
        <p:spPr>
          <a:xfrm>
            <a:off x="148519" y="1571921"/>
            <a:ext cx="6173073" cy="477209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sp>
        <p:nvSpPr>
          <p:cNvPr id="470" name="Google Shape;470;p35"/>
          <p:cNvSpPr txBox="1">
            <a:spLocks noGrp="1"/>
          </p:cNvSpPr>
          <p:nvPr>
            <p:ph type="title"/>
          </p:nvPr>
        </p:nvSpPr>
        <p:spPr>
          <a:xfrm>
            <a:off x="3240187" y="148870"/>
            <a:ext cx="7950984" cy="1081705"/>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chemeClr val="lt1"/>
              </a:buClr>
              <a:buSzPts val="3400"/>
              <a:buFont typeface="Arial"/>
              <a:buNone/>
            </a:pPr>
            <a:r>
              <a:rPr lang="ru-RU"/>
              <a:t>Корисливий і корисний</a:t>
            </a:r>
            <a:br>
              <a:rPr lang="ru-RU"/>
            </a:br>
            <a:endParaRPr/>
          </a:p>
        </p:txBody>
      </p:sp>
      <p:sp>
        <p:nvSpPr>
          <p:cNvPr id="471" name="Google Shape;471;p35"/>
          <p:cNvSpPr txBox="1">
            <a:spLocks noGrp="1"/>
          </p:cNvSpPr>
          <p:nvPr>
            <p:ph type="body" idx="1"/>
          </p:nvPr>
        </p:nvSpPr>
        <p:spPr>
          <a:xfrm>
            <a:off x="1000829" y="879845"/>
            <a:ext cx="3894222" cy="4208155"/>
          </a:xfrm>
          <a:prstGeom prst="rect">
            <a:avLst/>
          </a:prstGeom>
          <a:noFill/>
          <a:ln>
            <a:noFill/>
          </a:ln>
        </p:spPr>
        <p:txBody>
          <a:bodyPr spcFirstLastPara="1" wrap="square" lIns="91425" tIns="45700" rIns="91425" bIns="45700" anchor="t" anchorCtr="0">
            <a:normAutofit/>
          </a:bodyPr>
          <a:lstStyle/>
          <a:p>
            <a:pPr marL="344488" lvl="0" indent="-344488" algn="l" rtl="0">
              <a:lnSpc>
                <a:spcPct val="120000"/>
              </a:lnSpc>
              <a:spcBef>
                <a:spcPts val="0"/>
              </a:spcBef>
              <a:spcAft>
                <a:spcPts val="0"/>
              </a:spcAft>
              <a:buSzPts val="1800"/>
              <a:buChar char="▪"/>
            </a:pPr>
            <a:r>
              <a:rPr lang="ru-RU"/>
              <a:t>Корисливий – той, хто прагне наживи, власної вигоди (про людину).</a:t>
            </a:r>
            <a:endParaRPr/>
          </a:p>
        </p:txBody>
      </p:sp>
      <p:sp>
        <p:nvSpPr>
          <p:cNvPr id="472" name="Google Shape;472;p35"/>
          <p:cNvSpPr txBox="1">
            <a:spLocks noGrp="1"/>
          </p:cNvSpPr>
          <p:nvPr>
            <p:ph type="body" idx="2"/>
          </p:nvPr>
        </p:nvSpPr>
        <p:spPr>
          <a:xfrm>
            <a:off x="7137494" y="879845"/>
            <a:ext cx="3894222" cy="3997829"/>
          </a:xfrm>
          <a:prstGeom prst="rect">
            <a:avLst/>
          </a:prstGeom>
          <a:noFill/>
          <a:ln>
            <a:noFill/>
          </a:ln>
        </p:spPr>
        <p:txBody>
          <a:bodyPr spcFirstLastPara="1" wrap="square" lIns="91425" tIns="45700" rIns="91425" bIns="45700" anchor="t" anchorCtr="0">
            <a:normAutofit/>
          </a:bodyPr>
          <a:lstStyle/>
          <a:p>
            <a:pPr marL="344488" lvl="0" indent="-344488" algn="l" rtl="0">
              <a:lnSpc>
                <a:spcPct val="120000"/>
              </a:lnSpc>
              <a:spcBef>
                <a:spcPts val="0"/>
              </a:spcBef>
              <a:spcAft>
                <a:spcPts val="0"/>
              </a:spcAft>
              <a:buSzPts val="1800"/>
              <a:buChar char="▪"/>
            </a:pPr>
            <a:r>
              <a:rPr lang="ru-RU"/>
              <a:t>Корисний – який дає користь. Корисні продукти, корисні поради.</a:t>
            </a:r>
            <a:endParaRPr/>
          </a:p>
        </p:txBody>
      </p:sp>
      <p:pic>
        <p:nvPicPr>
          <p:cNvPr id="473" name="Google Shape;473;p35"/>
          <p:cNvPicPr preferRelativeResize="0"/>
          <p:nvPr/>
        </p:nvPicPr>
        <p:blipFill rotWithShape="1">
          <a:blip r:embed="rId3">
            <a:alphaModFix/>
          </a:blip>
          <a:srcRect/>
          <a:stretch/>
        </p:blipFill>
        <p:spPr>
          <a:xfrm>
            <a:off x="2792445" y="2060569"/>
            <a:ext cx="6428913" cy="472641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77"/>
        <p:cNvGrpSpPr/>
        <p:nvPr/>
      </p:nvGrpSpPr>
      <p:grpSpPr>
        <a:xfrm>
          <a:off x="0" y="0"/>
          <a:ext cx="0" cy="0"/>
          <a:chOff x="0" y="0"/>
          <a:chExt cx="0" cy="0"/>
        </a:xfrm>
      </p:grpSpPr>
      <p:pic>
        <p:nvPicPr>
          <p:cNvPr id="478" name="Google Shape;478;p36"/>
          <p:cNvPicPr preferRelativeResize="0"/>
          <p:nvPr/>
        </p:nvPicPr>
        <p:blipFill rotWithShape="1">
          <a:blip r:embed="rId4">
            <a:alphaModFix/>
          </a:blip>
          <a:srcRect/>
          <a:stretch/>
        </p:blipFill>
        <p:spPr>
          <a:xfrm>
            <a:off x="2831794" y="2105202"/>
            <a:ext cx="9360205" cy="4752798"/>
          </a:xfrm>
          <a:prstGeom prst="rect">
            <a:avLst/>
          </a:prstGeom>
          <a:noFill/>
          <a:ln>
            <a:noFill/>
          </a:ln>
        </p:spPr>
      </p:pic>
      <p:pic>
        <p:nvPicPr>
          <p:cNvPr id="479" name="Google Shape;479;p36"/>
          <p:cNvPicPr preferRelativeResize="0"/>
          <p:nvPr/>
        </p:nvPicPr>
        <p:blipFill rotWithShape="1">
          <a:blip r:embed="rId5">
            <a:alphaModFix/>
          </a:blip>
          <a:srcRect/>
          <a:stretch/>
        </p:blipFill>
        <p:spPr>
          <a:xfrm>
            <a:off x="0" y="0"/>
            <a:ext cx="12189867" cy="6858000"/>
          </a:xfrm>
          <a:prstGeom prst="rect">
            <a:avLst/>
          </a:prstGeom>
          <a:noFill/>
          <a:ln>
            <a:noFill/>
          </a:ln>
        </p:spPr>
      </p:pic>
      <p:sp>
        <p:nvSpPr>
          <p:cNvPr id="480" name="Google Shape;480;p36"/>
          <p:cNvSpPr/>
          <p:nvPr/>
        </p:nvSpPr>
        <p:spPr>
          <a:xfrm>
            <a:off x="0" y="0"/>
            <a:ext cx="964174" cy="6858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36"/>
          <p:cNvSpPr/>
          <p:nvPr/>
        </p:nvSpPr>
        <p:spPr>
          <a:xfrm>
            <a:off x="962042" y="0"/>
            <a:ext cx="45719" cy="68580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36"/>
          <p:cNvSpPr/>
          <p:nvPr/>
        </p:nvSpPr>
        <p:spPr>
          <a:xfrm>
            <a:off x="1007533" y="0"/>
            <a:ext cx="7934348" cy="6858000"/>
          </a:xfrm>
          <a:prstGeom prst="rect">
            <a:avLst/>
          </a:prstGeom>
          <a:solidFill>
            <a:schemeClr val="dk2">
              <a:alpha val="9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36"/>
          <p:cNvSpPr/>
          <p:nvPr/>
        </p:nvSpPr>
        <p:spPr>
          <a:xfrm>
            <a:off x="8941881" y="0"/>
            <a:ext cx="27432" cy="68580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36"/>
          <p:cNvSpPr txBox="1"/>
          <p:nvPr/>
        </p:nvSpPr>
        <p:spPr>
          <a:xfrm>
            <a:off x="2191282" y="3262852"/>
            <a:ext cx="415636" cy="461665"/>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ru-RU" sz="2400">
                <a:solidFill>
                  <a:schemeClr val="accent6"/>
                </a:solidFill>
                <a:latin typeface="Noto Sans Symbols"/>
                <a:ea typeface="Noto Sans Symbols"/>
                <a:cs typeface="Noto Sans Symbols"/>
                <a:sym typeface="Noto Sans Symbols"/>
              </a:rPr>
              <a:t>◤</a:t>
            </a:r>
            <a:endParaRPr sz="2400">
              <a:solidFill>
                <a:schemeClr val="accent6"/>
              </a:solidFill>
              <a:latin typeface="Arial"/>
              <a:ea typeface="Arial"/>
              <a:cs typeface="Arial"/>
              <a:sym typeface="Arial"/>
            </a:endParaRPr>
          </a:p>
        </p:txBody>
      </p:sp>
      <p:sp>
        <p:nvSpPr>
          <p:cNvPr id="485" name="Google Shape;485;p36"/>
          <p:cNvSpPr/>
          <p:nvPr/>
        </p:nvSpPr>
        <p:spPr>
          <a:xfrm>
            <a:off x="0" y="0"/>
            <a:ext cx="12189867" cy="6855282"/>
          </a:xfrm>
          <a:prstGeom prst="rect">
            <a:avLst/>
          </a:prstGeom>
          <a:blipFill rotWithShape="1">
            <a:blip r:embed="rId3">
              <a:alphaModFix/>
            </a:blip>
            <a:stretch>
              <a:fillRect/>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486" name="Google Shape;486;p36"/>
          <p:cNvPicPr preferRelativeResize="0"/>
          <p:nvPr/>
        </p:nvPicPr>
        <p:blipFill rotWithShape="1">
          <a:blip r:embed="rId4">
            <a:alphaModFix/>
          </a:blip>
          <a:srcRect/>
          <a:stretch/>
        </p:blipFill>
        <p:spPr>
          <a:xfrm>
            <a:off x="2831794" y="2105202"/>
            <a:ext cx="9360205" cy="4752798"/>
          </a:xfrm>
          <a:prstGeom prst="rect">
            <a:avLst/>
          </a:prstGeom>
          <a:noFill/>
          <a:ln>
            <a:noFill/>
          </a:ln>
        </p:spPr>
      </p:pic>
      <p:pic>
        <p:nvPicPr>
          <p:cNvPr id="487" name="Google Shape;487;p36"/>
          <p:cNvPicPr preferRelativeResize="0"/>
          <p:nvPr/>
        </p:nvPicPr>
        <p:blipFill rotWithShape="1">
          <a:blip r:embed="rId5">
            <a:alphaModFix/>
          </a:blip>
          <a:srcRect/>
          <a:stretch/>
        </p:blipFill>
        <p:spPr>
          <a:xfrm>
            <a:off x="0" y="0"/>
            <a:ext cx="12189867" cy="6858000"/>
          </a:xfrm>
          <a:prstGeom prst="rect">
            <a:avLst/>
          </a:prstGeom>
          <a:noFill/>
          <a:ln>
            <a:noFill/>
          </a:ln>
        </p:spPr>
      </p:pic>
      <p:sp>
        <p:nvSpPr>
          <p:cNvPr id="488" name="Google Shape;488;p36"/>
          <p:cNvSpPr/>
          <p:nvPr/>
        </p:nvSpPr>
        <p:spPr>
          <a:xfrm>
            <a:off x="0" y="0"/>
            <a:ext cx="964174" cy="6858000"/>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489" name="Google Shape;489;p36"/>
          <p:cNvSpPr/>
          <p:nvPr/>
        </p:nvSpPr>
        <p:spPr>
          <a:xfrm>
            <a:off x="962042" y="0"/>
            <a:ext cx="45719" cy="6858000"/>
          </a:xfrm>
          <a:prstGeom prst="rect">
            <a:avLst/>
          </a:pr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490" name="Google Shape;490;p36"/>
          <p:cNvSpPr/>
          <p:nvPr/>
        </p:nvSpPr>
        <p:spPr>
          <a:xfrm>
            <a:off x="1007533" y="0"/>
            <a:ext cx="10378001" cy="6858000"/>
          </a:xfrm>
          <a:prstGeom prst="rect">
            <a:avLst/>
          </a:prstGeom>
          <a:solidFill>
            <a:schemeClr val="dk2">
              <a:alpha val="91764"/>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491" name="Google Shape;491;p36"/>
          <p:cNvPicPr preferRelativeResize="0">
            <a:picLocks noGrp="1"/>
          </p:cNvPicPr>
          <p:nvPr>
            <p:ph type="body" idx="1"/>
          </p:nvPr>
        </p:nvPicPr>
        <p:blipFill rotWithShape="1">
          <a:blip r:embed="rId6">
            <a:alphaModFix/>
          </a:blip>
          <a:srcRect l="7066" r="-1" b="-1"/>
          <a:stretch/>
        </p:blipFill>
        <p:spPr>
          <a:xfrm>
            <a:off x="273051" y="1203371"/>
            <a:ext cx="5665363" cy="4829784"/>
          </a:xfrm>
          <a:prstGeom prst="rect">
            <a:avLst/>
          </a:prstGeom>
          <a:noFill/>
          <a:ln w="9525" cap="flat" cmpd="sng">
            <a:solidFill>
              <a:srgbClr val="CB6008"/>
            </a:solidFill>
            <a:prstDash val="solid"/>
            <a:round/>
            <a:headEnd type="none" w="sm" len="sm"/>
            <a:tailEnd type="none" w="sm" len="sm"/>
          </a:ln>
        </p:spPr>
      </p:pic>
      <p:pic>
        <p:nvPicPr>
          <p:cNvPr id="492" name="Google Shape;492;p36"/>
          <p:cNvPicPr preferRelativeResize="0">
            <a:picLocks noGrp="1"/>
          </p:cNvPicPr>
          <p:nvPr>
            <p:ph type="body" idx="2"/>
          </p:nvPr>
        </p:nvPicPr>
        <p:blipFill rotWithShape="1">
          <a:blip r:embed="rId7">
            <a:alphaModFix/>
          </a:blip>
          <a:srcRect l="6332" r="2" b="2"/>
          <a:stretch/>
        </p:blipFill>
        <p:spPr>
          <a:xfrm>
            <a:off x="6094933" y="1203371"/>
            <a:ext cx="5990230" cy="4829784"/>
          </a:xfrm>
          <a:prstGeom prst="rect">
            <a:avLst/>
          </a:prstGeom>
          <a:noFill/>
          <a:ln w="9525" cap="flat" cmpd="sng">
            <a:solidFill>
              <a:srgbClr val="CB6008"/>
            </a:solidFill>
            <a:prstDash val="solid"/>
            <a:round/>
            <a:headEnd type="none" w="sm" len="sm"/>
            <a:tailEnd type="none" w="sm" len="sm"/>
          </a:ln>
        </p:spPr>
      </p:pic>
      <p:sp>
        <p:nvSpPr>
          <p:cNvPr id="493" name="Google Shape;493;p36"/>
          <p:cNvSpPr/>
          <p:nvPr/>
        </p:nvSpPr>
        <p:spPr>
          <a:xfrm>
            <a:off x="11387666" y="-2718"/>
            <a:ext cx="27432" cy="6858000"/>
          </a:xfrm>
          <a:prstGeom prst="rect">
            <a:avLst/>
          </a:pr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p37"/>
          <p:cNvSpPr txBox="1">
            <a:spLocks noGrp="1"/>
          </p:cNvSpPr>
          <p:nvPr>
            <p:ph type="title"/>
          </p:nvPr>
        </p:nvSpPr>
        <p:spPr>
          <a:xfrm>
            <a:off x="3186922" y="202136"/>
            <a:ext cx="7950984" cy="1081705"/>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chemeClr val="lt1"/>
              </a:buClr>
              <a:buSzPts val="3400"/>
              <a:buFont typeface="Arial"/>
              <a:buNone/>
            </a:pPr>
            <a:r>
              <a:rPr lang="ru-RU"/>
              <a:t>Ожеледь і ожеледиця</a:t>
            </a:r>
            <a:endParaRPr/>
          </a:p>
        </p:txBody>
      </p:sp>
      <p:sp>
        <p:nvSpPr>
          <p:cNvPr id="499" name="Google Shape;499;p37"/>
          <p:cNvSpPr txBox="1">
            <a:spLocks noGrp="1"/>
          </p:cNvSpPr>
          <p:nvPr>
            <p:ph type="body" idx="1"/>
          </p:nvPr>
        </p:nvSpPr>
        <p:spPr>
          <a:xfrm>
            <a:off x="1054094" y="1048939"/>
            <a:ext cx="3891960" cy="3997828"/>
          </a:xfrm>
          <a:prstGeom prst="rect">
            <a:avLst/>
          </a:prstGeom>
          <a:noFill/>
          <a:ln>
            <a:noFill/>
          </a:ln>
        </p:spPr>
        <p:txBody>
          <a:bodyPr spcFirstLastPara="1" wrap="square" lIns="91425" tIns="45700" rIns="91425" bIns="45700" anchor="t" anchorCtr="0">
            <a:normAutofit/>
          </a:bodyPr>
          <a:lstStyle/>
          <a:p>
            <a:pPr marL="344488" lvl="0" indent="-344488" algn="l" rtl="0">
              <a:lnSpc>
                <a:spcPct val="120000"/>
              </a:lnSpc>
              <a:spcBef>
                <a:spcPts val="0"/>
              </a:spcBef>
              <a:spcAft>
                <a:spcPts val="0"/>
              </a:spcAft>
              <a:buSzPts val="1800"/>
              <a:buChar char="▪"/>
            </a:pPr>
            <a:r>
              <a:rPr lang="ru-RU"/>
              <a:t>Ожеледь – шар льоду, який утворюється на деревах та будівлях внаслідок замерзання крапель дрібного дощу.</a:t>
            </a:r>
            <a:endParaRPr/>
          </a:p>
        </p:txBody>
      </p:sp>
      <p:sp>
        <p:nvSpPr>
          <p:cNvPr id="500" name="Google Shape;500;p37"/>
          <p:cNvSpPr txBox="1">
            <a:spLocks noGrp="1"/>
          </p:cNvSpPr>
          <p:nvPr>
            <p:ph type="body" idx="2"/>
          </p:nvPr>
        </p:nvSpPr>
        <p:spPr>
          <a:xfrm>
            <a:off x="6494306" y="1026814"/>
            <a:ext cx="3894222" cy="3997829"/>
          </a:xfrm>
          <a:prstGeom prst="rect">
            <a:avLst/>
          </a:prstGeom>
          <a:noFill/>
          <a:ln>
            <a:noFill/>
          </a:ln>
        </p:spPr>
        <p:txBody>
          <a:bodyPr spcFirstLastPara="1" wrap="square" lIns="91425" tIns="45700" rIns="91425" bIns="45700" anchor="t" anchorCtr="0">
            <a:normAutofit/>
          </a:bodyPr>
          <a:lstStyle/>
          <a:p>
            <a:pPr marL="344488" lvl="0" indent="-344488" algn="l" rtl="0">
              <a:lnSpc>
                <a:spcPct val="120000"/>
              </a:lnSpc>
              <a:spcBef>
                <a:spcPts val="0"/>
              </a:spcBef>
              <a:spcAft>
                <a:spcPts val="0"/>
              </a:spcAft>
              <a:buSzPts val="1800"/>
              <a:buChar char="▪"/>
            </a:pPr>
            <a:r>
              <a:rPr lang="ru-RU"/>
              <a:t>Ожеледиця – шар льоду на землі, утворений внаслідок замерзання калюж.</a:t>
            </a:r>
            <a:endParaRPr/>
          </a:p>
        </p:txBody>
      </p:sp>
      <p:pic>
        <p:nvPicPr>
          <p:cNvPr id="501" name="Google Shape;501;p37"/>
          <p:cNvPicPr preferRelativeResize="0"/>
          <p:nvPr/>
        </p:nvPicPr>
        <p:blipFill rotWithShape="1">
          <a:blip r:embed="rId3">
            <a:alphaModFix/>
          </a:blip>
          <a:srcRect/>
          <a:stretch/>
        </p:blipFill>
        <p:spPr>
          <a:xfrm>
            <a:off x="456902" y="3047853"/>
            <a:ext cx="5242562" cy="3692852"/>
          </a:xfrm>
          <a:prstGeom prst="rect">
            <a:avLst/>
          </a:prstGeom>
          <a:noFill/>
          <a:ln>
            <a:noFill/>
          </a:ln>
        </p:spPr>
      </p:pic>
      <p:pic>
        <p:nvPicPr>
          <p:cNvPr id="502" name="Google Shape;502;p37"/>
          <p:cNvPicPr preferRelativeResize="0"/>
          <p:nvPr/>
        </p:nvPicPr>
        <p:blipFill rotWithShape="1">
          <a:blip r:embed="rId4">
            <a:alphaModFix/>
          </a:blip>
          <a:srcRect/>
          <a:stretch/>
        </p:blipFill>
        <p:spPr>
          <a:xfrm>
            <a:off x="6096001" y="3047852"/>
            <a:ext cx="5153900" cy="360801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sp>
        <p:nvSpPr>
          <p:cNvPr id="507" name="Google Shape;507;p38"/>
          <p:cNvSpPr txBox="1">
            <a:spLocks noGrp="1"/>
          </p:cNvSpPr>
          <p:nvPr>
            <p:ph type="title"/>
          </p:nvPr>
        </p:nvSpPr>
        <p:spPr>
          <a:xfrm>
            <a:off x="3249065" y="139992"/>
            <a:ext cx="7950984" cy="1081705"/>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chemeClr val="lt1"/>
              </a:buClr>
              <a:buSzPts val="3400"/>
              <a:buFont typeface="Arial"/>
              <a:buNone/>
            </a:pPr>
            <a:r>
              <a:rPr lang="ru-RU"/>
              <a:t>Пам’ятник і пам’ятка</a:t>
            </a:r>
            <a:endParaRPr/>
          </a:p>
        </p:txBody>
      </p:sp>
      <p:sp>
        <p:nvSpPr>
          <p:cNvPr id="508" name="Google Shape;508;p38"/>
          <p:cNvSpPr txBox="1">
            <a:spLocks noGrp="1"/>
          </p:cNvSpPr>
          <p:nvPr>
            <p:ph type="body" idx="1"/>
          </p:nvPr>
        </p:nvSpPr>
        <p:spPr>
          <a:xfrm>
            <a:off x="810192" y="384812"/>
            <a:ext cx="5420926" cy="3997828"/>
          </a:xfrm>
          <a:prstGeom prst="rect">
            <a:avLst/>
          </a:prstGeom>
          <a:noFill/>
          <a:ln>
            <a:noFill/>
          </a:ln>
        </p:spPr>
        <p:txBody>
          <a:bodyPr spcFirstLastPara="1" wrap="square" lIns="91425" tIns="45700" rIns="91425" bIns="45700" anchor="t" anchorCtr="0">
            <a:normAutofit/>
          </a:bodyPr>
          <a:lstStyle/>
          <a:p>
            <a:pPr marL="344488" lvl="0" indent="-344488" algn="l" rtl="0">
              <a:lnSpc>
                <a:spcPct val="120000"/>
              </a:lnSpc>
              <a:spcBef>
                <a:spcPts val="0"/>
              </a:spcBef>
              <a:spcAft>
                <a:spcPts val="0"/>
              </a:spcAft>
              <a:buSzPct val="90000"/>
              <a:buChar char="▪"/>
            </a:pPr>
            <a:r>
              <a:rPr lang="ru-RU" dirty="0" err="1"/>
              <a:t>Пам’ятник</a:t>
            </a:r>
            <a:r>
              <a:rPr lang="ru-RU" dirty="0"/>
              <a:t> – </a:t>
            </a:r>
            <a:r>
              <a:rPr lang="ru-RU" dirty="0" err="1"/>
              <a:t>скульптурна</a:t>
            </a:r>
            <a:r>
              <a:rPr lang="ru-RU" dirty="0"/>
              <a:t> </a:t>
            </a:r>
            <a:r>
              <a:rPr lang="ru-RU" dirty="0" err="1"/>
              <a:t>споруда</a:t>
            </a:r>
            <a:r>
              <a:rPr lang="ru-RU" dirty="0"/>
              <a:t> на </a:t>
            </a:r>
            <a:r>
              <a:rPr lang="ru-RU" dirty="0" err="1"/>
              <a:t>пам’ять</a:t>
            </a:r>
            <a:r>
              <a:rPr lang="ru-RU" dirty="0"/>
              <a:t> </a:t>
            </a:r>
            <a:r>
              <a:rPr lang="ru-RU" dirty="0" err="1"/>
              <a:t>або</a:t>
            </a:r>
            <a:r>
              <a:rPr lang="ru-RU" dirty="0"/>
              <a:t> на честь </a:t>
            </a:r>
            <a:r>
              <a:rPr lang="ru-RU" dirty="0" err="1"/>
              <a:t>когось</a:t>
            </a:r>
            <a:r>
              <a:rPr lang="ru-RU" dirty="0"/>
              <a:t> </a:t>
            </a:r>
            <a:r>
              <a:rPr lang="ru-RU" dirty="0" err="1"/>
              <a:t>чи</a:t>
            </a:r>
            <a:r>
              <a:rPr lang="ru-RU" dirty="0"/>
              <a:t> </a:t>
            </a:r>
            <a:r>
              <a:rPr lang="ru-RU" dirty="0" err="1"/>
              <a:t>чогось</a:t>
            </a:r>
            <a:r>
              <a:rPr lang="ru-RU" dirty="0"/>
              <a:t>. </a:t>
            </a:r>
            <a:endParaRPr dirty="0"/>
          </a:p>
          <a:p>
            <a:pPr marL="344488" lvl="0" indent="-344488" algn="l" rtl="0">
              <a:lnSpc>
                <a:spcPct val="120000"/>
              </a:lnSpc>
              <a:spcBef>
                <a:spcPts val="1600"/>
              </a:spcBef>
              <a:spcAft>
                <a:spcPts val="0"/>
              </a:spcAft>
              <a:buSzPct val="90000"/>
              <a:buChar char="▪"/>
            </a:pPr>
            <a:r>
              <a:rPr lang="ru-RU" dirty="0" err="1"/>
              <a:t>Пам’ятник</a:t>
            </a:r>
            <a:r>
              <a:rPr lang="ru-RU" dirty="0"/>
              <a:t> </a:t>
            </a:r>
            <a:r>
              <a:rPr lang="ru-RU" dirty="0" err="1"/>
              <a:t>князеві</a:t>
            </a:r>
            <a:r>
              <a:rPr lang="ru-RU" dirty="0"/>
              <a:t> </a:t>
            </a:r>
            <a:r>
              <a:rPr lang="ru-RU" dirty="0" err="1"/>
              <a:t>Володимиру</a:t>
            </a:r>
            <a:r>
              <a:rPr lang="ru-RU" dirty="0"/>
              <a:t>, проект </a:t>
            </a:r>
            <a:r>
              <a:rPr lang="ru-RU" dirty="0" err="1"/>
              <a:t>пам’ятника</a:t>
            </a:r>
            <a:r>
              <a:rPr lang="ru-RU" dirty="0"/>
              <a:t> </a:t>
            </a:r>
            <a:r>
              <a:rPr lang="ru-RU" dirty="0" err="1"/>
              <a:t>Михайлові</a:t>
            </a:r>
            <a:r>
              <a:rPr lang="ru-RU" dirty="0"/>
              <a:t> </a:t>
            </a:r>
            <a:r>
              <a:rPr lang="ru-RU" dirty="0" err="1"/>
              <a:t>Грушевському</a:t>
            </a:r>
            <a:r>
              <a:rPr lang="ru-RU" dirty="0"/>
              <a:t>, </a:t>
            </a:r>
            <a:r>
              <a:rPr lang="ru-RU" dirty="0" err="1"/>
              <a:t>встановлення</a:t>
            </a:r>
            <a:r>
              <a:rPr lang="ru-RU" dirty="0"/>
              <a:t> </a:t>
            </a:r>
            <a:r>
              <a:rPr lang="ru-RU" dirty="0" err="1"/>
              <a:t>пам’ятника</a:t>
            </a:r>
            <a:r>
              <a:rPr lang="ru-RU" dirty="0"/>
              <a:t> </a:t>
            </a:r>
            <a:r>
              <a:rPr lang="ru-RU" dirty="0" err="1"/>
              <a:t>Лесі</a:t>
            </a:r>
            <a:r>
              <a:rPr lang="ru-RU" dirty="0"/>
              <a:t> </a:t>
            </a:r>
            <a:r>
              <a:rPr lang="ru-RU" dirty="0" err="1"/>
              <a:t>Українці</a:t>
            </a:r>
            <a:r>
              <a:rPr lang="ru-RU" dirty="0"/>
              <a:t>.</a:t>
            </a:r>
            <a:endParaRPr dirty="0"/>
          </a:p>
        </p:txBody>
      </p:sp>
      <p:sp>
        <p:nvSpPr>
          <p:cNvPr id="509" name="Google Shape;509;p38"/>
          <p:cNvSpPr txBox="1">
            <a:spLocks noGrp="1"/>
          </p:cNvSpPr>
          <p:nvPr>
            <p:ph type="body" idx="2"/>
          </p:nvPr>
        </p:nvSpPr>
        <p:spPr>
          <a:xfrm>
            <a:off x="8297778" y="695178"/>
            <a:ext cx="3894222" cy="3997829"/>
          </a:xfrm>
          <a:prstGeom prst="rect">
            <a:avLst/>
          </a:prstGeom>
          <a:solidFill>
            <a:srgbClr val="17365D"/>
          </a:solidFill>
          <a:ln>
            <a:noFill/>
          </a:ln>
        </p:spPr>
        <p:txBody>
          <a:bodyPr spcFirstLastPara="1" wrap="square" lIns="91425" tIns="45700" rIns="91425" bIns="45700" anchor="t" anchorCtr="0">
            <a:normAutofit fontScale="85000" lnSpcReduction="20000"/>
          </a:bodyPr>
          <a:lstStyle/>
          <a:p>
            <a:pPr marL="344488" lvl="0" indent="-344488" algn="l" rtl="0">
              <a:lnSpc>
                <a:spcPct val="120000"/>
              </a:lnSpc>
              <a:spcBef>
                <a:spcPts val="0"/>
              </a:spcBef>
              <a:spcAft>
                <a:spcPts val="0"/>
              </a:spcAft>
              <a:buSzPct val="90000"/>
              <a:buChar char="▪"/>
            </a:pPr>
            <a:r>
              <a:rPr lang="ru-RU"/>
              <a:t>Пам’ятка – 1. Річ або об’єкт, що нагадує про когось, про щось. 2. Предмет матеріальної або духовної культури минулого. Історична пам’ятка, літературна пам’ятка, пам’ятка музичної культури, пам’ятка природи, Товариство охорони пам’яток історії та культури. 3. Невелика книжка чи аркуш із короткими настановами; інструкція. Пам’ятка водієві, пам’ятка туристові. 4. Церковна поминальна книжечка.</a:t>
            </a:r>
            <a:endParaRPr/>
          </a:p>
        </p:txBody>
      </p:sp>
      <p:pic>
        <p:nvPicPr>
          <p:cNvPr id="510" name="Google Shape;510;p38"/>
          <p:cNvPicPr preferRelativeResize="0"/>
          <p:nvPr/>
        </p:nvPicPr>
        <p:blipFill rotWithShape="1">
          <a:blip r:embed="rId3">
            <a:alphaModFix/>
          </a:blip>
          <a:srcRect/>
          <a:stretch/>
        </p:blipFill>
        <p:spPr>
          <a:xfrm>
            <a:off x="291715" y="3209752"/>
            <a:ext cx="2640274" cy="3538512"/>
          </a:xfrm>
          <a:prstGeom prst="rect">
            <a:avLst/>
          </a:prstGeom>
          <a:noFill/>
          <a:ln>
            <a:noFill/>
          </a:ln>
        </p:spPr>
      </p:pic>
      <p:pic>
        <p:nvPicPr>
          <p:cNvPr id="511" name="Google Shape;511;p38"/>
          <p:cNvPicPr preferRelativeResize="0"/>
          <p:nvPr/>
        </p:nvPicPr>
        <p:blipFill rotWithShape="1">
          <a:blip r:embed="rId4">
            <a:alphaModFix/>
          </a:blip>
          <a:srcRect l="23523" r="34258"/>
          <a:stretch/>
        </p:blipFill>
        <p:spPr>
          <a:xfrm>
            <a:off x="3216171" y="3209752"/>
            <a:ext cx="2092054" cy="3508256"/>
          </a:xfrm>
          <a:prstGeom prst="rect">
            <a:avLst/>
          </a:prstGeom>
          <a:noFill/>
          <a:ln>
            <a:noFill/>
          </a:ln>
        </p:spPr>
      </p:pic>
      <p:pic>
        <p:nvPicPr>
          <p:cNvPr id="512" name="Google Shape;512;p38"/>
          <p:cNvPicPr preferRelativeResize="0"/>
          <p:nvPr/>
        </p:nvPicPr>
        <p:blipFill rotWithShape="1">
          <a:blip r:embed="rId5">
            <a:alphaModFix/>
          </a:blip>
          <a:srcRect/>
          <a:stretch/>
        </p:blipFill>
        <p:spPr>
          <a:xfrm>
            <a:off x="5921542" y="4474274"/>
            <a:ext cx="2944602" cy="2383725"/>
          </a:xfrm>
          <a:prstGeom prst="rect">
            <a:avLst/>
          </a:prstGeom>
          <a:noFill/>
          <a:ln>
            <a:noFill/>
          </a:ln>
        </p:spPr>
      </p:pic>
      <p:pic>
        <p:nvPicPr>
          <p:cNvPr id="513" name="Google Shape;513;p38"/>
          <p:cNvPicPr preferRelativeResize="0"/>
          <p:nvPr/>
        </p:nvPicPr>
        <p:blipFill rotWithShape="1">
          <a:blip r:embed="rId6">
            <a:alphaModFix/>
          </a:blip>
          <a:srcRect/>
          <a:stretch/>
        </p:blipFill>
        <p:spPr>
          <a:xfrm>
            <a:off x="9434509" y="4474275"/>
            <a:ext cx="1695425" cy="23837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sp>
        <p:nvSpPr>
          <p:cNvPr id="518" name="Google Shape;518;p39"/>
          <p:cNvSpPr txBox="1">
            <a:spLocks noGrp="1"/>
          </p:cNvSpPr>
          <p:nvPr>
            <p:ph type="title"/>
          </p:nvPr>
        </p:nvSpPr>
        <p:spPr>
          <a:xfrm>
            <a:off x="3426619" y="0"/>
            <a:ext cx="7950984" cy="1081705"/>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chemeClr val="lt1"/>
              </a:buClr>
              <a:buSzPts val="3400"/>
              <a:buFont typeface="Arial"/>
              <a:buNone/>
            </a:pPr>
            <a:r>
              <a:rPr lang="ru-RU"/>
              <a:t>Рідкий і рідкісний</a:t>
            </a:r>
            <a:endParaRPr/>
          </a:p>
        </p:txBody>
      </p:sp>
      <p:sp>
        <p:nvSpPr>
          <p:cNvPr id="519" name="Google Shape;519;p39"/>
          <p:cNvSpPr txBox="1">
            <a:spLocks noGrp="1"/>
          </p:cNvSpPr>
          <p:nvPr>
            <p:ph type="body" idx="1"/>
          </p:nvPr>
        </p:nvSpPr>
        <p:spPr>
          <a:xfrm>
            <a:off x="0" y="303215"/>
            <a:ext cx="5708342" cy="3997828"/>
          </a:xfrm>
          <a:prstGeom prst="rect">
            <a:avLst/>
          </a:prstGeom>
          <a:noFill/>
          <a:ln>
            <a:noFill/>
          </a:ln>
        </p:spPr>
        <p:txBody>
          <a:bodyPr spcFirstLastPara="1" wrap="square" lIns="91425" tIns="45700" rIns="91425" bIns="45700" anchor="t" anchorCtr="0">
            <a:normAutofit/>
          </a:bodyPr>
          <a:lstStyle/>
          <a:p>
            <a:pPr marL="344488" lvl="0" indent="-344488" algn="l" rtl="0">
              <a:lnSpc>
                <a:spcPct val="120000"/>
              </a:lnSpc>
              <a:spcBef>
                <a:spcPts val="0"/>
              </a:spcBef>
              <a:spcAft>
                <a:spcPts val="0"/>
              </a:spcAft>
              <a:buSzPts val="1800"/>
              <a:buChar char="▪"/>
            </a:pPr>
            <a:r>
              <a:rPr lang="ru-RU"/>
              <a:t>Рідкий – негустий; розташований нещільно один за одним або повторюється через певні проміжки часу тощо. Рідке тісто, рідкий гребінець, рідке волосся, рідкий туман, рідкі вибухи.</a:t>
            </a:r>
            <a:endParaRPr/>
          </a:p>
        </p:txBody>
      </p:sp>
      <p:sp>
        <p:nvSpPr>
          <p:cNvPr id="520" name="Google Shape;520;p39"/>
          <p:cNvSpPr txBox="1">
            <a:spLocks noGrp="1"/>
          </p:cNvSpPr>
          <p:nvPr>
            <p:ph type="body" idx="2"/>
          </p:nvPr>
        </p:nvSpPr>
        <p:spPr>
          <a:xfrm>
            <a:off x="7483381" y="755974"/>
            <a:ext cx="3894222" cy="3997829"/>
          </a:xfrm>
          <a:prstGeom prst="rect">
            <a:avLst/>
          </a:prstGeom>
          <a:noFill/>
          <a:ln>
            <a:noFill/>
          </a:ln>
        </p:spPr>
        <p:txBody>
          <a:bodyPr spcFirstLastPara="1" wrap="square" lIns="91425" tIns="45700" rIns="91425" bIns="45700" anchor="t" anchorCtr="0">
            <a:normAutofit/>
          </a:bodyPr>
          <a:lstStyle/>
          <a:p>
            <a:pPr marL="344488" lvl="0" indent="-344488" algn="l" rtl="0">
              <a:lnSpc>
                <a:spcPct val="120000"/>
              </a:lnSpc>
              <a:spcBef>
                <a:spcPts val="0"/>
              </a:spcBef>
              <a:spcAft>
                <a:spcPts val="0"/>
              </a:spcAft>
              <a:buSzPts val="1800"/>
              <a:buChar char="▪"/>
            </a:pPr>
            <a:r>
              <a:rPr lang="ru-RU"/>
              <a:t>Рідкісний – що трапляється, буває не часто; незвичайний. Рідкісна рослина, рідкісний випадок, рідкісна порада.</a:t>
            </a:r>
            <a:endParaRPr/>
          </a:p>
        </p:txBody>
      </p:sp>
      <p:pic>
        <p:nvPicPr>
          <p:cNvPr id="521" name="Google Shape;521;p39"/>
          <p:cNvPicPr preferRelativeResize="0"/>
          <p:nvPr/>
        </p:nvPicPr>
        <p:blipFill rotWithShape="1">
          <a:blip r:embed="rId3">
            <a:alphaModFix/>
          </a:blip>
          <a:srcRect/>
          <a:stretch/>
        </p:blipFill>
        <p:spPr>
          <a:xfrm>
            <a:off x="3252722" y="4308553"/>
            <a:ext cx="3231564" cy="2425827"/>
          </a:xfrm>
          <a:prstGeom prst="rect">
            <a:avLst/>
          </a:prstGeom>
          <a:noFill/>
          <a:ln>
            <a:noFill/>
          </a:ln>
        </p:spPr>
      </p:pic>
      <p:pic>
        <p:nvPicPr>
          <p:cNvPr id="522" name="Google Shape;522;p39"/>
          <p:cNvPicPr preferRelativeResize="0"/>
          <p:nvPr/>
        </p:nvPicPr>
        <p:blipFill rotWithShape="1">
          <a:blip r:embed="rId4">
            <a:alphaModFix/>
          </a:blip>
          <a:srcRect/>
          <a:stretch/>
        </p:blipFill>
        <p:spPr>
          <a:xfrm>
            <a:off x="300539" y="2302129"/>
            <a:ext cx="3231564" cy="2547550"/>
          </a:xfrm>
          <a:prstGeom prst="rect">
            <a:avLst/>
          </a:prstGeom>
          <a:noFill/>
          <a:ln>
            <a:noFill/>
          </a:ln>
        </p:spPr>
      </p:pic>
      <p:pic>
        <p:nvPicPr>
          <p:cNvPr id="523" name="Google Shape;523;p39"/>
          <p:cNvPicPr preferRelativeResize="0"/>
          <p:nvPr/>
        </p:nvPicPr>
        <p:blipFill rotWithShape="1">
          <a:blip r:embed="rId5">
            <a:alphaModFix/>
          </a:blip>
          <a:srcRect b="12762"/>
          <a:stretch/>
        </p:blipFill>
        <p:spPr>
          <a:xfrm>
            <a:off x="3576492" y="2302129"/>
            <a:ext cx="2907168" cy="1861498"/>
          </a:xfrm>
          <a:prstGeom prst="rect">
            <a:avLst/>
          </a:prstGeom>
          <a:noFill/>
          <a:ln>
            <a:noFill/>
          </a:ln>
        </p:spPr>
      </p:pic>
      <p:pic>
        <p:nvPicPr>
          <p:cNvPr id="524" name="Google Shape;524;p39"/>
          <p:cNvPicPr preferRelativeResize="0"/>
          <p:nvPr/>
        </p:nvPicPr>
        <p:blipFill rotWithShape="1">
          <a:blip r:embed="rId6">
            <a:alphaModFix/>
          </a:blip>
          <a:srcRect/>
          <a:stretch/>
        </p:blipFill>
        <p:spPr>
          <a:xfrm>
            <a:off x="7936638" y="2754888"/>
            <a:ext cx="3440966" cy="2132174"/>
          </a:xfrm>
          <a:prstGeom prst="rect">
            <a:avLst/>
          </a:prstGeom>
          <a:noFill/>
          <a:ln>
            <a:noFill/>
          </a:ln>
        </p:spPr>
      </p:pic>
      <p:pic>
        <p:nvPicPr>
          <p:cNvPr id="525" name="Google Shape;525;p39"/>
          <p:cNvPicPr preferRelativeResize="0"/>
          <p:nvPr/>
        </p:nvPicPr>
        <p:blipFill rotWithShape="1">
          <a:blip r:embed="rId7">
            <a:alphaModFix/>
          </a:blip>
          <a:srcRect/>
          <a:stretch/>
        </p:blipFill>
        <p:spPr>
          <a:xfrm>
            <a:off x="7999274" y="4971494"/>
            <a:ext cx="3378329" cy="188650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D10528-C96C-5A27-CEC3-2C8B2196399D}"/>
              </a:ext>
            </a:extLst>
          </p:cNvPr>
          <p:cNvSpPr>
            <a:spLocks noGrp="1"/>
          </p:cNvSpPr>
          <p:nvPr>
            <p:ph type="title"/>
          </p:nvPr>
        </p:nvSpPr>
        <p:spPr>
          <a:xfrm>
            <a:off x="3309392" y="0"/>
            <a:ext cx="7958331" cy="1077229"/>
          </a:xfrm>
        </p:spPr>
        <p:txBody>
          <a:bodyPr>
            <a:normAutofit/>
          </a:bodyPr>
          <a:lstStyle/>
          <a:p>
            <a:r>
              <a:rPr lang="uk-UA" sz="6000" dirty="0"/>
              <a:t>ПОМІРКУЄМО</a:t>
            </a:r>
          </a:p>
        </p:txBody>
      </p:sp>
      <p:sp>
        <p:nvSpPr>
          <p:cNvPr id="3" name="Місце для тексту 2">
            <a:extLst>
              <a:ext uri="{FF2B5EF4-FFF2-40B4-BE49-F238E27FC236}">
                <a16:creationId xmlns:a16="http://schemas.microsoft.com/office/drawing/2014/main" id="{13D0660E-0B1C-D430-C0E6-4DA6A918A1AE}"/>
              </a:ext>
            </a:extLst>
          </p:cNvPr>
          <p:cNvSpPr>
            <a:spLocks noGrp="1"/>
          </p:cNvSpPr>
          <p:nvPr>
            <p:ph type="body" idx="1"/>
          </p:nvPr>
        </p:nvSpPr>
        <p:spPr>
          <a:xfrm>
            <a:off x="1121788" y="1168923"/>
            <a:ext cx="10303497" cy="4824459"/>
          </a:xfrm>
        </p:spPr>
        <p:txBody>
          <a:bodyPr>
            <a:normAutofit fontScale="47500" lnSpcReduction="20000"/>
          </a:bodyPr>
          <a:lstStyle/>
          <a:p>
            <a:pPr marL="868680" indent="-742950">
              <a:buAutoNum type="arabicPeriod"/>
            </a:pPr>
            <a:r>
              <a:rPr lang="uk-UA" sz="5900" dirty="0">
                <a:solidFill>
                  <a:schemeClr val="tx1"/>
                </a:solidFill>
              </a:rPr>
              <a:t>Знайдіть пароніми у реченні та поясніть їх  лексичне значення.</a:t>
            </a:r>
          </a:p>
          <a:p>
            <a:pPr marL="125730" indent="0">
              <a:buNone/>
            </a:pPr>
            <a:endParaRPr lang="ru-RU" sz="3600" dirty="0"/>
          </a:p>
          <a:p>
            <a:pPr marL="125730" indent="0">
              <a:buNone/>
            </a:pPr>
            <a:r>
              <a:rPr lang="ru-RU" sz="4500" dirty="0" err="1"/>
              <a:t>Вихована</a:t>
            </a:r>
            <a:r>
              <a:rPr lang="ru-RU" sz="4500" dirty="0"/>
              <a:t> </a:t>
            </a:r>
            <a:r>
              <a:rPr lang="ru-RU" sz="4500" dirty="0" err="1"/>
              <a:t>людина</a:t>
            </a:r>
            <a:r>
              <a:rPr lang="ru-RU" sz="4500" dirty="0"/>
              <a:t> – </a:t>
            </a:r>
            <a:r>
              <a:rPr lang="ru-RU" sz="4500" dirty="0" err="1"/>
              <a:t>це</a:t>
            </a:r>
            <a:r>
              <a:rPr lang="ru-RU" sz="4500" dirty="0"/>
              <a:t> та, яка </a:t>
            </a:r>
            <a:r>
              <a:rPr lang="ru-RU" sz="4500" dirty="0" err="1"/>
              <a:t>дотримується</a:t>
            </a:r>
            <a:r>
              <a:rPr lang="ru-RU" sz="4500" dirty="0"/>
              <a:t> норм </a:t>
            </a:r>
            <a:r>
              <a:rPr lang="ru-RU" sz="4500" dirty="0" err="1"/>
              <a:t>поведінки</a:t>
            </a:r>
            <a:r>
              <a:rPr lang="ru-RU" sz="4500" dirty="0"/>
              <a:t>, </a:t>
            </a:r>
            <a:r>
              <a:rPr lang="ru-RU" sz="4500" dirty="0" err="1"/>
              <a:t>прийнятих</a:t>
            </a:r>
            <a:r>
              <a:rPr lang="ru-RU" sz="4500" dirty="0"/>
              <a:t> у </a:t>
            </a:r>
            <a:r>
              <a:rPr lang="ru-RU" sz="4500" dirty="0" err="1"/>
              <a:t>суспільстві</a:t>
            </a:r>
            <a:r>
              <a:rPr lang="ru-RU" sz="4500" dirty="0"/>
              <a:t>.</a:t>
            </a:r>
          </a:p>
          <a:p>
            <a:pPr marL="125730" indent="0">
              <a:buNone/>
            </a:pPr>
            <a:r>
              <a:rPr lang="ru-RU" sz="4500" dirty="0" err="1"/>
              <a:t>Виховна</a:t>
            </a:r>
            <a:r>
              <a:rPr lang="ru-RU" sz="4500" dirty="0"/>
              <a:t> година </a:t>
            </a:r>
            <a:r>
              <a:rPr lang="ru-RU" sz="4500" dirty="0" err="1"/>
              <a:t>присвячена</a:t>
            </a:r>
            <a:r>
              <a:rPr lang="ru-RU" sz="4500" dirty="0"/>
              <a:t> одному з </a:t>
            </a:r>
            <a:r>
              <a:rPr lang="ru-RU" sz="4500" dirty="0" err="1"/>
              <a:t>найдавніших</a:t>
            </a:r>
            <a:r>
              <a:rPr lang="ru-RU" sz="4500" dirty="0"/>
              <a:t> та  </a:t>
            </a:r>
            <a:r>
              <a:rPr lang="ru-RU" sz="4500" dirty="0" err="1"/>
              <a:t>найулюбленіших</a:t>
            </a:r>
            <a:r>
              <a:rPr lang="ru-RU" sz="4500" dirty="0"/>
              <a:t> свят </a:t>
            </a:r>
            <a:r>
              <a:rPr lang="ru-RU" sz="4500" dirty="0" err="1"/>
              <a:t>серед</a:t>
            </a:r>
            <a:r>
              <a:rPr lang="ru-RU" sz="4500" dirty="0"/>
              <a:t> </a:t>
            </a:r>
            <a:r>
              <a:rPr lang="ru-RU" sz="4500" dirty="0" err="1"/>
              <a:t>нашого</a:t>
            </a:r>
            <a:r>
              <a:rPr lang="ru-RU" sz="4500" dirty="0"/>
              <a:t> народу  – </a:t>
            </a:r>
            <a:r>
              <a:rPr lang="ru-RU" sz="4500" dirty="0" err="1"/>
              <a:t>Великодню</a:t>
            </a:r>
            <a:r>
              <a:rPr lang="ru-RU" sz="4500" dirty="0"/>
              <a:t>. </a:t>
            </a:r>
          </a:p>
          <a:p>
            <a:pPr marL="125730" indent="0">
              <a:buNone/>
            </a:pPr>
            <a:r>
              <a:rPr lang="ru-RU" sz="4500" dirty="0"/>
              <a:t>Дипломат </a:t>
            </a:r>
            <a:r>
              <a:rPr lang="ru-RU" sz="4500" dirty="0" err="1"/>
              <a:t>був</a:t>
            </a:r>
            <a:r>
              <a:rPr lang="ru-RU" sz="4500" dirty="0"/>
              <a:t> родичем </a:t>
            </a:r>
            <a:r>
              <a:rPr lang="ru-RU" sz="4500" dirty="0" err="1"/>
              <a:t>англійського</a:t>
            </a:r>
            <a:r>
              <a:rPr lang="ru-RU" sz="4500" dirty="0"/>
              <a:t> короля і </a:t>
            </a:r>
            <a:r>
              <a:rPr lang="ru-RU" sz="4500" dirty="0" err="1"/>
              <a:t>поводився</a:t>
            </a:r>
            <a:r>
              <a:rPr lang="ru-RU" sz="4500" dirty="0"/>
              <a:t> </a:t>
            </a:r>
            <a:r>
              <a:rPr lang="ru-RU" sz="4500" dirty="0" err="1"/>
              <a:t>вкрай</a:t>
            </a:r>
            <a:r>
              <a:rPr lang="ru-RU" sz="4500" dirty="0"/>
              <a:t> </a:t>
            </a:r>
            <a:r>
              <a:rPr lang="ru-RU" sz="4500" dirty="0" err="1"/>
              <a:t>зверхньо</a:t>
            </a:r>
            <a:r>
              <a:rPr lang="ru-RU" sz="4500" dirty="0"/>
              <a:t>.</a:t>
            </a:r>
          </a:p>
          <a:p>
            <a:pPr marL="125730" indent="0">
              <a:buNone/>
            </a:pPr>
            <a:r>
              <a:rPr lang="ru-RU" sz="4500" dirty="0" err="1"/>
              <a:t>Дмитро</a:t>
            </a:r>
            <a:r>
              <a:rPr lang="ru-RU" sz="4500" dirty="0"/>
              <a:t> став дипломантом престижного конкурсу. </a:t>
            </a:r>
          </a:p>
          <a:p>
            <a:pPr marL="125730" indent="0">
              <a:buNone/>
            </a:pPr>
            <a:r>
              <a:rPr lang="ru-RU" sz="4500" dirty="0" err="1"/>
              <a:t>Колектив</a:t>
            </a:r>
            <a:r>
              <a:rPr lang="ru-RU" sz="4500" dirty="0"/>
              <a:t> </a:t>
            </a:r>
            <a:r>
              <a:rPr lang="ru-RU" sz="4500" dirty="0" err="1"/>
              <a:t>лікарні</a:t>
            </a:r>
            <a:r>
              <a:rPr lang="ru-RU" sz="4500" dirty="0"/>
              <a:t> </a:t>
            </a:r>
            <a:r>
              <a:rPr lang="ru-RU" sz="4500" dirty="0" err="1"/>
              <a:t>був</a:t>
            </a:r>
            <a:r>
              <a:rPr lang="ru-RU" sz="4500" dirty="0"/>
              <a:t> </a:t>
            </a:r>
            <a:r>
              <a:rPr lang="ru-RU" sz="4500" dirty="0" err="1"/>
              <a:t>дружелюбний</a:t>
            </a:r>
            <a:r>
              <a:rPr lang="ru-RU" sz="4500" dirty="0"/>
              <a:t> та </a:t>
            </a:r>
            <a:r>
              <a:rPr lang="ru-RU" sz="4500" dirty="0" err="1"/>
              <a:t>людяний</a:t>
            </a:r>
            <a:r>
              <a:rPr lang="ru-RU" sz="4500" dirty="0"/>
              <a:t>. </a:t>
            </a:r>
          </a:p>
          <a:p>
            <a:pPr marL="125730" indent="0">
              <a:buNone/>
            </a:pPr>
            <a:r>
              <a:rPr lang="ru-RU" sz="4500" dirty="0" err="1"/>
              <a:t>Незвично</a:t>
            </a:r>
            <a:r>
              <a:rPr lang="ru-RU" sz="4500" dirty="0"/>
              <a:t> людна </a:t>
            </a:r>
            <a:r>
              <a:rPr lang="ru-RU" sz="4500" dirty="0" err="1"/>
              <a:t>була</a:t>
            </a:r>
            <a:r>
              <a:rPr lang="ru-RU" sz="4500" dirty="0"/>
              <a:t> </a:t>
            </a:r>
            <a:r>
              <a:rPr lang="ru-RU" sz="4500" dirty="0" err="1"/>
              <a:t>площа</a:t>
            </a:r>
            <a:r>
              <a:rPr lang="ru-RU" sz="4500" dirty="0"/>
              <a:t>  у  </a:t>
            </a:r>
            <a:r>
              <a:rPr lang="ru-RU" sz="4500" dirty="0" err="1"/>
              <a:t>вихідний</a:t>
            </a:r>
            <a:r>
              <a:rPr lang="ru-RU" sz="4500" dirty="0"/>
              <a:t> день.</a:t>
            </a:r>
            <a:endParaRPr lang="uk-UA" sz="4500" dirty="0"/>
          </a:p>
        </p:txBody>
      </p:sp>
    </p:spTree>
    <p:extLst>
      <p:ext uri="{BB962C8B-B14F-4D97-AF65-F5344CB8AC3E}">
        <p14:creationId xmlns:p14="http://schemas.microsoft.com/office/powerpoint/2010/main" val="3934242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529"/>
        <p:cNvGrpSpPr/>
        <p:nvPr/>
      </p:nvGrpSpPr>
      <p:grpSpPr>
        <a:xfrm>
          <a:off x="0" y="0"/>
          <a:ext cx="0" cy="0"/>
          <a:chOff x="0" y="0"/>
          <a:chExt cx="0" cy="0"/>
        </a:xfrm>
      </p:grpSpPr>
      <p:pic>
        <p:nvPicPr>
          <p:cNvPr id="530" name="Google Shape;530;p40"/>
          <p:cNvPicPr preferRelativeResize="0"/>
          <p:nvPr/>
        </p:nvPicPr>
        <p:blipFill rotWithShape="1">
          <a:blip r:embed="rId3">
            <a:alphaModFix/>
          </a:blip>
          <a:srcRect/>
          <a:stretch/>
        </p:blipFill>
        <p:spPr>
          <a:xfrm>
            <a:off x="2831794" y="2105202"/>
            <a:ext cx="9360205" cy="4752798"/>
          </a:xfrm>
          <a:prstGeom prst="rect">
            <a:avLst/>
          </a:prstGeom>
          <a:noFill/>
          <a:ln>
            <a:noFill/>
          </a:ln>
        </p:spPr>
      </p:pic>
      <p:pic>
        <p:nvPicPr>
          <p:cNvPr id="531" name="Google Shape;531;p40"/>
          <p:cNvPicPr preferRelativeResize="0"/>
          <p:nvPr/>
        </p:nvPicPr>
        <p:blipFill rotWithShape="1">
          <a:blip r:embed="rId4">
            <a:alphaModFix/>
          </a:blip>
          <a:srcRect/>
          <a:stretch/>
        </p:blipFill>
        <p:spPr>
          <a:xfrm>
            <a:off x="0" y="0"/>
            <a:ext cx="12189867" cy="6858000"/>
          </a:xfrm>
          <a:prstGeom prst="rect">
            <a:avLst/>
          </a:prstGeom>
          <a:noFill/>
          <a:ln>
            <a:noFill/>
          </a:ln>
        </p:spPr>
      </p:pic>
      <p:sp>
        <p:nvSpPr>
          <p:cNvPr id="532" name="Google Shape;532;p40"/>
          <p:cNvSpPr/>
          <p:nvPr/>
        </p:nvSpPr>
        <p:spPr>
          <a:xfrm>
            <a:off x="0" y="0"/>
            <a:ext cx="964174" cy="6858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40"/>
          <p:cNvSpPr/>
          <p:nvPr/>
        </p:nvSpPr>
        <p:spPr>
          <a:xfrm>
            <a:off x="962042" y="0"/>
            <a:ext cx="45719" cy="68580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40"/>
          <p:cNvSpPr/>
          <p:nvPr/>
        </p:nvSpPr>
        <p:spPr>
          <a:xfrm>
            <a:off x="1007533" y="0"/>
            <a:ext cx="7934348" cy="6858000"/>
          </a:xfrm>
          <a:prstGeom prst="rect">
            <a:avLst/>
          </a:prstGeom>
          <a:solidFill>
            <a:schemeClr val="dk2">
              <a:alpha val="9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40"/>
          <p:cNvSpPr/>
          <p:nvPr/>
        </p:nvSpPr>
        <p:spPr>
          <a:xfrm>
            <a:off x="8941881" y="0"/>
            <a:ext cx="27432" cy="68580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40"/>
          <p:cNvSpPr txBox="1"/>
          <p:nvPr/>
        </p:nvSpPr>
        <p:spPr>
          <a:xfrm>
            <a:off x="2191282" y="3262852"/>
            <a:ext cx="415636" cy="461665"/>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ru-RU" sz="2400">
                <a:solidFill>
                  <a:schemeClr val="accent6"/>
                </a:solidFill>
                <a:latin typeface="Noto Sans Symbols"/>
                <a:ea typeface="Noto Sans Symbols"/>
                <a:cs typeface="Noto Sans Symbols"/>
                <a:sym typeface="Noto Sans Symbols"/>
              </a:rPr>
              <a:t>◤</a:t>
            </a:r>
            <a:endParaRPr sz="2400">
              <a:solidFill>
                <a:schemeClr val="accent6"/>
              </a:solidFill>
              <a:latin typeface="Arial"/>
              <a:ea typeface="Arial"/>
              <a:cs typeface="Arial"/>
              <a:sym typeface="Arial"/>
            </a:endParaRPr>
          </a:p>
        </p:txBody>
      </p:sp>
      <p:sp>
        <p:nvSpPr>
          <p:cNvPr id="537" name="Google Shape;537;p40"/>
          <p:cNvSpPr/>
          <p:nvPr/>
        </p:nvSpPr>
        <p:spPr>
          <a:xfrm>
            <a:off x="0" y="0"/>
            <a:ext cx="12189867" cy="68580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538" name="Google Shape;538;p40"/>
          <p:cNvPicPr preferRelativeResize="0"/>
          <p:nvPr/>
        </p:nvPicPr>
        <p:blipFill rotWithShape="1">
          <a:blip r:embed="rId3">
            <a:alphaModFix/>
          </a:blip>
          <a:srcRect/>
          <a:stretch/>
        </p:blipFill>
        <p:spPr>
          <a:xfrm>
            <a:off x="2831794" y="2105202"/>
            <a:ext cx="9360205" cy="4752798"/>
          </a:xfrm>
          <a:prstGeom prst="rect">
            <a:avLst/>
          </a:prstGeom>
          <a:noFill/>
          <a:ln>
            <a:noFill/>
          </a:ln>
        </p:spPr>
      </p:pic>
      <p:pic>
        <p:nvPicPr>
          <p:cNvPr id="539" name="Google Shape;539;p40"/>
          <p:cNvPicPr preferRelativeResize="0"/>
          <p:nvPr/>
        </p:nvPicPr>
        <p:blipFill rotWithShape="1">
          <a:blip r:embed="rId5">
            <a:alphaModFix amt="35000"/>
          </a:blip>
          <a:srcRect t="13256" r="-1" b="11742"/>
          <a:stretch/>
        </p:blipFill>
        <p:spPr>
          <a:xfrm>
            <a:off x="19965" y="-2"/>
            <a:ext cx="12191695" cy="6858000"/>
          </a:xfrm>
          <a:prstGeom prst="rect">
            <a:avLst/>
          </a:prstGeom>
          <a:noFill/>
          <a:ln>
            <a:noFill/>
          </a:ln>
        </p:spPr>
      </p:pic>
      <p:pic>
        <p:nvPicPr>
          <p:cNvPr id="540" name="Google Shape;540;p40"/>
          <p:cNvPicPr preferRelativeResize="0"/>
          <p:nvPr/>
        </p:nvPicPr>
        <p:blipFill rotWithShape="1">
          <a:blip r:embed="rId4">
            <a:alphaModFix/>
          </a:blip>
          <a:srcRect/>
          <a:stretch/>
        </p:blipFill>
        <p:spPr>
          <a:xfrm>
            <a:off x="1067" y="0"/>
            <a:ext cx="12189867" cy="6858000"/>
          </a:xfrm>
          <a:prstGeom prst="rect">
            <a:avLst/>
          </a:prstGeom>
          <a:noFill/>
          <a:ln>
            <a:noFill/>
          </a:ln>
        </p:spPr>
      </p:pic>
      <p:sp>
        <p:nvSpPr>
          <p:cNvPr id="541" name="Google Shape;541;p40"/>
          <p:cNvSpPr txBox="1">
            <a:spLocks noGrp="1"/>
          </p:cNvSpPr>
          <p:nvPr>
            <p:ph type="title"/>
          </p:nvPr>
        </p:nvSpPr>
        <p:spPr>
          <a:xfrm>
            <a:off x="2292054" y="3428998"/>
            <a:ext cx="5816024" cy="2623459"/>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chemeClr val="lt1"/>
              </a:buClr>
              <a:buSzPts val="5600"/>
              <a:buFont typeface="Arial"/>
              <a:buNone/>
            </a:pPr>
            <a:r>
              <a:rPr lang="ru-RU" sz="5600"/>
              <a:t>Тут можна знайти пароніми</a:t>
            </a:r>
            <a:br>
              <a:rPr lang="ru-RU" sz="5600"/>
            </a:br>
            <a:endParaRPr sz="5600"/>
          </a:p>
        </p:txBody>
      </p:sp>
      <p:sp>
        <p:nvSpPr>
          <p:cNvPr id="542" name="Google Shape;542;p40"/>
          <p:cNvSpPr txBox="1">
            <a:spLocks noGrp="1"/>
          </p:cNvSpPr>
          <p:nvPr>
            <p:ph type="body" idx="1"/>
          </p:nvPr>
        </p:nvSpPr>
        <p:spPr>
          <a:xfrm>
            <a:off x="2488676" y="2268786"/>
            <a:ext cx="6749591" cy="1160213"/>
          </a:xfrm>
          <a:prstGeom prst="rect">
            <a:avLst/>
          </a:prstGeom>
          <a:noFill/>
          <a:ln>
            <a:noFill/>
          </a:ln>
        </p:spPr>
        <p:txBody>
          <a:bodyPr spcFirstLastPara="1" wrap="square" lIns="91425" tIns="0" rIns="91425" bIns="45700" anchor="b" anchorCtr="0">
            <a:normAutofit/>
          </a:bodyPr>
          <a:lstStyle/>
          <a:p>
            <a:pPr marL="0" lvl="0" indent="0" algn="r" rtl="0">
              <a:lnSpc>
                <a:spcPct val="120000"/>
              </a:lnSpc>
              <a:spcBef>
                <a:spcPts val="0"/>
              </a:spcBef>
              <a:spcAft>
                <a:spcPts val="0"/>
              </a:spcAft>
              <a:buSzPts val="1800"/>
              <a:buNone/>
            </a:pPr>
            <a:r>
              <a:rPr lang="ru-RU" dirty="0"/>
              <a:t>https://ukr-lifehacks.ed-era.com/rozdil-2/paronimy</a:t>
            </a:r>
            <a:endParaRPr dirty="0"/>
          </a:p>
        </p:txBody>
      </p:sp>
      <p:sp>
        <p:nvSpPr>
          <p:cNvPr id="543" name="Google Shape;543;p40"/>
          <p:cNvSpPr/>
          <p:nvPr/>
        </p:nvSpPr>
        <p:spPr>
          <a:xfrm>
            <a:off x="0" y="0"/>
            <a:ext cx="964174" cy="6858000"/>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44" name="Google Shape;544;p40"/>
          <p:cNvSpPr/>
          <p:nvPr/>
        </p:nvSpPr>
        <p:spPr>
          <a:xfrm>
            <a:off x="962042" y="0"/>
            <a:ext cx="45719" cy="6858000"/>
          </a:xfrm>
          <a:prstGeom prst="rect">
            <a:avLst/>
          </a:pr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41"/>
                                        </p:tgtEl>
                                        <p:attrNameLst>
                                          <p:attrName>style.visibility</p:attrName>
                                        </p:attrNameLst>
                                      </p:cBhvr>
                                      <p:to>
                                        <p:strVal val="visible"/>
                                      </p:to>
                                    </p:set>
                                    <p:animEffect transition="in" filter="fade">
                                      <p:cBhvr>
                                        <p:cTn id="7" dur="700"/>
                                        <p:tgtEl>
                                          <p:spTgt spid="5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7FFBAA-57FC-BF3B-EF5A-4380D86A23F0}"/>
              </a:ext>
            </a:extLst>
          </p:cNvPr>
          <p:cNvSpPr>
            <a:spLocks noGrp="1"/>
          </p:cNvSpPr>
          <p:nvPr>
            <p:ph type="title"/>
          </p:nvPr>
        </p:nvSpPr>
        <p:spPr>
          <a:xfrm>
            <a:off x="3102001" y="167033"/>
            <a:ext cx="7958331" cy="1077229"/>
          </a:xfrm>
        </p:spPr>
        <p:txBody>
          <a:bodyPr>
            <a:normAutofit/>
          </a:bodyPr>
          <a:lstStyle/>
          <a:p>
            <a:r>
              <a:rPr lang="uk-UA" sz="6000" dirty="0"/>
              <a:t>РЕФЛЕКСІЯ</a:t>
            </a:r>
          </a:p>
        </p:txBody>
      </p:sp>
      <p:sp>
        <p:nvSpPr>
          <p:cNvPr id="3" name="Місце для тексту 2">
            <a:extLst>
              <a:ext uri="{FF2B5EF4-FFF2-40B4-BE49-F238E27FC236}">
                <a16:creationId xmlns:a16="http://schemas.microsoft.com/office/drawing/2014/main" id="{3B34F9BD-A37B-79DB-B38F-B129381FBCB2}"/>
              </a:ext>
            </a:extLst>
          </p:cNvPr>
          <p:cNvSpPr>
            <a:spLocks noGrp="1"/>
          </p:cNvSpPr>
          <p:nvPr>
            <p:ph type="body" idx="1"/>
          </p:nvPr>
        </p:nvSpPr>
        <p:spPr>
          <a:xfrm>
            <a:off x="1102936" y="1791093"/>
            <a:ext cx="9467203" cy="4258851"/>
          </a:xfrm>
        </p:spPr>
        <p:txBody>
          <a:bodyPr>
            <a:noAutofit/>
          </a:bodyPr>
          <a:lstStyle/>
          <a:p>
            <a:r>
              <a:rPr lang="uk-UA" sz="4000" dirty="0"/>
              <a:t>1. Що нового дізналися на </a:t>
            </a:r>
            <a:r>
              <a:rPr lang="uk-UA" sz="4000" dirty="0" err="1"/>
              <a:t>уроці</a:t>
            </a:r>
            <a:r>
              <a:rPr lang="uk-UA" sz="4000" dirty="0"/>
              <a:t>?</a:t>
            </a:r>
          </a:p>
          <a:p>
            <a:r>
              <a:rPr lang="uk-UA" sz="4000" dirty="0"/>
              <a:t>2. Що зацікавило?</a:t>
            </a:r>
          </a:p>
          <a:p>
            <a:r>
              <a:rPr lang="uk-UA" sz="4000" dirty="0"/>
              <a:t>3. Від чого залежить правильне використання паронімів у мовленні?</a:t>
            </a:r>
          </a:p>
        </p:txBody>
      </p:sp>
    </p:spTree>
    <p:extLst>
      <p:ext uri="{BB962C8B-B14F-4D97-AF65-F5344CB8AC3E}">
        <p14:creationId xmlns:p14="http://schemas.microsoft.com/office/powerpoint/2010/main" val="2327633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1F2B53D5-CF0A-57CC-5A91-B838172360C9}"/>
              </a:ext>
            </a:extLst>
          </p:cNvPr>
          <p:cNvPicPr>
            <a:picLocks noChangeAspect="1"/>
          </p:cNvPicPr>
          <p:nvPr/>
        </p:nvPicPr>
        <p:blipFill>
          <a:blip r:embed="rId2"/>
          <a:stretch>
            <a:fillRect/>
          </a:stretch>
        </p:blipFill>
        <p:spPr>
          <a:xfrm>
            <a:off x="2715032" y="283702"/>
            <a:ext cx="6120914" cy="5589197"/>
          </a:xfrm>
          <a:prstGeom prst="rect">
            <a:avLst/>
          </a:prstGeom>
        </p:spPr>
      </p:pic>
      <p:sp>
        <p:nvSpPr>
          <p:cNvPr id="6" name="TextBox 5">
            <a:extLst>
              <a:ext uri="{FF2B5EF4-FFF2-40B4-BE49-F238E27FC236}">
                <a16:creationId xmlns:a16="http://schemas.microsoft.com/office/drawing/2014/main" id="{A29B0233-DE81-EA18-ED75-2638D1EC11D8}"/>
              </a:ext>
            </a:extLst>
          </p:cNvPr>
          <p:cNvSpPr txBox="1"/>
          <p:nvPr/>
        </p:nvSpPr>
        <p:spPr>
          <a:xfrm>
            <a:off x="1414131" y="5978366"/>
            <a:ext cx="9994604" cy="595932"/>
          </a:xfrm>
          <a:prstGeom prst="rect">
            <a:avLst/>
          </a:prstGeom>
          <a:noFill/>
        </p:spPr>
        <p:txBody>
          <a:bodyPr wrap="square">
            <a:spAutoFit/>
          </a:bodyPr>
          <a:lstStyle/>
          <a:p>
            <a:pPr>
              <a:lnSpc>
                <a:spcPct val="107000"/>
              </a:lnSpc>
              <a:spcAft>
                <a:spcPts val="800"/>
              </a:spcAft>
            </a:pPr>
            <a:r>
              <a:rPr lang="uk-UA" sz="3200" u="sng"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https://wordart.com/16adphgus00h/word-art%202</a:t>
            </a:r>
            <a:endParaRPr lang="uk-UA" sz="3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0854735"/>
      </p:ext>
    </p:extLst>
  </p:cSld>
  <p:clrMapOvr>
    <a:masterClrMapping/>
  </p:clrMapOvr>
</p:sld>
</file>

<file path=ppt/theme/theme1.xml><?xml version="1.0" encoding="utf-8"?>
<a:theme xmlns:a="http://schemas.openxmlformats.org/drawingml/2006/main" name="Медісон">
  <a:themeElements>
    <a:clrScheme name="Office 2007-2010">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TotalTime>
  <Words>566</Words>
  <Application>Microsoft Office PowerPoint</Application>
  <PresentationFormat>Широкий екран</PresentationFormat>
  <Paragraphs>58</Paragraphs>
  <Slides>15</Slides>
  <Notes>9</Notes>
  <HiddenSlides>0</HiddenSlides>
  <MMClips>0</MMClips>
  <ScaleCrop>false</ScaleCrop>
  <HeadingPairs>
    <vt:vector size="6" baseType="variant">
      <vt:variant>
        <vt:lpstr>Використані шрифти</vt:lpstr>
      </vt:variant>
      <vt:variant>
        <vt:i4>3</vt:i4>
      </vt:variant>
      <vt:variant>
        <vt:lpstr>Тема</vt:lpstr>
      </vt:variant>
      <vt:variant>
        <vt:i4>1</vt:i4>
      </vt:variant>
      <vt:variant>
        <vt:lpstr>Заголовки слайдів</vt:lpstr>
      </vt:variant>
      <vt:variant>
        <vt:i4>15</vt:i4>
      </vt:variant>
    </vt:vector>
  </HeadingPairs>
  <TitlesOfParts>
    <vt:vector size="19" baseType="lpstr">
      <vt:lpstr>Arial</vt:lpstr>
      <vt:lpstr>Calibri</vt:lpstr>
      <vt:lpstr>Noto Sans Symbols</vt:lpstr>
      <vt:lpstr>Медісон</vt:lpstr>
      <vt:lpstr>ПАРОНІМИ</vt:lpstr>
      <vt:lpstr>ПОМІРКУЄМО</vt:lpstr>
      <vt:lpstr>ПОЯСНЮЄМО ЛЕКСИЧНЕ ЗНАЧЕННЯ СЛІВ</vt:lpstr>
      <vt:lpstr>ПАРОНІМИ</vt:lpstr>
      <vt:lpstr> </vt:lpstr>
      <vt:lpstr>Різниця може бути в одній букві-значення різне</vt:lpstr>
      <vt:lpstr>Корисливий і корисний </vt:lpstr>
      <vt:lpstr>Презентація PowerPoint</vt:lpstr>
      <vt:lpstr>Ожеледь і ожеледиця</vt:lpstr>
      <vt:lpstr>Пам’ятник і пам’ятка</vt:lpstr>
      <vt:lpstr>Рідкий і рідкісний</vt:lpstr>
      <vt:lpstr>ПОМІРКУЄМО</vt:lpstr>
      <vt:lpstr>Тут можна знайти пароніми </vt:lpstr>
      <vt:lpstr>РЕФЛЕКСІЯ</vt:lpstr>
      <vt:lpstr>Презентація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Презентація PowerPoint</dc:title>
  <cp:lastModifiedBy>Тетяна Сезько</cp:lastModifiedBy>
  <cp:revision>10</cp:revision>
  <dcterms:modified xsi:type="dcterms:W3CDTF">2022-11-14T16:00:54Z</dcterms:modified>
</cp:coreProperties>
</file>