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0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2" d="100"/>
          <a:sy n="72" d="100"/>
        </p:scale>
        <p:origin x="62" y="25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4" name="Google Shape;134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0" name="Google Shape;150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3" name="Google Shape;17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5" name="Google Shape;195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8" name="Google Shape;218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3" name="Google Shape;223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итульний слайд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/>
          <p:nvPr/>
        </p:nvSpPr>
        <p:spPr>
          <a:xfrm>
            <a:off x="1007533" y="0"/>
            <a:ext cx="7934348" cy="6858000"/>
          </a:xfrm>
          <a:prstGeom prst="rect">
            <a:avLst/>
          </a:prstGeom>
          <a:solidFill>
            <a:schemeClr val="dk2">
              <a:alpha val="91764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" name="Google Shape;17;p2"/>
          <p:cNvSpPr/>
          <p:nvPr/>
        </p:nvSpPr>
        <p:spPr>
          <a:xfrm>
            <a:off x="8941881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" name="Google Shape;18;p2"/>
          <p:cNvSpPr txBox="1">
            <a:spLocks noGrp="1"/>
          </p:cNvSpPr>
          <p:nvPr>
            <p:ph type="ctrTitle"/>
          </p:nvPr>
        </p:nvSpPr>
        <p:spPr>
          <a:xfrm>
            <a:off x="2611808" y="3428998"/>
            <a:ext cx="5518066" cy="22685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Arial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2"/>
          <p:cNvSpPr txBox="1">
            <a:spLocks noGrp="1"/>
          </p:cNvSpPr>
          <p:nvPr>
            <p:ph type="subTitle" idx="1"/>
          </p:nvPr>
        </p:nvSpPr>
        <p:spPr>
          <a:xfrm>
            <a:off x="2772274" y="2268786"/>
            <a:ext cx="5357600" cy="11602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0" rIns="91425" bIns="45700" anchor="b" anchorCtr="0">
            <a:normAutofit/>
          </a:bodyPr>
          <a:lstStyle>
            <a:lvl1pPr lvl="0" algn="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620"/>
              <a:buNone/>
              <a:defRPr sz="1800" b="0">
                <a:solidFill>
                  <a:schemeClr val="lt1"/>
                </a:solidFill>
              </a:defRPr>
            </a:lvl1pPr>
            <a:lvl2pPr lvl="1" algn="ctr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None/>
              <a:defRPr sz="1800"/>
            </a:lvl2pPr>
            <a:lvl3pPr lvl="2" algn="ctr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None/>
              <a:defRPr sz="1800"/>
            </a:lvl3pPr>
            <a:lvl4pPr lvl="3" algn="ctr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440"/>
              <a:buNone/>
              <a:defRPr sz="1600"/>
            </a:lvl4pPr>
            <a:lvl5pPr lvl="4" algn="ctr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440"/>
              <a:buNone/>
              <a:defRPr sz="1600"/>
            </a:lvl5pPr>
            <a:lvl6pPr lvl="5" algn="ctr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440"/>
              <a:buNone/>
              <a:defRPr sz="1600"/>
            </a:lvl6pPr>
            <a:lvl7pPr lvl="6" algn="ctr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440"/>
              <a:buNone/>
              <a:defRPr sz="1600"/>
            </a:lvl7pPr>
            <a:lvl8pPr lvl="7" algn="ctr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440"/>
              <a:buNone/>
              <a:defRPr sz="1600"/>
            </a:lvl8pPr>
            <a:lvl9pPr lvl="8"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SzPts val="1440"/>
              <a:buNone/>
              <a:defRPr sz="1600"/>
            </a:lvl9pPr>
          </a:lstStyle>
          <a:p>
            <a:endParaRPr/>
          </a:p>
        </p:txBody>
      </p:sp>
      <p:sp>
        <p:nvSpPr>
          <p:cNvPr id="20" name="Google Shape;20;p2"/>
          <p:cNvSpPr txBox="1">
            <a:spLocks noGrp="1"/>
          </p:cNvSpPr>
          <p:nvPr>
            <p:ph type="dt" idx="10"/>
          </p:nvPr>
        </p:nvSpPr>
        <p:spPr>
          <a:xfrm rot="5400000">
            <a:off x="-810065" y="5270604"/>
            <a:ext cx="2662729" cy="1828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18275" rIns="91425" bIns="45700" anchor="t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2"/>
          <p:cNvSpPr txBox="1">
            <a:spLocks noGrp="1"/>
          </p:cNvSpPr>
          <p:nvPr>
            <p:ph type="ftr" idx="11"/>
          </p:nvPr>
        </p:nvSpPr>
        <p:spPr>
          <a:xfrm rot="5400000">
            <a:off x="-2237130" y="3661144"/>
            <a:ext cx="5885352" cy="1791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18275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2"/>
          <p:cNvSpPr txBox="1">
            <a:spLocks noGrp="1"/>
          </p:cNvSpPr>
          <p:nvPr>
            <p:ph type="sldNum" idx="12"/>
          </p:nvPr>
        </p:nvSpPr>
        <p:spPr>
          <a:xfrm>
            <a:off x="158407" y="164592"/>
            <a:ext cx="636727" cy="3228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45700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‹№›</a:t>
            </a:fld>
            <a:endParaRPr/>
          </a:p>
        </p:txBody>
      </p:sp>
      <p:sp>
        <p:nvSpPr>
          <p:cNvPr id="23" name="Google Shape;23;p2"/>
          <p:cNvSpPr txBox="1"/>
          <p:nvPr/>
        </p:nvSpPr>
        <p:spPr>
          <a:xfrm>
            <a:off x="2191282" y="3262852"/>
            <a:ext cx="415636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b="0" i="0" u="none" strike="noStrike" cap="none">
                <a:solidFill>
                  <a:schemeClr val="accent6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◤</a:t>
            </a:r>
            <a:endParaRPr sz="2400" b="0" i="0" u="none" strike="noStrike" cap="none">
              <a:solidFill>
                <a:schemeClr val="accent6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Лише заголовок" type="titleOnly">
  <p:cSld name="TITLE_ONLY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3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dk2">
              <a:alpha val="91764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" name="Google Shape;26;p3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" name="Google Shape;27;p3"/>
          <p:cNvSpPr txBox="1">
            <a:spLocks noGrp="1"/>
          </p:cNvSpPr>
          <p:nvPr>
            <p:ph type="title"/>
          </p:nvPr>
        </p:nvSpPr>
        <p:spPr>
          <a:xfrm>
            <a:off x="2611808" y="808056"/>
            <a:ext cx="7958331" cy="10772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3"/>
          <p:cNvSpPr txBox="1">
            <a:spLocks noGrp="1"/>
          </p:cNvSpPr>
          <p:nvPr>
            <p:ph type="dt" idx="10"/>
          </p:nvPr>
        </p:nvSpPr>
        <p:spPr>
          <a:xfrm rot="5400000">
            <a:off x="-810065" y="5270604"/>
            <a:ext cx="2662729" cy="1828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18275" rIns="91425" bIns="45700" anchor="t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3"/>
          <p:cNvSpPr txBox="1">
            <a:spLocks noGrp="1"/>
          </p:cNvSpPr>
          <p:nvPr>
            <p:ph type="ftr" idx="11"/>
          </p:nvPr>
        </p:nvSpPr>
        <p:spPr>
          <a:xfrm rot="5400000">
            <a:off x="-2237130" y="3661144"/>
            <a:ext cx="5885352" cy="1791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18275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3"/>
          <p:cNvSpPr txBox="1">
            <a:spLocks noGrp="1"/>
          </p:cNvSpPr>
          <p:nvPr>
            <p:ph type="sldNum" idx="12"/>
          </p:nvPr>
        </p:nvSpPr>
        <p:spPr>
          <a:xfrm>
            <a:off x="158407" y="164592"/>
            <a:ext cx="636727" cy="3228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45700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‹№›</a:t>
            </a:fld>
            <a:endParaRPr/>
          </a:p>
        </p:txBody>
      </p:sp>
      <p:sp>
        <p:nvSpPr>
          <p:cNvPr id="31" name="Google Shape;31;p3"/>
          <p:cNvSpPr txBox="1"/>
          <p:nvPr/>
        </p:nvSpPr>
        <p:spPr>
          <a:xfrm>
            <a:off x="2196172" y="641226"/>
            <a:ext cx="415636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b="0" i="0" u="none" strike="noStrike" cap="none">
                <a:solidFill>
                  <a:schemeClr val="accent6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◤</a:t>
            </a:r>
            <a:endParaRPr sz="1000" b="0" i="0" u="none" strike="noStrike" cap="none">
              <a:solidFill>
                <a:schemeClr val="accent6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устий слайд" type="blank">
  <p:cSld name="BLANK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4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dk2">
              <a:alpha val="91764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" name="Google Shape;34;p4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" name="Google Shape;35;p4"/>
          <p:cNvSpPr txBox="1">
            <a:spLocks noGrp="1"/>
          </p:cNvSpPr>
          <p:nvPr>
            <p:ph type="dt" idx="10"/>
          </p:nvPr>
        </p:nvSpPr>
        <p:spPr>
          <a:xfrm rot="5400000">
            <a:off x="-810065" y="5270604"/>
            <a:ext cx="2662729" cy="1828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18275" rIns="91425" bIns="45700" anchor="t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4"/>
          <p:cNvSpPr txBox="1">
            <a:spLocks noGrp="1"/>
          </p:cNvSpPr>
          <p:nvPr>
            <p:ph type="ftr" idx="11"/>
          </p:nvPr>
        </p:nvSpPr>
        <p:spPr>
          <a:xfrm rot="5400000">
            <a:off x="-2237130" y="3661144"/>
            <a:ext cx="5885352" cy="1791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18275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4"/>
          <p:cNvSpPr txBox="1">
            <a:spLocks noGrp="1"/>
          </p:cNvSpPr>
          <p:nvPr>
            <p:ph type="sldNum" idx="12"/>
          </p:nvPr>
        </p:nvSpPr>
        <p:spPr>
          <a:xfrm>
            <a:off x="158407" y="164592"/>
            <a:ext cx="636727" cy="3228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45700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Назва та вміст" type="obj">
  <p:cSld name="OBJECT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6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dk2">
              <a:alpha val="91764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" name="Google Shape;50;p6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" name="Google Shape;51;p6"/>
          <p:cNvSpPr txBox="1">
            <a:spLocks noGrp="1"/>
          </p:cNvSpPr>
          <p:nvPr>
            <p:ph type="title"/>
          </p:nvPr>
        </p:nvSpPr>
        <p:spPr>
          <a:xfrm>
            <a:off x="2611808" y="808056"/>
            <a:ext cx="7958331" cy="10772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6"/>
          <p:cNvSpPr txBox="1">
            <a:spLocks noGrp="1"/>
          </p:cNvSpPr>
          <p:nvPr>
            <p:ph type="body" idx="1"/>
          </p:nvPr>
        </p:nvSpPr>
        <p:spPr>
          <a:xfrm>
            <a:off x="2773599" y="2052116"/>
            <a:ext cx="7796540" cy="39978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33147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620"/>
              <a:buChar char="▪"/>
              <a:defRPr/>
            </a:lvl1pPr>
            <a:lvl2pPr marL="914400" lvl="1" indent="-331469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2pPr>
            <a:lvl3pPr marL="1371600" lvl="2" indent="-331469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3pPr>
            <a:lvl4pPr marL="1828800" lvl="3" indent="-331469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4pPr>
            <a:lvl5pPr marL="2286000" lvl="4" indent="-33147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5pPr>
            <a:lvl6pPr marL="2743200" lvl="5" indent="-33147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6pPr>
            <a:lvl7pPr marL="3200400" lvl="6" indent="-33147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7pPr>
            <a:lvl8pPr marL="3657600" lvl="7" indent="-33147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8pPr>
            <a:lvl9pPr marL="4114800" lvl="8" indent="-331470" algn="l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SzPts val="1620"/>
              <a:buChar char="▪"/>
              <a:defRPr/>
            </a:lvl9pPr>
          </a:lstStyle>
          <a:p>
            <a:endParaRPr/>
          </a:p>
        </p:txBody>
      </p:sp>
      <p:sp>
        <p:nvSpPr>
          <p:cNvPr id="53" name="Google Shape;53;p6"/>
          <p:cNvSpPr txBox="1">
            <a:spLocks noGrp="1"/>
          </p:cNvSpPr>
          <p:nvPr>
            <p:ph type="dt" idx="10"/>
          </p:nvPr>
        </p:nvSpPr>
        <p:spPr>
          <a:xfrm rot="5400000">
            <a:off x="-810065" y="5270604"/>
            <a:ext cx="2662729" cy="1828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18275" rIns="91425" bIns="45700" anchor="t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6"/>
          <p:cNvSpPr txBox="1">
            <a:spLocks noGrp="1"/>
          </p:cNvSpPr>
          <p:nvPr>
            <p:ph type="ftr" idx="11"/>
          </p:nvPr>
        </p:nvSpPr>
        <p:spPr>
          <a:xfrm rot="5400000">
            <a:off x="-2237130" y="3661144"/>
            <a:ext cx="5885352" cy="1791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18275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6"/>
          <p:cNvSpPr txBox="1">
            <a:spLocks noGrp="1"/>
          </p:cNvSpPr>
          <p:nvPr>
            <p:ph type="sldNum" idx="12"/>
          </p:nvPr>
        </p:nvSpPr>
        <p:spPr>
          <a:xfrm>
            <a:off x="158407" y="164592"/>
            <a:ext cx="636727" cy="3228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45700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‹№›</a:t>
            </a:fld>
            <a:endParaRPr/>
          </a:p>
        </p:txBody>
      </p:sp>
      <p:sp>
        <p:nvSpPr>
          <p:cNvPr id="56" name="Google Shape;56;p6"/>
          <p:cNvSpPr txBox="1"/>
          <p:nvPr/>
        </p:nvSpPr>
        <p:spPr>
          <a:xfrm>
            <a:off x="2194943" y="641225"/>
            <a:ext cx="415636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accent6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◤</a:t>
            </a:r>
            <a:endParaRPr sz="1000">
              <a:solidFill>
                <a:schemeClr val="accent6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Назва розділу" type="secHead">
  <p:cSld name="SECTION_HEADER"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7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dk2">
              <a:alpha val="91764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9" name="Google Shape;59;p7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0" name="Google Shape;60;p7"/>
          <p:cNvSpPr txBox="1"/>
          <p:nvPr/>
        </p:nvSpPr>
        <p:spPr>
          <a:xfrm>
            <a:off x="2191843" y="2962586"/>
            <a:ext cx="415636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accent6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◤</a:t>
            </a:r>
            <a:endParaRPr sz="1000">
              <a:solidFill>
                <a:schemeClr val="accent6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" name="Google Shape;61;p7"/>
          <p:cNvSpPr txBox="1">
            <a:spLocks noGrp="1"/>
          </p:cNvSpPr>
          <p:nvPr>
            <p:ph type="title"/>
          </p:nvPr>
        </p:nvSpPr>
        <p:spPr>
          <a:xfrm>
            <a:off x="2609873" y="3147254"/>
            <a:ext cx="7956560" cy="14247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7"/>
          <p:cNvSpPr txBox="1">
            <a:spLocks noGrp="1"/>
          </p:cNvSpPr>
          <p:nvPr>
            <p:ph type="body" idx="1"/>
          </p:nvPr>
        </p:nvSpPr>
        <p:spPr>
          <a:xfrm>
            <a:off x="2773968" y="2268786"/>
            <a:ext cx="7791931" cy="8784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0" rIns="91425" bIns="45700" anchor="b" anchorCtr="0">
            <a:normAutofit/>
          </a:bodyPr>
          <a:lstStyle>
            <a:lvl1pPr marL="457200" lvl="0" indent="-228600" algn="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620"/>
              <a:buNone/>
              <a:defRPr sz="1800"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440"/>
              <a:buNone/>
              <a:defRPr sz="16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440"/>
              <a:buNone/>
              <a:defRPr sz="1600">
                <a:solidFill>
                  <a:schemeClr val="lt1"/>
                </a:solidFill>
              </a:defRPr>
            </a:lvl5pPr>
            <a:lvl6pPr marL="2743200" lvl="5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440"/>
              <a:buNone/>
              <a:defRPr sz="1600">
                <a:solidFill>
                  <a:schemeClr val="lt1"/>
                </a:solidFill>
              </a:defRPr>
            </a:lvl6pPr>
            <a:lvl7pPr marL="3200400" lvl="6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440"/>
              <a:buNone/>
              <a:defRPr sz="1600">
                <a:solidFill>
                  <a:schemeClr val="lt1"/>
                </a:solidFill>
              </a:defRPr>
            </a:lvl7pPr>
            <a:lvl8pPr marL="3657600" lvl="7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440"/>
              <a:buNone/>
              <a:defRPr sz="1600">
                <a:solidFill>
                  <a:schemeClr val="lt1"/>
                </a:solidFill>
              </a:defRPr>
            </a:lvl8pPr>
            <a:lvl9pPr marL="4114800" lvl="8" indent="-228600" algn="l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SzPts val="144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63" name="Google Shape;63;p7"/>
          <p:cNvSpPr txBox="1">
            <a:spLocks noGrp="1"/>
          </p:cNvSpPr>
          <p:nvPr>
            <p:ph type="dt" idx="10"/>
          </p:nvPr>
        </p:nvSpPr>
        <p:spPr>
          <a:xfrm rot="5400000">
            <a:off x="-810065" y="5270604"/>
            <a:ext cx="2662729" cy="1828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18275" rIns="91425" bIns="45700" anchor="t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7"/>
          <p:cNvSpPr txBox="1">
            <a:spLocks noGrp="1"/>
          </p:cNvSpPr>
          <p:nvPr>
            <p:ph type="ftr" idx="11"/>
          </p:nvPr>
        </p:nvSpPr>
        <p:spPr>
          <a:xfrm rot="5400000">
            <a:off x="-2237130" y="3661144"/>
            <a:ext cx="5885352" cy="1791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18275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7"/>
          <p:cNvSpPr txBox="1">
            <a:spLocks noGrp="1"/>
          </p:cNvSpPr>
          <p:nvPr>
            <p:ph type="sldNum" idx="12"/>
          </p:nvPr>
        </p:nvSpPr>
        <p:spPr>
          <a:xfrm>
            <a:off x="158407" y="164592"/>
            <a:ext cx="636727" cy="3228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45700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орівняння" type="twoTxTwoObj">
  <p:cSld name="TWO_OBJECTS_WITH_TEXT"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8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dk2">
              <a:alpha val="91764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8" name="Google Shape;68;p8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9" name="Google Shape;69;p8"/>
          <p:cNvSpPr txBox="1"/>
          <p:nvPr/>
        </p:nvSpPr>
        <p:spPr>
          <a:xfrm>
            <a:off x="2193650" y="636424"/>
            <a:ext cx="415636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accent6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◤</a:t>
            </a:r>
            <a:endParaRPr sz="1000">
              <a:solidFill>
                <a:schemeClr val="accent6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0" name="Google Shape;70;p8"/>
          <p:cNvSpPr txBox="1">
            <a:spLocks noGrp="1"/>
          </p:cNvSpPr>
          <p:nvPr>
            <p:ph type="title"/>
          </p:nvPr>
        </p:nvSpPr>
        <p:spPr>
          <a:xfrm>
            <a:off x="2609873" y="805818"/>
            <a:ext cx="7956560" cy="10783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8"/>
          <p:cNvSpPr txBox="1">
            <a:spLocks noGrp="1"/>
          </p:cNvSpPr>
          <p:nvPr>
            <p:ph type="body" idx="1"/>
          </p:nvPr>
        </p:nvSpPr>
        <p:spPr>
          <a:xfrm>
            <a:off x="2609285" y="2052115"/>
            <a:ext cx="3896467" cy="7138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80"/>
              <a:buNone/>
              <a:defRPr sz="2200" b="0" cap="none">
                <a:solidFill>
                  <a:schemeClr val="accent6"/>
                </a:solidFill>
              </a:defRPr>
            </a:lvl1pPr>
            <a:lvl2pPr marL="914400" lvl="1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 sz="2000" b="1"/>
            </a:lvl2pPr>
            <a:lvl3pPr marL="1371600" lvl="2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None/>
              <a:defRPr sz="1800" b="1"/>
            </a:lvl3pPr>
            <a:lvl4pPr marL="1828800" lvl="3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440"/>
              <a:buNone/>
              <a:defRPr sz="1600" b="1"/>
            </a:lvl4pPr>
            <a:lvl5pPr marL="2286000" lvl="4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440"/>
              <a:buNone/>
              <a:defRPr sz="1600" b="1"/>
            </a:lvl5pPr>
            <a:lvl6pPr marL="2743200" lvl="5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440"/>
              <a:buNone/>
              <a:defRPr sz="1600" b="1"/>
            </a:lvl6pPr>
            <a:lvl7pPr marL="3200400" lvl="6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440"/>
              <a:buNone/>
              <a:defRPr sz="1600" b="1"/>
            </a:lvl7pPr>
            <a:lvl8pPr marL="3657600" lvl="7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440"/>
              <a:buNone/>
              <a:defRPr sz="1600" b="1"/>
            </a:lvl8pPr>
            <a:lvl9pPr marL="4114800" lvl="8" indent="-228600" algn="l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SzPts val="1440"/>
              <a:buNone/>
              <a:defRPr sz="1600" b="1"/>
            </a:lvl9pPr>
          </a:lstStyle>
          <a:p>
            <a:endParaRPr/>
          </a:p>
        </p:txBody>
      </p:sp>
      <p:sp>
        <p:nvSpPr>
          <p:cNvPr id="72" name="Google Shape;72;p8"/>
          <p:cNvSpPr txBox="1">
            <a:spLocks noGrp="1"/>
          </p:cNvSpPr>
          <p:nvPr>
            <p:ph type="body" idx="2"/>
          </p:nvPr>
        </p:nvSpPr>
        <p:spPr>
          <a:xfrm>
            <a:off x="2609285" y="2851331"/>
            <a:ext cx="3893623" cy="30714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3147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620"/>
              <a:buChar char="▪"/>
              <a:defRPr/>
            </a:lvl1pPr>
            <a:lvl2pPr marL="914400" lvl="1" indent="-331469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2pPr>
            <a:lvl3pPr marL="1371600" lvl="2" indent="-331469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3pPr>
            <a:lvl4pPr marL="1828800" lvl="3" indent="-331469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4pPr>
            <a:lvl5pPr marL="2286000" lvl="4" indent="-33147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5pPr>
            <a:lvl6pPr marL="2743200" lvl="5" indent="-33147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6pPr>
            <a:lvl7pPr marL="3200400" lvl="6" indent="-33147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7pPr>
            <a:lvl8pPr marL="3657600" lvl="7" indent="-33147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8pPr>
            <a:lvl9pPr marL="4114800" lvl="8" indent="-331470" algn="l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SzPts val="1620"/>
              <a:buChar char="▪"/>
              <a:defRPr/>
            </a:lvl9pPr>
          </a:lstStyle>
          <a:p>
            <a:endParaRPr/>
          </a:p>
        </p:txBody>
      </p:sp>
      <p:sp>
        <p:nvSpPr>
          <p:cNvPr id="73" name="Google Shape;73;p8"/>
          <p:cNvSpPr txBox="1">
            <a:spLocks noGrp="1"/>
          </p:cNvSpPr>
          <p:nvPr>
            <p:ph type="body" idx="3"/>
          </p:nvPr>
        </p:nvSpPr>
        <p:spPr>
          <a:xfrm>
            <a:off x="6666634" y="2052115"/>
            <a:ext cx="3899798" cy="7138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80"/>
              <a:buNone/>
              <a:defRPr sz="2200" b="0" cap="none">
                <a:solidFill>
                  <a:schemeClr val="accent6"/>
                </a:solidFill>
              </a:defRPr>
            </a:lvl1pPr>
            <a:lvl2pPr marL="914400" lvl="1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  <a:defRPr sz="2000" b="1"/>
            </a:lvl2pPr>
            <a:lvl3pPr marL="1371600" lvl="2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None/>
              <a:defRPr sz="1800" b="1"/>
            </a:lvl3pPr>
            <a:lvl4pPr marL="1828800" lvl="3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440"/>
              <a:buNone/>
              <a:defRPr sz="1600" b="1"/>
            </a:lvl4pPr>
            <a:lvl5pPr marL="2286000" lvl="4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440"/>
              <a:buNone/>
              <a:defRPr sz="1600" b="1"/>
            </a:lvl5pPr>
            <a:lvl6pPr marL="2743200" lvl="5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440"/>
              <a:buNone/>
              <a:defRPr sz="1600" b="1"/>
            </a:lvl6pPr>
            <a:lvl7pPr marL="3200400" lvl="6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440"/>
              <a:buNone/>
              <a:defRPr sz="1600" b="1"/>
            </a:lvl7pPr>
            <a:lvl8pPr marL="3657600" lvl="7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440"/>
              <a:buNone/>
              <a:defRPr sz="1600" b="1"/>
            </a:lvl8pPr>
            <a:lvl9pPr marL="4114800" lvl="8" indent="-228600" algn="l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SzPts val="1440"/>
              <a:buNone/>
              <a:defRPr sz="1600" b="1"/>
            </a:lvl9pPr>
          </a:lstStyle>
          <a:p>
            <a:endParaRPr/>
          </a:p>
        </p:txBody>
      </p:sp>
      <p:sp>
        <p:nvSpPr>
          <p:cNvPr id="74" name="Google Shape;74;p8"/>
          <p:cNvSpPr txBox="1">
            <a:spLocks noGrp="1"/>
          </p:cNvSpPr>
          <p:nvPr>
            <p:ph type="body" idx="4"/>
          </p:nvPr>
        </p:nvSpPr>
        <p:spPr>
          <a:xfrm>
            <a:off x="6666635" y="2851331"/>
            <a:ext cx="3899798" cy="30714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3147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620"/>
              <a:buChar char="▪"/>
              <a:defRPr/>
            </a:lvl1pPr>
            <a:lvl2pPr marL="914400" lvl="1" indent="-331469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2pPr>
            <a:lvl3pPr marL="1371600" lvl="2" indent="-331469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3pPr>
            <a:lvl4pPr marL="1828800" lvl="3" indent="-331469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4pPr>
            <a:lvl5pPr marL="2286000" lvl="4" indent="-33147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5pPr>
            <a:lvl6pPr marL="2743200" lvl="5" indent="-33147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6pPr>
            <a:lvl7pPr marL="3200400" lvl="6" indent="-33147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7pPr>
            <a:lvl8pPr marL="3657600" lvl="7" indent="-33147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8pPr>
            <a:lvl9pPr marL="4114800" lvl="8" indent="-331470" algn="l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SzPts val="1620"/>
              <a:buChar char="▪"/>
              <a:defRPr/>
            </a:lvl9pPr>
          </a:lstStyle>
          <a:p>
            <a:endParaRPr/>
          </a:p>
        </p:txBody>
      </p:sp>
      <p:sp>
        <p:nvSpPr>
          <p:cNvPr id="75" name="Google Shape;75;p8"/>
          <p:cNvSpPr txBox="1">
            <a:spLocks noGrp="1"/>
          </p:cNvSpPr>
          <p:nvPr>
            <p:ph type="dt" idx="10"/>
          </p:nvPr>
        </p:nvSpPr>
        <p:spPr>
          <a:xfrm rot="5400000">
            <a:off x="-810065" y="5270604"/>
            <a:ext cx="2662729" cy="1828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18275" rIns="91425" bIns="45700" anchor="t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8"/>
          <p:cNvSpPr txBox="1">
            <a:spLocks noGrp="1"/>
          </p:cNvSpPr>
          <p:nvPr>
            <p:ph type="ftr" idx="11"/>
          </p:nvPr>
        </p:nvSpPr>
        <p:spPr>
          <a:xfrm rot="5400000">
            <a:off x="-2237130" y="3661144"/>
            <a:ext cx="5885352" cy="1791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18275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8"/>
          <p:cNvSpPr txBox="1">
            <a:spLocks noGrp="1"/>
          </p:cNvSpPr>
          <p:nvPr>
            <p:ph type="sldNum" idx="12"/>
          </p:nvPr>
        </p:nvSpPr>
        <p:spPr>
          <a:xfrm>
            <a:off x="158407" y="164592"/>
            <a:ext cx="636727" cy="3228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45700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міст і підпис" type="objTx">
  <p:cSld name="OBJECT_WITH_CAPTION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9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dk2">
              <a:alpha val="91764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0" name="Google Shape;80;p9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1" name="Google Shape;81;p9"/>
          <p:cNvSpPr txBox="1"/>
          <p:nvPr/>
        </p:nvSpPr>
        <p:spPr>
          <a:xfrm>
            <a:off x="1554154" y="1127550"/>
            <a:ext cx="415636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accent6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◤</a:t>
            </a:r>
            <a:endParaRPr sz="1000">
              <a:solidFill>
                <a:schemeClr val="accent6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9"/>
          <p:cNvSpPr txBox="1">
            <a:spLocks noGrp="1"/>
          </p:cNvSpPr>
          <p:nvPr>
            <p:ph type="title"/>
          </p:nvPr>
        </p:nvSpPr>
        <p:spPr>
          <a:xfrm>
            <a:off x="1970323" y="1282451"/>
            <a:ext cx="2664361" cy="19032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9"/>
          <p:cNvSpPr txBox="1">
            <a:spLocks noGrp="1"/>
          </p:cNvSpPr>
          <p:nvPr>
            <p:ph type="body" idx="1"/>
          </p:nvPr>
        </p:nvSpPr>
        <p:spPr>
          <a:xfrm>
            <a:off x="5120154" y="805818"/>
            <a:ext cx="5446278" cy="52441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33147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620"/>
              <a:buChar char="▪"/>
              <a:defRPr/>
            </a:lvl1pPr>
            <a:lvl2pPr marL="914400" lvl="1" indent="-331469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2pPr>
            <a:lvl3pPr marL="1371600" lvl="2" indent="-331469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3pPr>
            <a:lvl4pPr marL="1828800" lvl="3" indent="-331469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4pPr>
            <a:lvl5pPr marL="2286000" lvl="4" indent="-33147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5pPr>
            <a:lvl6pPr marL="2743200" lvl="5" indent="-33147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6pPr>
            <a:lvl7pPr marL="3200400" lvl="6" indent="-33147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7pPr>
            <a:lvl8pPr marL="3657600" lvl="7" indent="-33147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8pPr>
            <a:lvl9pPr marL="4114800" lvl="8" indent="-331470" algn="l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SzPts val="1620"/>
              <a:buChar char="▪"/>
              <a:defRPr/>
            </a:lvl9pPr>
          </a:lstStyle>
          <a:p>
            <a:endParaRPr/>
          </a:p>
        </p:txBody>
      </p:sp>
      <p:sp>
        <p:nvSpPr>
          <p:cNvPr id="84" name="Google Shape;84;p9"/>
          <p:cNvSpPr txBox="1">
            <a:spLocks noGrp="1"/>
          </p:cNvSpPr>
          <p:nvPr>
            <p:ph type="body" idx="2"/>
          </p:nvPr>
        </p:nvSpPr>
        <p:spPr>
          <a:xfrm>
            <a:off x="1970322" y="3186154"/>
            <a:ext cx="2664361" cy="23863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600"/>
            </a:lvl1pPr>
            <a:lvl2pPr marL="914400" lvl="1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260"/>
              <a:buNone/>
              <a:defRPr sz="1400"/>
            </a:lvl2pPr>
            <a:lvl3pPr marL="1371600" lvl="2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080"/>
              <a:buNone/>
              <a:defRPr sz="1200"/>
            </a:lvl3pPr>
            <a:lvl4pPr marL="1828800" lvl="3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900"/>
              <a:buNone/>
              <a:defRPr sz="1000"/>
            </a:lvl4pPr>
            <a:lvl5pPr marL="2286000" lvl="4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900"/>
              <a:buNone/>
              <a:defRPr sz="1000"/>
            </a:lvl5pPr>
            <a:lvl6pPr marL="2743200" lvl="5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900"/>
              <a:buNone/>
              <a:defRPr sz="1000"/>
            </a:lvl6pPr>
            <a:lvl7pPr marL="3200400" lvl="6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900"/>
              <a:buNone/>
              <a:defRPr sz="1000"/>
            </a:lvl7pPr>
            <a:lvl8pPr marL="3657600" lvl="7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900"/>
              <a:buNone/>
              <a:defRPr sz="1000"/>
            </a:lvl8pPr>
            <a:lvl9pPr marL="4114800" lvl="8" indent="-228600" algn="l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SzPts val="900"/>
              <a:buNone/>
              <a:defRPr sz="1000"/>
            </a:lvl9pPr>
          </a:lstStyle>
          <a:p>
            <a:endParaRPr/>
          </a:p>
        </p:txBody>
      </p:sp>
      <p:sp>
        <p:nvSpPr>
          <p:cNvPr id="85" name="Google Shape;85;p9"/>
          <p:cNvSpPr txBox="1">
            <a:spLocks noGrp="1"/>
          </p:cNvSpPr>
          <p:nvPr>
            <p:ph type="dt" idx="10"/>
          </p:nvPr>
        </p:nvSpPr>
        <p:spPr>
          <a:xfrm rot="5400000">
            <a:off x="-810065" y="5270604"/>
            <a:ext cx="2662729" cy="1828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18275" rIns="91425" bIns="45700" anchor="t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6" name="Google Shape;86;p9"/>
          <p:cNvSpPr txBox="1">
            <a:spLocks noGrp="1"/>
          </p:cNvSpPr>
          <p:nvPr>
            <p:ph type="ftr" idx="11"/>
          </p:nvPr>
        </p:nvSpPr>
        <p:spPr>
          <a:xfrm rot="5400000">
            <a:off x="-2237130" y="3661144"/>
            <a:ext cx="5885352" cy="1791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18275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9"/>
          <p:cNvSpPr txBox="1">
            <a:spLocks noGrp="1"/>
          </p:cNvSpPr>
          <p:nvPr>
            <p:ph type="sldNum" idx="12"/>
          </p:nvPr>
        </p:nvSpPr>
        <p:spPr>
          <a:xfrm>
            <a:off x="158407" y="164592"/>
            <a:ext cx="636727" cy="3228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45700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Рисунок і підпис" type="picTx">
  <p:cSld name="PICTURE_WITH_CAPTION_TEXT"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0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dk2">
              <a:alpha val="91764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0" name="Google Shape;90;p10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1" name="Google Shape;91;p10"/>
          <p:cNvSpPr>
            <a:spLocks noGrp="1"/>
          </p:cNvSpPr>
          <p:nvPr>
            <p:ph type="pic" idx="2"/>
          </p:nvPr>
        </p:nvSpPr>
        <p:spPr>
          <a:xfrm>
            <a:off x="6747062" y="3229"/>
            <a:ext cx="4629734" cy="6858000"/>
          </a:xfrm>
          <a:prstGeom prst="rect">
            <a:avLst/>
          </a:prstGeom>
          <a:solidFill>
            <a:schemeClr val="lt1">
              <a:alpha val="9803"/>
            </a:schemeClr>
          </a:solidFill>
          <a:ln>
            <a:noFill/>
          </a:ln>
        </p:spPr>
      </p:sp>
      <p:sp>
        <p:nvSpPr>
          <p:cNvPr id="92" name="Google Shape;92;p10"/>
          <p:cNvSpPr txBox="1"/>
          <p:nvPr/>
        </p:nvSpPr>
        <p:spPr>
          <a:xfrm>
            <a:off x="1554686" y="1127550"/>
            <a:ext cx="415636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accent6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◤</a:t>
            </a:r>
            <a:endParaRPr sz="1000">
              <a:solidFill>
                <a:schemeClr val="accent6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3" name="Google Shape;93;p10"/>
          <p:cNvSpPr txBox="1">
            <a:spLocks noGrp="1"/>
          </p:cNvSpPr>
          <p:nvPr>
            <p:ph type="title"/>
          </p:nvPr>
        </p:nvSpPr>
        <p:spPr>
          <a:xfrm>
            <a:off x="1971241" y="1282452"/>
            <a:ext cx="3970986" cy="19004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10"/>
          <p:cNvSpPr txBox="1">
            <a:spLocks noGrp="1"/>
          </p:cNvSpPr>
          <p:nvPr>
            <p:ph type="body" idx="1"/>
          </p:nvPr>
        </p:nvSpPr>
        <p:spPr>
          <a:xfrm>
            <a:off x="1970322" y="3182928"/>
            <a:ext cx="3971874" cy="23863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2000"/>
            </a:lvl1pPr>
            <a:lvl2pPr marL="914400" lvl="1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260"/>
              <a:buNone/>
              <a:defRPr sz="1400"/>
            </a:lvl2pPr>
            <a:lvl3pPr marL="1371600" lvl="2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080"/>
              <a:buNone/>
              <a:defRPr sz="1200"/>
            </a:lvl3pPr>
            <a:lvl4pPr marL="1828800" lvl="3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900"/>
              <a:buNone/>
              <a:defRPr sz="1000"/>
            </a:lvl4pPr>
            <a:lvl5pPr marL="2286000" lvl="4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900"/>
              <a:buNone/>
              <a:defRPr sz="1000"/>
            </a:lvl5pPr>
            <a:lvl6pPr marL="2743200" lvl="5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900"/>
              <a:buNone/>
              <a:defRPr sz="1000"/>
            </a:lvl6pPr>
            <a:lvl7pPr marL="3200400" lvl="6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900"/>
              <a:buNone/>
              <a:defRPr sz="1000"/>
            </a:lvl7pPr>
            <a:lvl8pPr marL="3657600" lvl="7" indent="-22860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900"/>
              <a:buNone/>
              <a:defRPr sz="1000"/>
            </a:lvl8pPr>
            <a:lvl9pPr marL="4114800" lvl="8" indent="-228600" algn="l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SzPts val="900"/>
              <a:buNone/>
              <a:defRPr sz="1000"/>
            </a:lvl9pPr>
          </a:lstStyle>
          <a:p>
            <a:endParaRPr/>
          </a:p>
        </p:txBody>
      </p:sp>
      <p:sp>
        <p:nvSpPr>
          <p:cNvPr id="95" name="Google Shape;95;p10"/>
          <p:cNvSpPr txBox="1">
            <a:spLocks noGrp="1"/>
          </p:cNvSpPr>
          <p:nvPr>
            <p:ph type="dt" idx="10"/>
          </p:nvPr>
        </p:nvSpPr>
        <p:spPr>
          <a:xfrm rot="5400000">
            <a:off x="-810065" y="5270604"/>
            <a:ext cx="2662729" cy="1828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18275" rIns="91425" bIns="45700" anchor="t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p10"/>
          <p:cNvSpPr txBox="1">
            <a:spLocks noGrp="1"/>
          </p:cNvSpPr>
          <p:nvPr>
            <p:ph type="ftr" idx="11"/>
          </p:nvPr>
        </p:nvSpPr>
        <p:spPr>
          <a:xfrm rot="5400000">
            <a:off x="-2237130" y="3661144"/>
            <a:ext cx="5885352" cy="1791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18275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10"/>
          <p:cNvSpPr txBox="1">
            <a:spLocks noGrp="1"/>
          </p:cNvSpPr>
          <p:nvPr>
            <p:ph type="sldNum" idx="12"/>
          </p:nvPr>
        </p:nvSpPr>
        <p:spPr>
          <a:xfrm>
            <a:off x="158407" y="164592"/>
            <a:ext cx="636727" cy="3228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45700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і вертикальний текст" type="vertTx">
  <p:cSld name="VERTICAL_TEXT"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1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dk2">
              <a:alpha val="91764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0" name="Google Shape;100;p11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11"/>
          <p:cNvSpPr txBox="1"/>
          <p:nvPr/>
        </p:nvSpPr>
        <p:spPr>
          <a:xfrm>
            <a:off x="2194236" y="641225"/>
            <a:ext cx="415636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accent6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◤</a:t>
            </a:r>
            <a:endParaRPr sz="1000">
              <a:solidFill>
                <a:schemeClr val="accent6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2" name="Google Shape;102;p11"/>
          <p:cNvSpPr txBox="1">
            <a:spLocks noGrp="1"/>
          </p:cNvSpPr>
          <p:nvPr>
            <p:ph type="title"/>
          </p:nvPr>
        </p:nvSpPr>
        <p:spPr>
          <a:xfrm>
            <a:off x="2611808" y="808056"/>
            <a:ext cx="7954091" cy="10772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3" name="Google Shape;103;p11"/>
          <p:cNvSpPr txBox="1">
            <a:spLocks noGrp="1"/>
          </p:cNvSpPr>
          <p:nvPr>
            <p:ph type="body" idx="1"/>
          </p:nvPr>
        </p:nvSpPr>
        <p:spPr>
          <a:xfrm rot="5400000">
            <a:off x="4672955" y="152760"/>
            <a:ext cx="3997828" cy="77965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3147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620"/>
              <a:buChar char="▪"/>
              <a:defRPr/>
            </a:lvl1pPr>
            <a:lvl2pPr marL="914400" lvl="1" indent="-331469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2pPr>
            <a:lvl3pPr marL="1371600" lvl="2" indent="-331469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3pPr>
            <a:lvl4pPr marL="1828800" lvl="3" indent="-331469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4pPr>
            <a:lvl5pPr marL="2286000" lvl="4" indent="-33147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5pPr>
            <a:lvl6pPr marL="2743200" lvl="5" indent="-33147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6pPr>
            <a:lvl7pPr marL="3200400" lvl="6" indent="-33147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7pPr>
            <a:lvl8pPr marL="3657600" lvl="7" indent="-33147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8pPr>
            <a:lvl9pPr marL="4114800" lvl="8" indent="-331470" algn="l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SzPts val="1620"/>
              <a:buChar char="▪"/>
              <a:defRPr/>
            </a:lvl9pPr>
          </a:lstStyle>
          <a:p>
            <a:endParaRPr/>
          </a:p>
        </p:txBody>
      </p:sp>
      <p:sp>
        <p:nvSpPr>
          <p:cNvPr id="104" name="Google Shape;104;p11"/>
          <p:cNvSpPr txBox="1">
            <a:spLocks noGrp="1"/>
          </p:cNvSpPr>
          <p:nvPr>
            <p:ph type="dt" idx="10"/>
          </p:nvPr>
        </p:nvSpPr>
        <p:spPr>
          <a:xfrm rot="5400000">
            <a:off x="-810065" y="5270604"/>
            <a:ext cx="2662729" cy="1828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18275" rIns="91425" bIns="45700" anchor="t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5" name="Google Shape;105;p11"/>
          <p:cNvSpPr txBox="1">
            <a:spLocks noGrp="1"/>
          </p:cNvSpPr>
          <p:nvPr>
            <p:ph type="ftr" idx="11"/>
          </p:nvPr>
        </p:nvSpPr>
        <p:spPr>
          <a:xfrm rot="5400000">
            <a:off x="-2237130" y="3661144"/>
            <a:ext cx="5885352" cy="1791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18275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6" name="Google Shape;106;p11"/>
          <p:cNvSpPr txBox="1">
            <a:spLocks noGrp="1"/>
          </p:cNvSpPr>
          <p:nvPr>
            <p:ph type="sldNum" idx="12"/>
          </p:nvPr>
        </p:nvSpPr>
        <p:spPr>
          <a:xfrm>
            <a:off x="158407" y="164592"/>
            <a:ext cx="636727" cy="3228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45700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ертикальний заголовок і текст" type="vertTitleAndTx">
  <p:cSld name="VERTICAL_TITLE_AND_VERTICAL_TEXT"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12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dk2">
              <a:alpha val="91764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9" name="Google Shape;109;p12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0" name="Google Shape;110;p12"/>
          <p:cNvSpPr txBox="1"/>
          <p:nvPr/>
        </p:nvSpPr>
        <p:spPr>
          <a:xfrm rot="5400000">
            <a:off x="10337141" y="416061"/>
            <a:ext cx="415636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accent6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◤</a:t>
            </a:r>
            <a:endParaRPr sz="1000">
              <a:solidFill>
                <a:schemeClr val="accent6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1" name="Google Shape;111;p12"/>
          <p:cNvSpPr txBox="1">
            <a:spLocks noGrp="1"/>
          </p:cNvSpPr>
          <p:nvPr>
            <p:ph type="title"/>
          </p:nvPr>
        </p:nvSpPr>
        <p:spPr>
          <a:xfrm rot="5400000">
            <a:off x="7280577" y="2764621"/>
            <a:ext cx="5244126" cy="13265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400"/>
              <a:buFont typeface="Arial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2" name="Google Shape;112;p12"/>
          <p:cNvSpPr txBox="1">
            <a:spLocks noGrp="1"/>
          </p:cNvSpPr>
          <p:nvPr>
            <p:ph type="body" idx="1"/>
          </p:nvPr>
        </p:nvSpPr>
        <p:spPr>
          <a:xfrm rot="5400000">
            <a:off x="3302436" y="276725"/>
            <a:ext cx="5079534" cy="64669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3147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620"/>
              <a:buChar char="▪"/>
              <a:defRPr/>
            </a:lvl1pPr>
            <a:lvl2pPr marL="914400" lvl="1" indent="-331469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2pPr>
            <a:lvl3pPr marL="1371600" lvl="2" indent="-331469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3pPr>
            <a:lvl4pPr marL="1828800" lvl="3" indent="-331469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4pPr>
            <a:lvl5pPr marL="2286000" lvl="4" indent="-33147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5pPr>
            <a:lvl6pPr marL="2743200" lvl="5" indent="-33147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6pPr>
            <a:lvl7pPr marL="3200400" lvl="6" indent="-33147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7pPr>
            <a:lvl8pPr marL="3657600" lvl="7" indent="-331470" algn="l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SzPts val="1620"/>
              <a:buChar char="▪"/>
              <a:defRPr/>
            </a:lvl8pPr>
            <a:lvl9pPr marL="4114800" lvl="8" indent="-331470" algn="l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SzPts val="1620"/>
              <a:buChar char="▪"/>
              <a:defRPr/>
            </a:lvl9pPr>
          </a:lstStyle>
          <a:p>
            <a:endParaRPr/>
          </a:p>
        </p:txBody>
      </p:sp>
      <p:sp>
        <p:nvSpPr>
          <p:cNvPr id="113" name="Google Shape;113;p12"/>
          <p:cNvSpPr txBox="1">
            <a:spLocks noGrp="1"/>
          </p:cNvSpPr>
          <p:nvPr>
            <p:ph type="dt" idx="10"/>
          </p:nvPr>
        </p:nvSpPr>
        <p:spPr>
          <a:xfrm rot="5400000">
            <a:off x="-810065" y="5270604"/>
            <a:ext cx="2662729" cy="1828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18275" rIns="91425" bIns="45700" anchor="t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4" name="Google Shape;114;p12"/>
          <p:cNvSpPr txBox="1">
            <a:spLocks noGrp="1"/>
          </p:cNvSpPr>
          <p:nvPr>
            <p:ph type="ftr" idx="11"/>
          </p:nvPr>
        </p:nvSpPr>
        <p:spPr>
          <a:xfrm rot="5400000">
            <a:off x="-2237130" y="3661144"/>
            <a:ext cx="5885352" cy="1791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18275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5" name="Google Shape;115;p12"/>
          <p:cNvSpPr txBox="1">
            <a:spLocks noGrp="1"/>
          </p:cNvSpPr>
          <p:nvPr>
            <p:ph type="sldNum" idx="12"/>
          </p:nvPr>
        </p:nvSpPr>
        <p:spPr>
          <a:xfrm>
            <a:off x="158407" y="164592"/>
            <a:ext cx="636727" cy="3228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45700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‹№›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2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oogle Shape;6;p1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2831794" y="2105202"/>
            <a:ext cx="9360205" cy="4752798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Google Shape;7;p1"/>
          <p:cNvPicPr preferRelativeResize="0"/>
          <p:nvPr/>
        </p:nvPicPr>
        <p:blipFill rotWithShape="1">
          <a:blip r:embed="rId14">
            <a:alphaModFix/>
          </a:blip>
          <a:srcRect/>
          <a:stretch/>
        </p:blipFill>
        <p:spPr>
          <a:xfrm>
            <a:off x="0" y="0"/>
            <a:ext cx="12189867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Google Shape;8;p1"/>
          <p:cNvSpPr/>
          <p:nvPr/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title"/>
          </p:nvPr>
        </p:nvSpPr>
        <p:spPr>
          <a:xfrm>
            <a:off x="2611808" y="808056"/>
            <a:ext cx="7958331" cy="10772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400"/>
              <a:buFont typeface="Arial"/>
              <a:buNone/>
              <a:defRPr sz="3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body" idx="1"/>
          </p:nvPr>
        </p:nvSpPr>
        <p:spPr>
          <a:xfrm>
            <a:off x="2773599" y="2052116"/>
            <a:ext cx="7796540" cy="39978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429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accent6"/>
              </a:buClr>
              <a:buSzPts val="1800"/>
              <a:buFont typeface="Noto Sans Symbols"/>
              <a:buChar char="▪"/>
              <a:defRPr sz="2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31469" algn="l" rtl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chemeClr val="accent6"/>
              </a:buClr>
              <a:buSzPts val="1620"/>
              <a:buFont typeface="Noto Sans Symbols"/>
              <a:buChar char="▪"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20039" algn="l" rtl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chemeClr val="accent6"/>
              </a:buClr>
              <a:buSzPts val="1440"/>
              <a:buFont typeface="Noto Sans Symbols"/>
              <a:buChar char="▪"/>
              <a:defRPr sz="1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08610" algn="l" rtl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chemeClr val="accent6"/>
              </a:buClr>
              <a:buSzPts val="1260"/>
              <a:buFont typeface="Noto Sans Symbols"/>
              <a:buChar char="▪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7179" algn="l" rtl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chemeClr val="accent6"/>
              </a:buClr>
              <a:buSzPts val="1080"/>
              <a:buFont typeface="Noto Sans Symbols"/>
              <a:buChar char="▪"/>
              <a:defRPr sz="1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7179" algn="l" rtl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chemeClr val="accent6"/>
              </a:buClr>
              <a:buSzPts val="1080"/>
              <a:buFont typeface="Noto Sans Symbols"/>
              <a:buChar char="▪"/>
              <a:defRPr sz="1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7179" algn="l" rtl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chemeClr val="accent6"/>
              </a:buClr>
              <a:buSzPts val="1080"/>
              <a:buFont typeface="Noto Sans Symbols"/>
              <a:buChar char="▪"/>
              <a:defRPr sz="1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7179" algn="l" rtl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chemeClr val="accent6"/>
              </a:buClr>
              <a:buSzPts val="1080"/>
              <a:buFont typeface="Noto Sans Symbols"/>
              <a:buChar char="▪"/>
              <a:defRPr sz="1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7179" algn="l" rtl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chemeClr val="accent6"/>
              </a:buClr>
              <a:buSzPts val="1080"/>
              <a:buFont typeface="Noto Sans Symbols"/>
              <a:buChar char="▪"/>
              <a:defRPr sz="1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dt" idx="10"/>
          </p:nvPr>
        </p:nvSpPr>
        <p:spPr>
          <a:xfrm rot="5400000">
            <a:off x="-810065" y="5270604"/>
            <a:ext cx="2662729" cy="1828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18275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ftr" idx="11"/>
          </p:nvPr>
        </p:nvSpPr>
        <p:spPr>
          <a:xfrm rot="5400000">
            <a:off x="-2237130" y="3661144"/>
            <a:ext cx="5885352" cy="1791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18275" anchor="b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sldNum" idx="12"/>
          </p:nvPr>
        </p:nvSpPr>
        <p:spPr>
          <a:xfrm>
            <a:off x="158407" y="164592"/>
            <a:ext cx="636727" cy="3228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45700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‹№›</a:t>
            </a:fld>
            <a:endParaRPr/>
          </a:p>
        </p:txBody>
      </p:sp>
      <p:sp>
        <p:nvSpPr>
          <p:cNvPr id="14" name="Google Shape;14;p1"/>
          <p:cNvSpPr/>
          <p:nvPr/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.jp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.jp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.jp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1675.slovaronline.com/" TargetMode="External"/><Relationship Id="rId5" Type="http://schemas.openxmlformats.org/officeDocument/2006/relationships/image" Target="../media/image17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ordart.com/16adphgus00h/word-art%202" TargetMode="External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15"/>
          <p:cNvSpPr/>
          <p:nvPr/>
        </p:nvSpPr>
        <p:spPr>
          <a:xfrm>
            <a:off x="0" y="0"/>
            <a:ext cx="12189867" cy="6855282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7" name="Google Shape;137;p1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831794" y="2105202"/>
            <a:ext cx="9360205" cy="47527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38" name="Google Shape;138;p1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0" y="0"/>
            <a:ext cx="12189867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15"/>
          <p:cNvSpPr/>
          <p:nvPr/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0" name="Google Shape;140;p15"/>
          <p:cNvSpPr/>
          <p:nvPr/>
        </p:nvSpPr>
        <p:spPr>
          <a:xfrm>
            <a:off x="6748123" y="0"/>
            <a:ext cx="4639721" cy="6858000"/>
          </a:xfrm>
          <a:prstGeom prst="rect">
            <a:avLst/>
          </a:prstGeom>
          <a:solidFill>
            <a:schemeClr val="dk2">
              <a:alpha val="91764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1" name="Google Shape;141;p15"/>
          <p:cNvPicPr preferRelativeResize="0"/>
          <p:nvPr/>
        </p:nvPicPr>
        <p:blipFill rotWithShape="1">
          <a:blip r:embed="rId6">
            <a:alphaModFix/>
          </a:blip>
          <a:srcRect r="26774" b="-1"/>
          <a:stretch/>
        </p:blipFill>
        <p:spPr>
          <a:xfrm>
            <a:off x="3883629" y="1"/>
            <a:ext cx="2865184" cy="2611819"/>
          </a:xfrm>
          <a:prstGeom prst="rect">
            <a:avLst/>
          </a:prstGeom>
          <a:noFill/>
          <a:ln w="127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42" name="Google Shape;142;p15"/>
          <p:cNvPicPr preferRelativeResize="0"/>
          <p:nvPr/>
        </p:nvPicPr>
        <p:blipFill rotWithShape="1">
          <a:blip r:embed="rId7">
            <a:alphaModFix/>
          </a:blip>
          <a:srcRect l="4809" r="15756" b="4"/>
          <a:stretch/>
        </p:blipFill>
        <p:spPr>
          <a:xfrm>
            <a:off x="1004526" y="10"/>
            <a:ext cx="2880830" cy="2590386"/>
          </a:xfrm>
          <a:prstGeom prst="rect">
            <a:avLst/>
          </a:prstGeom>
          <a:noFill/>
          <a:ln w="127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43" name="Google Shape;143;p15"/>
          <p:cNvPicPr preferRelativeResize="0"/>
          <p:nvPr/>
        </p:nvPicPr>
        <p:blipFill rotWithShape="1">
          <a:blip r:embed="rId8">
            <a:alphaModFix/>
          </a:blip>
          <a:srcRect l="10043"/>
          <a:stretch/>
        </p:blipFill>
        <p:spPr>
          <a:xfrm>
            <a:off x="1003841" y="2611818"/>
            <a:ext cx="5744281" cy="4246408"/>
          </a:xfrm>
          <a:prstGeom prst="rect">
            <a:avLst/>
          </a:prstGeom>
          <a:noFill/>
          <a:ln w="127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144" name="Google Shape;144;p15"/>
          <p:cNvSpPr/>
          <p:nvPr/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5" name="Google Shape;145;p15"/>
          <p:cNvSpPr txBox="1">
            <a:spLocks noGrp="1"/>
          </p:cNvSpPr>
          <p:nvPr>
            <p:ph type="subTitle" idx="1"/>
          </p:nvPr>
        </p:nvSpPr>
        <p:spPr>
          <a:xfrm>
            <a:off x="6895277" y="2392611"/>
            <a:ext cx="4344543" cy="11602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0" rIns="91425" bIns="45700" anchor="b" anchorCtr="0">
            <a:noAutofit/>
          </a:bodyPr>
          <a:lstStyle/>
          <a:p>
            <a:pPr marL="0" lvl="0" indent="0" algn="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4860"/>
              <a:buNone/>
            </a:pPr>
            <a:r>
              <a:rPr lang="ru-RU" sz="5400"/>
              <a:t>СИНОНІМИ</a:t>
            </a:r>
            <a:endParaRPr/>
          </a:p>
        </p:txBody>
      </p:sp>
      <p:sp>
        <p:nvSpPr>
          <p:cNvPr id="146" name="Google Shape;146;p15"/>
          <p:cNvSpPr/>
          <p:nvPr/>
        </p:nvSpPr>
        <p:spPr>
          <a:xfrm>
            <a:off x="11387666" y="-2718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7" name="Google Shape;147;p15"/>
          <p:cNvSpPr txBox="1"/>
          <p:nvPr/>
        </p:nvSpPr>
        <p:spPr>
          <a:xfrm>
            <a:off x="7479008" y="5475900"/>
            <a:ext cx="3881404" cy="12311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СЕЗЬКО ТЕТЯНА АНАТОЛІЇВНА, </a:t>
            </a:r>
            <a:endParaRPr dirty="0"/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4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УЧИТЕЛЬ УКРАЇНСЬКОЇ МОВИ ТА ЛІТЕРАТУРИ ВИЩОЇ КВАЛІФІКАЦІЙНОЇ КАТЕГОРІЇ, З ПЕДЕГОГІЧНИМ ЗВАННЯМ «УЧИТЕЛЬ-МЕТОДИСТ»</a:t>
            </a:r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" name="Google Shape;152;p1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831794" y="2105202"/>
            <a:ext cx="9360205" cy="47527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53" name="Google Shape;153;p1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0" y="0"/>
            <a:ext cx="12189867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54" name="Google Shape;154;p16"/>
          <p:cNvSpPr/>
          <p:nvPr/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5" name="Google Shape;155;p16"/>
          <p:cNvSpPr/>
          <p:nvPr/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6" name="Google Shape;156;p16"/>
          <p:cNvSpPr/>
          <p:nvPr/>
        </p:nvSpPr>
        <p:spPr>
          <a:xfrm>
            <a:off x="1007533" y="0"/>
            <a:ext cx="7934348" cy="6858000"/>
          </a:xfrm>
          <a:prstGeom prst="rect">
            <a:avLst/>
          </a:prstGeom>
          <a:solidFill>
            <a:schemeClr val="dk2">
              <a:alpha val="91764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7" name="Google Shape;157;p16"/>
          <p:cNvSpPr/>
          <p:nvPr/>
        </p:nvSpPr>
        <p:spPr>
          <a:xfrm>
            <a:off x="8941881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8" name="Google Shape;158;p16"/>
          <p:cNvSpPr txBox="1"/>
          <p:nvPr/>
        </p:nvSpPr>
        <p:spPr>
          <a:xfrm>
            <a:off x="2191282" y="3262852"/>
            <a:ext cx="415636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b="0" i="0" u="none" strike="noStrike" cap="none">
                <a:solidFill>
                  <a:schemeClr val="accent6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◤</a:t>
            </a:r>
            <a:endParaRPr sz="2400" b="0" i="0" u="none" strike="noStrike" cap="none">
              <a:solidFill>
                <a:schemeClr val="accent6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9" name="Google Shape;159;p16"/>
          <p:cNvSpPr/>
          <p:nvPr/>
        </p:nvSpPr>
        <p:spPr>
          <a:xfrm>
            <a:off x="0" y="0"/>
            <a:ext cx="12189867" cy="6855282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60" name="Google Shape;160;p1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831794" y="2105202"/>
            <a:ext cx="9360205" cy="47527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61" name="Google Shape;161;p1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0" y="0"/>
            <a:ext cx="12189867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62" name="Google Shape;162;p16"/>
          <p:cNvSpPr/>
          <p:nvPr/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3" name="Google Shape;163;p16"/>
          <p:cNvSpPr/>
          <p:nvPr/>
        </p:nvSpPr>
        <p:spPr>
          <a:xfrm>
            <a:off x="1007533" y="0"/>
            <a:ext cx="10378001" cy="6858000"/>
          </a:xfrm>
          <a:prstGeom prst="rect">
            <a:avLst/>
          </a:prstGeom>
          <a:solidFill>
            <a:schemeClr val="dk2">
              <a:alpha val="91764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4" name="Google Shape;164;p16"/>
          <p:cNvSpPr txBox="1">
            <a:spLocks noGrp="1"/>
          </p:cNvSpPr>
          <p:nvPr>
            <p:ph type="title"/>
          </p:nvPr>
        </p:nvSpPr>
        <p:spPr>
          <a:xfrm>
            <a:off x="2030292" y="3851458"/>
            <a:ext cx="9154175" cy="9491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None/>
            </a:pPr>
            <a:r>
              <a:rPr lang="ru-RU" sz="3200"/>
              <a:t>Синоніми — це слова, що звучать по-різному, але однакові або близькі </a:t>
            </a:r>
            <a:br>
              <a:rPr lang="ru-RU" sz="3200"/>
            </a:br>
            <a:r>
              <a:rPr lang="ru-RU" sz="3200"/>
              <a:t>за значенням: </a:t>
            </a:r>
            <a:br>
              <a:rPr lang="ru-RU" sz="3200"/>
            </a:br>
            <a:r>
              <a:rPr lang="ru-RU" sz="3200">
                <a:solidFill>
                  <a:schemeClr val="dk1"/>
                </a:solidFill>
              </a:rPr>
              <a:t>горизонт — видноколо, крайнебо, круговид, небозвід, небосхил, обрій. </a:t>
            </a:r>
            <a:br>
              <a:rPr lang="ru-RU" sz="3200">
                <a:solidFill>
                  <a:schemeClr val="dk1"/>
                </a:solidFill>
              </a:rPr>
            </a:br>
            <a:endParaRPr sz="3200">
              <a:solidFill>
                <a:schemeClr val="dk1"/>
              </a:solidFill>
            </a:endParaRPr>
          </a:p>
        </p:txBody>
      </p:sp>
      <p:pic>
        <p:nvPicPr>
          <p:cNvPr id="165" name="Google Shape;165;p16"/>
          <p:cNvPicPr preferRelativeResize="0"/>
          <p:nvPr/>
        </p:nvPicPr>
        <p:blipFill rotWithShape="1">
          <a:blip r:embed="rId6">
            <a:alphaModFix/>
          </a:blip>
          <a:srcRect l="27214" r="35534" b="2"/>
          <a:stretch/>
        </p:blipFill>
        <p:spPr>
          <a:xfrm>
            <a:off x="1007706" y="-1"/>
            <a:ext cx="2593964" cy="350364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6" name="Google Shape;166;p16"/>
          <p:cNvPicPr preferRelativeResize="0"/>
          <p:nvPr/>
        </p:nvPicPr>
        <p:blipFill rotWithShape="1">
          <a:blip r:embed="rId7">
            <a:alphaModFix/>
          </a:blip>
          <a:srcRect l="26479" r="27547" b="2"/>
          <a:stretch/>
        </p:blipFill>
        <p:spPr>
          <a:xfrm>
            <a:off x="3601669" y="10"/>
            <a:ext cx="2584567" cy="35036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67" name="Google Shape;167;p16"/>
          <p:cNvPicPr preferRelativeResize="0"/>
          <p:nvPr/>
        </p:nvPicPr>
        <p:blipFill rotWithShape="1">
          <a:blip r:embed="rId8">
            <a:alphaModFix/>
          </a:blip>
          <a:srcRect l="20502" r="23789"/>
          <a:stretch/>
        </p:blipFill>
        <p:spPr>
          <a:xfrm>
            <a:off x="6186237" y="-2718"/>
            <a:ext cx="2605844" cy="3503644"/>
          </a:xfrm>
          <a:prstGeom prst="rect">
            <a:avLst/>
          </a:prstGeom>
          <a:noFill/>
          <a:ln>
            <a:noFill/>
          </a:ln>
        </p:spPr>
      </p:pic>
      <p:pic>
        <p:nvPicPr>
          <p:cNvPr id="168" name="Google Shape;168;p16"/>
          <p:cNvPicPr preferRelativeResize="0"/>
          <p:nvPr/>
        </p:nvPicPr>
        <p:blipFill rotWithShape="1">
          <a:blip r:embed="rId9">
            <a:alphaModFix/>
          </a:blip>
          <a:srcRect l="24848" r="25863" b="2"/>
          <a:stretch/>
        </p:blipFill>
        <p:spPr>
          <a:xfrm>
            <a:off x="8792481" y="10"/>
            <a:ext cx="2593053" cy="3500916"/>
          </a:xfrm>
          <a:prstGeom prst="rect">
            <a:avLst/>
          </a:prstGeom>
          <a:noFill/>
          <a:ln>
            <a:noFill/>
          </a:ln>
        </p:spPr>
      </p:pic>
      <p:sp>
        <p:nvSpPr>
          <p:cNvPr id="169" name="Google Shape;169;p16"/>
          <p:cNvSpPr/>
          <p:nvPr/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0" name="Google Shape;170;p16"/>
          <p:cNvSpPr/>
          <p:nvPr/>
        </p:nvSpPr>
        <p:spPr>
          <a:xfrm>
            <a:off x="11387666" y="-2718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5" name="Google Shape;175;p1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831794" y="2105202"/>
            <a:ext cx="9360205" cy="47527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76" name="Google Shape;176;p1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0" y="0"/>
            <a:ext cx="12189867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77" name="Google Shape;177;p17"/>
          <p:cNvSpPr/>
          <p:nvPr/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8" name="Google Shape;178;p17"/>
          <p:cNvSpPr/>
          <p:nvPr/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9" name="Google Shape;179;p17"/>
          <p:cNvSpPr/>
          <p:nvPr/>
        </p:nvSpPr>
        <p:spPr>
          <a:xfrm>
            <a:off x="1007533" y="0"/>
            <a:ext cx="7934348" cy="6858000"/>
          </a:xfrm>
          <a:prstGeom prst="rect">
            <a:avLst/>
          </a:prstGeom>
          <a:solidFill>
            <a:schemeClr val="dk2">
              <a:alpha val="91764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0" name="Google Shape;180;p17"/>
          <p:cNvSpPr/>
          <p:nvPr/>
        </p:nvSpPr>
        <p:spPr>
          <a:xfrm>
            <a:off x="8941881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1" name="Google Shape;181;p17"/>
          <p:cNvSpPr txBox="1"/>
          <p:nvPr/>
        </p:nvSpPr>
        <p:spPr>
          <a:xfrm>
            <a:off x="2191282" y="3262852"/>
            <a:ext cx="415636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b="0" i="0" u="none" strike="noStrike" cap="none">
                <a:solidFill>
                  <a:schemeClr val="accent6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◤</a:t>
            </a:r>
            <a:endParaRPr sz="2400" b="0" i="0" u="none" strike="noStrike" cap="none">
              <a:solidFill>
                <a:schemeClr val="accent6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2" name="Google Shape;182;p17"/>
          <p:cNvSpPr/>
          <p:nvPr/>
        </p:nvSpPr>
        <p:spPr>
          <a:xfrm>
            <a:off x="0" y="0"/>
            <a:ext cx="12189867" cy="6855282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83" name="Google Shape;183;p1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831794" y="2105202"/>
            <a:ext cx="9360205" cy="47527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84" name="Google Shape;184;p1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0" y="0"/>
            <a:ext cx="12189867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85" name="Google Shape;185;p17"/>
          <p:cNvSpPr/>
          <p:nvPr/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6" name="Google Shape;186;p17"/>
          <p:cNvSpPr/>
          <p:nvPr/>
        </p:nvSpPr>
        <p:spPr>
          <a:xfrm>
            <a:off x="6748123" y="0"/>
            <a:ext cx="4639721" cy="6858000"/>
          </a:xfrm>
          <a:prstGeom prst="rect">
            <a:avLst/>
          </a:prstGeom>
          <a:solidFill>
            <a:schemeClr val="dk2">
              <a:alpha val="91764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87" name="Google Shape;187;p17"/>
          <p:cNvPicPr preferRelativeResize="0"/>
          <p:nvPr/>
        </p:nvPicPr>
        <p:blipFill rotWithShape="1">
          <a:blip r:embed="rId6">
            <a:alphaModFix/>
          </a:blip>
          <a:srcRect l="14623" r="12590"/>
          <a:stretch/>
        </p:blipFill>
        <p:spPr>
          <a:xfrm>
            <a:off x="984901" y="-2718"/>
            <a:ext cx="5737133" cy="4264096"/>
          </a:xfrm>
          <a:prstGeom prst="rect">
            <a:avLst/>
          </a:prstGeom>
          <a:noFill/>
          <a:ln w="127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188" name="Google Shape;188;p17"/>
          <p:cNvSpPr txBox="1"/>
          <p:nvPr/>
        </p:nvSpPr>
        <p:spPr>
          <a:xfrm>
            <a:off x="6623158" y="1106868"/>
            <a:ext cx="4862322" cy="47736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Повністю тотожні за значенням слова називають абсолютними синонімами: </a:t>
            </a:r>
            <a:endParaRPr/>
          </a:p>
          <a:p>
            <a:pPr marL="0" marR="0" lvl="0" indent="0" algn="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ru-RU"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екземпляр — примірник, </a:t>
            </a:r>
            <a:endParaRPr/>
          </a:p>
          <a:p>
            <a:pPr marL="0" marR="0" lvl="0" indent="0" algn="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None/>
            </a:pPr>
            <a:endParaRPr sz="3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ru-RU"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тираж — наклад</a:t>
            </a:r>
            <a:r>
              <a:rPr lang="ru-RU"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endParaRPr/>
          </a:p>
          <a:p>
            <a:pPr marL="0" marR="0" lvl="0" indent="0" algn="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None/>
            </a:pPr>
            <a:endParaRPr sz="17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None/>
            </a:pPr>
            <a:endParaRPr sz="17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None/>
            </a:pPr>
            <a:endParaRPr sz="17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None/>
            </a:pPr>
            <a:endParaRPr sz="17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89" name="Google Shape;189;p17"/>
          <p:cNvPicPr preferRelativeResize="0"/>
          <p:nvPr/>
        </p:nvPicPr>
        <p:blipFill rotWithShape="1">
          <a:blip r:embed="rId7">
            <a:alphaModFix/>
          </a:blip>
          <a:srcRect l="9288" r="16705" b="-1"/>
          <a:stretch/>
        </p:blipFill>
        <p:spPr>
          <a:xfrm>
            <a:off x="1004526" y="4267831"/>
            <a:ext cx="2880830" cy="2590396"/>
          </a:xfrm>
          <a:prstGeom prst="rect">
            <a:avLst/>
          </a:prstGeom>
          <a:noFill/>
          <a:ln w="127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190" name="Google Shape;190;p17"/>
          <p:cNvSpPr/>
          <p:nvPr/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91" name="Google Shape;191;p17"/>
          <p:cNvPicPr preferRelativeResize="0"/>
          <p:nvPr/>
        </p:nvPicPr>
        <p:blipFill rotWithShape="1">
          <a:blip r:embed="rId8">
            <a:alphaModFix/>
          </a:blip>
          <a:srcRect l="11401" r="5773" b="3"/>
          <a:stretch/>
        </p:blipFill>
        <p:spPr>
          <a:xfrm>
            <a:off x="3883629" y="4267831"/>
            <a:ext cx="2864493" cy="2590396"/>
          </a:xfrm>
          <a:prstGeom prst="rect">
            <a:avLst/>
          </a:prstGeom>
          <a:noFill/>
          <a:ln w="127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192" name="Google Shape;192;p17"/>
          <p:cNvSpPr/>
          <p:nvPr/>
        </p:nvSpPr>
        <p:spPr>
          <a:xfrm>
            <a:off x="11387666" y="-2718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7" name="Google Shape;197;p1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831794" y="2105202"/>
            <a:ext cx="9360205" cy="47527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98" name="Google Shape;198;p1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0" y="0"/>
            <a:ext cx="12189867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99" name="Google Shape;199;p18"/>
          <p:cNvSpPr/>
          <p:nvPr/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0" name="Google Shape;200;p18"/>
          <p:cNvSpPr/>
          <p:nvPr/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1" name="Google Shape;201;p18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dk2">
              <a:alpha val="91764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2" name="Google Shape;202;p18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3" name="Google Shape;203;p18"/>
          <p:cNvSpPr txBox="1"/>
          <p:nvPr/>
        </p:nvSpPr>
        <p:spPr>
          <a:xfrm>
            <a:off x="2194943" y="641225"/>
            <a:ext cx="415636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b="0" i="0" u="none" strike="noStrike" cap="none">
                <a:solidFill>
                  <a:schemeClr val="accent6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◤</a:t>
            </a:r>
            <a:endParaRPr sz="1000" b="0" i="0" u="none" strike="noStrike" cap="none">
              <a:solidFill>
                <a:schemeClr val="accent6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4" name="Google Shape;204;p18"/>
          <p:cNvSpPr/>
          <p:nvPr/>
        </p:nvSpPr>
        <p:spPr>
          <a:xfrm>
            <a:off x="0" y="0"/>
            <a:ext cx="12189867" cy="6855282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5" name="Google Shape;205;p1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831794" y="2105202"/>
            <a:ext cx="9360205" cy="4752798"/>
          </a:xfrm>
          <a:prstGeom prst="rect">
            <a:avLst/>
          </a:prstGeom>
          <a:noFill/>
          <a:ln>
            <a:noFill/>
          </a:ln>
        </p:spPr>
      </p:pic>
      <p:pic>
        <p:nvPicPr>
          <p:cNvPr id="206" name="Google Shape;206;p1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0" y="0"/>
            <a:ext cx="12189867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07" name="Google Shape;207;p18"/>
          <p:cNvSpPr/>
          <p:nvPr/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8" name="Google Shape;208;p18"/>
          <p:cNvSpPr/>
          <p:nvPr/>
        </p:nvSpPr>
        <p:spPr>
          <a:xfrm>
            <a:off x="1007533" y="0"/>
            <a:ext cx="10378001" cy="6858000"/>
          </a:xfrm>
          <a:prstGeom prst="rect">
            <a:avLst/>
          </a:prstGeom>
          <a:solidFill>
            <a:schemeClr val="dk2">
              <a:alpha val="91764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9" name="Google Shape;209;p18"/>
          <p:cNvSpPr txBox="1"/>
          <p:nvPr/>
        </p:nvSpPr>
        <p:spPr>
          <a:xfrm>
            <a:off x="6814162" y="215937"/>
            <a:ext cx="5187338" cy="18865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Синоніми об’єднуються в </a:t>
            </a:r>
            <a:r>
              <a:rPr lang="ru-RU"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синонімічний ряд навколо стрижневого слова. </a:t>
            </a:r>
            <a:endParaRPr/>
          </a:p>
          <a:p>
            <a:pPr marL="0" marR="0" lvl="0" indent="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ru-RU" sz="2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Воно за значенням нейтральне, загальне. </a:t>
            </a:r>
            <a:endParaRPr/>
          </a:p>
        </p:txBody>
      </p:sp>
      <p:pic>
        <p:nvPicPr>
          <p:cNvPr id="210" name="Google Shape;210;p18"/>
          <p:cNvPicPr preferRelativeResize="0"/>
          <p:nvPr/>
        </p:nvPicPr>
        <p:blipFill rotWithShape="1">
          <a:blip r:embed="rId6">
            <a:alphaModFix/>
          </a:blip>
          <a:srcRect l="21671" r="7489" b="1"/>
          <a:stretch/>
        </p:blipFill>
        <p:spPr>
          <a:xfrm>
            <a:off x="3798815" y="10"/>
            <a:ext cx="2776409" cy="2608084"/>
          </a:xfrm>
          <a:prstGeom prst="rect">
            <a:avLst/>
          </a:prstGeom>
          <a:noFill/>
          <a:ln w="127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211" name="Google Shape;211;p18"/>
          <p:cNvPicPr preferRelativeResize="0"/>
          <p:nvPr/>
        </p:nvPicPr>
        <p:blipFill rotWithShape="1">
          <a:blip r:embed="rId7">
            <a:alphaModFix/>
          </a:blip>
          <a:srcRect l="16488" r="3150" b="-4"/>
          <a:stretch/>
        </p:blipFill>
        <p:spPr>
          <a:xfrm>
            <a:off x="1000389" y="10"/>
            <a:ext cx="2798425" cy="2611809"/>
          </a:xfrm>
          <a:prstGeom prst="rect">
            <a:avLst/>
          </a:prstGeom>
          <a:noFill/>
          <a:ln w="127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212" name="Google Shape;212;p18"/>
          <p:cNvPicPr preferRelativeResize="0"/>
          <p:nvPr/>
        </p:nvPicPr>
        <p:blipFill rotWithShape="1">
          <a:blip r:embed="rId8">
            <a:alphaModFix/>
          </a:blip>
          <a:srcRect l="24765" r="15514"/>
          <a:stretch/>
        </p:blipFill>
        <p:spPr>
          <a:xfrm>
            <a:off x="1001716" y="2611819"/>
            <a:ext cx="5573498" cy="4246408"/>
          </a:xfrm>
          <a:prstGeom prst="rect">
            <a:avLst/>
          </a:prstGeom>
          <a:noFill/>
          <a:ln w="127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213" name="Google Shape;213;p18"/>
          <p:cNvSpPr/>
          <p:nvPr/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4" name="Google Shape;214;p18"/>
          <p:cNvSpPr txBox="1"/>
          <p:nvPr/>
        </p:nvSpPr>
        <p:spPr>
          <a:xfrm>
            <a:off x="6612757" y="2074327"/>
            <a:ext cx="5469752" cy="39978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2500" lnSpcReduction="10000"/>
          </a:bodyPr>
          <a:lstStyle/>
          <a:p>
            <a:pPr marL="0" marR="0" lvl="0" indent="-84582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ct val="90000"/>
              <a:buFont typeface="Noto Sans Symbols"/>
              <a:buChar char="▪"/>
            </a:pPr>
            <a:r>
              <a:rPr lang="ru-RU" sz="1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*</a:t>
            </a:r>
            <a:r>
              <a:rPr lang="ru-RU" sz="2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Маля, крихітка, </a:t>
            </a:r>
            <a:r>
              <a:rPr lang="ru-RU"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дитина, </a:t>
            </a:r>
            <a:r>
              <a:rPr lang="ru-RU" sz="2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малятко, дитя, дитятко. </a:t>
            </a:r>
            <a:endParaRPr/>
          </a:p>
          <a:p>
            <a:pPr marL="0" marR="0" lvl="0" indent="-126873" algn="l" rtl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chemeClr val="accent6"/>
              </a:buClr>
              <a:buSzPct val="90000"/>
              <a:buFont typeface="Noto Sans Symbols"/>
              <a:buChar char="▪"/>
            </a:pPr>
            <a:r>
              <a:rPr lang="ru-RU" sz="2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Кебетний, тямущий, здібний, метикуватий, </a:t>
            </a:r>
            <a:r>
              <a:rPr lang="ru-RU"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кмітливий</a:t>
            </a:r>
            <a:r>
              <a:rPr lang="ru-RU" sz="2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endParaRPr/>
          </a:p>
          <a:p>
            <a:pPr marL="0" marR="0" lvl="0" indent="-126873" algn="l" rtl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chemeClr val="accent6"/>
              </a:buClr>
              <a:buSzPct val="90000"/>
              <a:buFont typeface="Noto Sans Symbols"/>
              <a:buChar char="▪"/>
            </a:pPr>
            <a:r>
              <a:rPr lang="ru-RU" sz="2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Чимчикувати, простувати, дибати,   </a:t>
            </a:r>
            <a:r>
              <a:rPr lang="ru-RU"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іти, </a:t>
            </a:r>
            <a:r>
              <a:rPr lang="ru-RU" sz="2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плентатися. </a:t>
            </a:r>
            <a:endParaRPr/>
          </a:p>
          <a:p>
            <a:pPr marL="0" marR="0" lvl="0" indent="-126873" algn="l" rtl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chemeClr val="accent6"/>
              </a:buClr>
              <a:buSzPct val="90000"/>
              <a:buFont typeface="Noto Sans Symbols"/>
              <a:buChar char="▪"/>
            </a:pPr>
            <a:r>
              <a:rPr lang="ru-RU" sz="2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Стрілою, шпарко, прожогом, хутко, </a:t>
            </a:r>
            <a:r>
              <a:rPr lang="ru-RU" sz="3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швидко. </a:t>
            </a:r>
            <a:endParaRPr/>
          </a:p>
        </p:txBody>
      </p:sp>
      <p:sp>
        <p:nvSpPr>
          <p:cNvPr id="215" name="Google Shape;215;p18"/>
          <p:cNvSpPr/>
          <p:nvPr/>
        </p:nvSpPr>
        <p:spPr>
          <a:xfrm>
            <a:off x="11387666" y="-2718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19"/>
          <p:cNvSpPr txBox="1"/>
          <p:nvPr/>
        </p:nvSpPr>
        <p:spPr>
          <a:xfrm>
            <a:off x="1140643" y="254523"/>
            <a:ext cx="10237509" cy="58169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600" b="0" i="0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Синоніми</a:t>
            </a:r>
            <a:r>
              <a:rPr lang="ru-RU" sz="3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3600" b="0" i="0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використовують</a:t>
            </a:r>
            <a:r>
              <a:rPr lang="ru-RU" sz="3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: </a:t>
            </a: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2400" dirty="0"/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• для </a:t>
            </a:r>
            <a:r>
              <a:rPr lang="ru-RU" sz="2400" b="1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пояснення</a:t>
            </a:r>
            <a:r>
              <a:rPr lang="ru-RU" sz="24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4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інших</a:t>
            </a:r>
            <a:r>
              <a:rPr lang="ru-RU" sz="24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4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слів</a:t>
            </a:r>
            <a:r>
              <a:rPr lang="ru-RU" sz="24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: </a:t>
            </a:r>
            <a:r>
              <a:rPr lang="ru-RU" sz="24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чепурний</a:t>
            </a:r>
            <a:r>
              <a:rPr lang="ru-RU" sz="24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— </a:t>
            </a:r>
            <a:r>
              <a:rPr lang="ru-RU" sz="24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це</a:t>
            </a:r>
            <a:r>
              <a:rPr lang="ru-RU" sz="24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4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охайний</a:t>
            </a:r>
            <a:r>
              <a:rPr lang="ru-RU" sz="24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ru-RU" sz="24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акуратний</a:t>
            </a:r>
            <a:r>
              <a:rPr lang="ru-RU" sz="24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endParaRPr sz="2400" dirty="0"/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той, </a:t>
            </a:r>
            <a:r>
              <a:rPr lang="ru-RU" sz="24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хто</a:t>
            </a:r>
            <a:r>
              <a:rPr lang="ru-RU" sz="24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4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доглядає</a:t>
            </a:r>
            <a:r>
              <a:rPr lang="ru-RU" sz="24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за собою, </a:t>
            </a:r>
            <a:r>
              <a:rPr lang="ru-RU" sz="24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дбає</a:t>
            </a:r>
            <a:r>
              <a:rPr lang="ru-RU" sz="24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про чистоту й </a:t>
            </a:r>
            <a:r>
              <a:rPr lang="ru-RU" sz="24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гарний</a:t>
            </a:r>
            <a:r>
              <a:rPr lang="ru-RU" sz="24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4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зовнішній</a:t>
            </a:r>
            <a:r>
              <a:rPr lang="ru-RU" sz="24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4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вигляд</a:t>
            </a:r>
            <a:r>
              <a:rPr lang="ru-RU" sz="24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;</a:t>
            </a:r>
            <a:endParaRPr sz="2400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• для </a:t>
            </a:r>
            <a:r>
              <a:rPr lang="ru-RU" sz="2400" b="1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уникнення</a:t>
            </a:r>
            <a:r>
              <a:rPr lang="ru-RU" sz="2400" b="1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400" b="1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небажаного</a:t>
            </a:r>
            <a:r>
              <a:rPr lang="ru-RU" sz="2400" b="1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повтору </a:t>
            </a:r>
            <a:r>
              <a:rPr lang="ru-RU" sz="24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того самого слова </a:t>
            </a:r>
            <a:r>
              <a:rPr lang="ru-RU" sz="24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або</a:t>
            </a:r>
            <a:r>
              <a:rPr lang="ru-RU" sz="24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4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спільнокореневих</a:t>
            </a:r>
            <a:r>
              <a:rPr lang="ru-RU" sz="24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4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слів</a:t>
            </a:r>
            <a:r>
              <a:rPr lang="ru-RU" sz="24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(</a:t>
            </a:r>
            <a:r>
              <a:rPr lang="ru-RU" sz="24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тавтологія</a:t>
            </a:r>
            <a:r>
              <a:rPr lang="ru-RU" sz="24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), </a:t>
            </a:r>
            <a:r>
              <a:rPr lang="ru-RU" sz="24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наприклад</a:t>
            </a:r>
            <a:r>
              <a:rPr lang="ru-RU" sz="24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, у </a:t>
            </a:r>
            <a:r>
              <a:rPr lang="ru-RU" sz="24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тексті</a:t>
            </a:r>
            <a:r>
              <a:rPr lang="ru-RU" sz="24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4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поперемінно</a:t>
            </a:r>
            <a:r>
              <a:rPr lang="ru-RU" sz="24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4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можна</a:t>
            </a:r>
            <a:r>
              <a:rPr lang="ru-RU" sz="24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4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вживати</a:t>
            </a:r>
            <a:r>
              <a:rPr lang="ru-RU" sz="24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слова </a:t>
            </a:r>
            <a:r>
              <a:rPr lang="ru-RU" sz="24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випадок</a:t>
            </a:r>
            <a:r>
              <a:rPr lang="ru-RU" sz="24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ru-RU" sz="24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подія</a:t>
            </a:r>
            <a:r>
              <a:rPr lang="ru-RU" sz="24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ru-RU" sz="24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епізод</a:t>
            </a:r>
            <a:r>
              <a:rPr lang="ru-RU" sz="24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ru-RU" sz="24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пригода</a:t>
            </a:r>
            <a:r>
              <a:rPr lang="ru-RU" sz="24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ru-RU" sz="24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інцидент</a:t>
            </a:r>
            <a:r>
              <a:rPr lang="ru-RU" sz="24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та </a:t>
            </a:r>
            <a:r>
              <a:rPr lang="ru-RU" sz="24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ін</a:t>
            </a:r>
            <a:r>
              <a:rPr lang="ru-RU" sz="24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.;</a:t>
            </a:r>
            <a:endParaRPr sz="2400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• як </a:t>
            </a:r>
            <a:r>
              <a:rPr lang="ru-RU" sz="2400" b="1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засіб</a:t>
            </a:r>
            <a:r>
              <a:rPr lang="ru-RU" sz="2400" b="1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400" b="1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зв’язку</a:t>
            </a:r>
            <a:r>
              <a:rPr lang="ru-RU" sz="2400" b="1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400" b="1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речень</a:t>
            </a:r>
            <a:r>
              <a:rPr lang="ru-RU" sz="2400" b="1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у </a:t>
            </a:r>
            <a:r>
              <a:rPr lang="ru-RU" sz="2400" b="1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тексті</a:t>
            </a:r>
            <a:r>
              <a:rPr lang="ru-RU" sz="24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: Коли </a:t>
            </a:r>
            <a:r>
              <a:rPr lang="ru-RU" sz="24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мені</a:t>
            </a:r>
            <a:r>
              <a:rPr lang="ru-RU" sz="24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4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сумно</a:t>
            </a:r>
            <a:r>
              <a:rPr lang="ru-RU" sz="24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, я </a:t>
            </a:r>
            <a:r>
              <a:rPr lang="ru-RU" sz="24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згадую</a:t>
            </a:r>
            <a:r>
              <a:rPr lang="ru-RU" sz="24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маму. </a:t>
            </a:r>
            <a:endParaRPr sz="2400" dirty="0"/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Моя </a:t>
            </a:r>
            <a:r>
              <a:rPr lang="ru-RU" sz="24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ненька</a:t>
            </a:r>
            <a:r>
              <a:rPr lang="ru-RU" sz="24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4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завжди</a:t>
            </a:r>
            <a:r>
              <a:rPr lang="ru-RU" sz="24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4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випромінює</a:t>
            </a:r>
            <a:r>
              <a:rPr lang="ru-RU" sz="24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4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сонячний</a:t>
            </a:r>
            <a:r>
              <a:rPr lang="ru-RU" sz="24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4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настрій</a:t>
            </a:r>
            <a:r>
              <a:rPr lang="ru-RU" sz="24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;</a:t>
            </a:r>
            <a:endParaRPr sz="2400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• для </a:t>
            </a:r>
            <a:r>
              <a:rPr lang="ru-RU" sz="2400" b="1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точнішого</a:t>
            </a:r>
            <a:r>
              <a:rPr lang="ru-RU" sz="2400" b="1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400" b="1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вираження</a:t>
            </a:r>
            <a:r>
              <a:rPr lang="ru-RU" sz="2400" b="1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думки</a:t>
            </a:r>
            <a:r>
              <a:rPr lang="ru-RU" sz="24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ru-RU" sz="24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наприклад</a:t>
            </a:r>
            <a:r>
              <a:rPr lang="ru-RU" sz="24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ru-RU" sz="24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різні</a:t>
            </a:r>
            <a:r>
              <a:rPr lang="ru-RU" sz="24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4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значення</a:t>
            </a:r>
            <a:r>
              <a:rPr lang="ru-RU" sz="24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4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можна</a:t>
            </a:r>
            <a:r>
              <a:rPr lang="ru-RU" sz="24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4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передати</a:t>
            </a:r>
            <a:r>
              <a:rPr lang="ru-RU" sz="24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uk-UA" sz="24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синонімами</a:t>
            </a:r>
            <a:r>
              <a:rPr lang="ru-RU" sz="24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постанова, </a:t>
            </a:r>
            <a:r>
              <a:rPr lang="ru-RU" sz="24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розпорядження</a:t>
            </a:r>
            <a:r>
              <a:rPr lang="ru-RU" sz="24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ru-RU" sz="24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ухвала</a:t>
            </a:r>
            <a:r>
              <a:rPr lang="ru-RU" sz="24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ru-RU" sz="24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рішення</a:t>
            </a:r>
            <a:r>
              <a:rPr lang="ru-RU" sz="24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endParaRPr sz="2400" dirty="0"/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резолюція</a:t>
            </a:r>
            <a:r>
              <a:rPr lang="ru-RU" sz="24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ru-RU" sz="24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вирок</a:t>
            </a:r>
            <a:r>
              <a:rPr lang="ru-RU" sz="24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;</a:t>
            </a:r>
            <a:endParaRPr sz="2400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• як </a:t>
            </a:r>
            <a:r>
              <a:rPr lang="ru-RU" sz="2400" b="1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засіб</a:t>
            </a:r>
            <a:r>
              <a:rPr lang="ru-RU" sz="2400" b="1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400" b="1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підсилення</a:t>
            </a:r>
            <a:r>
              <a:rPr lang="ru-RU" sz="2400" b="1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4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у </a:t>
            </a:r>
            <a:r>
              <a:rPr lang="ru-RU" sz="24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фольклорних</a:t>
            </a:r>
            <a:r>
              <a:rPr lang="ru-RU" sz="24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4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творах</a:t>
            </a:r>
            <a:r>
              <a:rPr lang="ru-RU" sz="24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: </a:t>
            </a:r>
            <a:r>
              <a:rPr lang="ru-RU" sz="24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Найстарший</a:t>
            </a:r>
            <a:r>
              <a:rPr lang="ru-RU" sz="24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брат </a:t>
            </a:r>
            <a:r>
              <a:rPr lang="ru-RU" sz="24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рече-промовляє</a:t>
            </a:r>
            <a:r>
              <a:rPr lang="ru-RU" sz="24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… (Нар. </a:t>
            </a:r>
            <a:r>
              <a:rPr lang="ru-RU" sz="24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тв</a:t>
            </a:r>
            <a:r>
              <a:rPr lang="ru-RU" sz="24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.).</a:t>
            </a:r>
            <a:endParaRPr sz="24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2"/>
        </a:solidFill>
        <a:effectLst/>
      </p:bgPr>
    </p:bg>
    <p:spTree>
      <p:nvGrpSpPr>
        <p:cNvPr id="1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" name="Google Shape;225;p2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831794" y="2105202"/>
            <a:ext cx="9360205" cy="4752798"/>
          </a:xfrm>
          <a:prstGeom prst="rect">
            <a:avLst/>
          </a:prstGeom>
          <a:noFill/>
          <a:ln>
            <a:noFill/>
          </a:ln>
        </p:spPr>
      </p:pic>
      <p:pic>
        <p:nvPicPr>
          <p:cNvPr id="226" name="Google Shape;226;p2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0" y="0"/>
            <a:ext cx="12189867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27" name="Google Shape;227;p20"/>
          <p:cNvSpPr/>
          <p:nvPr/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8" name="Google Shape;228;p20"/>
          <p:cNvSpPr/>
          <p:nvPr/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9" name="Google Shape;229;p20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dk2">
              <a:alpha val="91764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0" name="Google Shape;230;p20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1" name="Google Shape;231;p20"/>
          <p:cNvSpPr txBox="1"/>
          <p:nvPr/>
        </p:nvSpPr>
        <p:spPr>
          <a:xfrm>
            <a:off x="2194943" y="641225"/>
            <a:ext cx="415636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accent6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◤</a:t>
            </a:r>
            <a:endParaRPr sz="1000">
              <a:solidFill>
                <a:schemeClr val="accent6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2" name="Google Shape;232;p20"/>
          <p:cNvSpPr/>
          <p:nvPr/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3" name="Google Shape;233;p20"/>
          <p:cNvSpPr/>
          <p:nvPr/>
        </p:nvSpPr>
        <p:spPr>
          <a:xfrm>
            <a:off x="0" y="0"/>
            <a:ext cx="12189867" cy="6855282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34" name="Google Shape;234;p20"/>
          <p:cNvPicPr preferRelativeResize="0"/>
          <p:nvPr/>
        </p:nvPicPr>
        <p:blipFill rotWithShape="1">
          <a:blip r:embed="rId5">
            <a:alphaModFix amt="25000"/>
          </a:blip>
          <a:srcRect t="7864" r="-1" b="7863"/>
          <a:stretch/>
        </p:blipFill>
        <p:spPr>
          <a:xfrm>
            <a:off x="153" y="10"/>
            <a:ext cx="12191695" cy="685799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5" name="Google Shape;235;p2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67" y="0"/>
            <a:ext cx="12189867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36" name="Google Shape;236;p20"/>
          <p:cNvSpPr/>
          <p:nvPr/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7" name="Google Shape;237;p20"/>
          <p:cNvSpPr/>
          <p:nvPr/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8" name="Google Shape;238;p20"/>
          <p:cNvSpPr txBox="1"/>
          <p:nvPr/>
        </p:nvSpPr>
        <p:spPr>
          <a:xfrm>
            <a:off x="2036190" y="4481601"/>
            <a:ext cx="9038811" cy="23732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914400" marR="0" lvl="2" indent="-21374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ct val="90000"/>
              <a:buFont typeface="Noto Sans Symbols"/>
              <a:buChar char="▪"/>
            </a:pPr>
            <a:r>
              <a:rPr lang="ru-RU" sz="440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Хто</a:t>
            </a:r>
            <a:r>
              <a:rPr lang="ru-RU" sz="44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440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вміло</a:t>
            </a:r>
            <a:r>
              <a:rPr lang="ru-RU" sz="44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440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вживає</a:t>
            </a:r>
            <a:r>
              <a:rPr lang="ru-RU" sz="44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440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синоніми</a:t>
            </a:r>
            <a:r>
              <a:rPr lang="ru-RU" sz="44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, той </a:t>
            </a:r>
            <a:r>
              <a:rPr lang="ru-RU" sz="440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майстерно</a:t>
            </a:r>
            <a:r>
              <a:rPr lang="ru-RU" sz="44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440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володіє</a:t>
            </a:r>
            <a:r>
              <a:rPr lang="ru-RU" sz="44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мовою</a:t>
            </a:r>
            <a:endParaRPr sz="4400" b="0" i="0" u="none" strike="noStrike" cap="none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9" name="Google Shape;239;p20"/>
          <p:cNvSpPr txBox="1"/>
          <p:nvPr/>
        </p:nvSpPr>
        <p:spPr>
          <a:xfrm>
            <a:off x="1477471" y="304704"/>
            <a:ext cx="10875145" cy="1200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600" u="sng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https://1675.slovaronline.com</a:t>
            </a:r>
            <a:r>
              <a:rPr lang="ru-RU" sz="36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                       Словник </a:t>
            </a:r>
            <a:r>
              <a:rPr lang="ru-RU" sz="36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синонімів</a:t>
            </a:r>
            <a:r>
              <a:rPr lang="ru-RU" sz="36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онлайн</a:t>
            </a:r>
            <a:endParaRPr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78BBBC8-D2B3-136E-0824-2D9271C53B6A}"/>
              </a:ext>
            </a:extLst>
          </p:cNvPr>
          <p:cNvSpPr txBox="1"/>
          <p:nvPr/>
        </p:nvSpPr>
        <p:spPr>
          <a:xfrm>
            <a:off x="94267" y="612844"/>
            <a:ext cx="65045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dirty="0">
                <a:solidFill>
                  <a:schemeClr val="bg1"/>
                </a:solidFill>
              </a:rPr>
              <a:t>РЕФЛЕКСІЯ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31C4A2D-C032-962C-4CD9-CD159FBFB68B}"/>
              </a:ext>
            </a:extLst>
          </p:cNvPr>
          <p:cNvSpPr txBox="1"/>
          <p:nvPr/>
        </p:nvSpPr>
        <p:spPr>
          <a:xfrm>
            <a:off x="1245035" y="212735"/>
            <a:ext cx="3384222" cy="63401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/>
              <a:t>ВИПИСАТИ СИНОНІМИ ІЗ ХМАРКИ СЛІВ, ЗГРУПУВАТИ  ЇХ У СИНОНІМІЧНИЙ РЯД, ВИЗНАЧИТИ СТРИЖНЕВЕ СЛОВО, ПОЯСНИТИ ЙОГО ЛЕКСИЧНЕ ЗНАЧЕННЯ.СКЛАСТИ РЕЧЕННЯ ІЗ БУДЬ-ЯКИМ СИНОНІМОМ.</a:t>
            </a:r>
          </a:p>
          <a:p>
            <a:endParaRPr lang="uk-UA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909C12F-33B5-A22C-C529-E0E834604F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52264" y="0"/>
            <a:ext cx="4939736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BE8EA1C-E988-1C9F-C999-31DA102CEADC}"/>
              </a:ext>
            </a:extLst>
          </p:cNvPr>
          <p:cNvSpPr txBox="1"/>
          <p:nvPr/>
        </p:nvSpPr>
        <p:spPr>
          <a:xfrm>
            <a:off x="2606512" y="6245155"/>
            <a:ext cx="613684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https://wordart.com/g7hbm16v3c5f/word-art%2014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6618369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F2B53D5-CF0A-57CC-5A91-B838172360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5032" y="283702"/>
            <a:ext cx="6120914" cy="558919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29B0233-DE81-EA18-ED75-2638D1EC11D8}"/>
              </a:ext>
            </a:extLst>
          </p:cNvPr>
          <p:cNvSpPr txBox="1"/>
          <p:nvPr/>
        </p:nvSpPr>
        <p:spPr>
          <a:xfrm>
            <a:off x="1414131" y="5978366"/>
            <a:ext cx="9994604" cy="5959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3200" u="sng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https://wordart.com/16adphgus00h/word-art%202</a:t>
            </a:r>
            <a:endParaRPr lang="uk-UA" sz="32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854735"/>
      </p:ext>
    </p:extLst>
  </p:cSld>
  <p:clrMapOvr>
    <a:masterClrMapping/>
  </p:clrMapOvr>
</p:sld>
</file>

<file path=ppt/theme/theme1.xml><?xml version="1.0" encoding="utf-8"?>
<a:theme xmlns:a="http://schemas.openxmlformats.org/drawingml/2006/main" name="Медісон">
  <a:themeElements>
    <a:clrScheme name="Office 2007-2010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332</Words>
  <Application>Microsoft Office PowerPoint</Application>
  <PresentationFormat>Широкий екран</PresentationFormat>
  <Paragraphs>36</Paragraphs>
  <Slides>8</Slides>
  <Notes>6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8</vt:i4>
      </vt:variant>
    </vt:vector>
  </HeadingPairs>
  <TitlesOfParts>
    <vt:vector size="12" baseType="lpstr">
      <vt:lpstr>Arial</vt:lpstr>
      <vt:lpstr>Calibri</vt:lpstr>
      <vt:lpstr>Noto Sans Symbols</vt:lpstr>
      <vt:lpstr>Медісон</vt:lpstr>
      <vt:lpstr>Презентація PowerPoint</vt:lpstr>
      <vt:lpstr>Синоніми — це слова, що звучать по-різному, але однакові або близькі  за значенням:  горизонт — видноколо, крайнебо, круговид, небозвід, небосхил, обрій.  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cp:lastModifiedBy>Тетяна Сезько</cp:lastModifiedBy>
  <cp:revision>2</cp:revision>
  <dcterms:modified xsi:type="dcterms:W3CDTF">2022-11-12T17:06:14Z</dcterms:modified>
</cp:coreProperties>
</file>