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5" r:id="rId7"/>
    <p:sldId id="261" r:id="rId8"/>
    <p:sldId id="262" r:id="rId9"/>
    <p:sldId id="264" r:id="rId10"/>
    <p:sldId id="266" r:id="rId11"/>
    <p:sldId id="267" r:id="rId12"/>
    <p:sldId id="269" r:id="rId13"/>
    <p:sldId id="270" r:id="rId14"/>
    <p:sldId id="263" r:id="rId15"/>
    <p:sldId id="272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36:07.25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85 24575,'6'-1'0,"1"0"0,-1 0 0,1-1 0,-1 0 0,0 0 0,0-1 0,0 0 0,0 0 0,-1 0 0,1-1 0,7-5 0,32-18 0,-31 22 0,1 0 0,1 1 0,-1 1 0,0 0 0,30-1 0,81 6 0,-46 1 0,-54-1 0,-1 0 0,1 2 0,-1 1 0,35 12 0,-10-4 0,54 6 0,-50-10 0,-1-2 0,-1-3 0,88-4 0,-57-2 0,-70 1 0,-1 0 0,0 0 0,0-2 0,0 1 0,0-2 0,-1 0 0,23-10 0,-19 8 0,0 1 0,-1 1 0,1 0 0,0 1 0,0 0 0,0 2 0,18-1 0,93 7 0,-115-4 0,17 1 0,46 10 0,-63-9 0,-1 0 0,0 0 0,0 1 0,0 0 0,0 1 0,-1 0 0,15 10 0,77 62 0,-93-72 0,0-1 0,0 0 0,1 0 0,-1-1 0,1 0 0,0-1 0,0 0 0,0 0 0,0-1 0,1 0 0,-1-1 0,0 0 0,0 0 0,16-3 0,10-3 0,-1-2 0,51-19 0,-32 10 0,2 2 0,96-16 0,-123 28 0,1 1 0,-1 1 0,1 1 0,0 2 0,36 6 0,-12 1 0,1-3 0,0-2 0,106-6 0,-70-10 0,-59 6 0,50-3 0,-35 9 0,1 2 0,-1 2 0,81 17 0,107 18 0,-230-38 0,0 0 0,1-1 0,-1 1 0,0-1 0,0 0 0,1-1 0,-1 1 0,0-1 0,0 1 0,0-1 0,0 0 0,0-1 0,0 1 0,0-1 0,0 0 0,0 0 0,4-3 0,6-2 0,-9 5 0,1-1 0,0 1 0,0 0 0,0 1 0,0 0 0,1-1 0,-1 2 0,0-1 0,10 1 0,55 10 0,-59-7 0,1 0 0,-1-1 0,1-1 0,-1 0 0,1 0 0,24-4 0,49-15 0,-47 8 0,1 2 0,0 2 0,44-1 0,13 7 0,130 18 0,-171-9 0,0 2 0,0 2 0,87 35 0,-85-22 0,-41-17 0,0-1 0,1 0 0,0-2 0,0 0 0,1-1 0,19 3 0,-35-8 0,0 0 0,0 0 0,0 0 0,0 0 0,0-1 0,0 1 0,0-1 0,0 0 0,0 0 0,-1 0 0,1 0 0,0-1 0,-1 1 0,3-2 0,30-30 0,-31 28 0,-1 1 0,2 0 0,-1-1 0,0 1 0,1 1 0,0-1 0,0 1 0,0-1 0,0 2 0,11-6 0,-7 6 0,0 0 0,0 0 0,1 1 0,-1 1 0,0-1 0,1 2 0,-1-1 0,11 3 0,4 2 0,40 14 0,-10-2 0,-46-14 0,0-1 0,1 0 0,0-1 0,-1 0 0,1 0 0,0-1 0,-1 0 0,17-2 0,-19 0 0,-1 1 0,1-1 0,-1 0 0,1-1 0,-1 1 0,0-1 0,0 0 0,0 0 0,0-1 0,0 1 0,-1-1 0,0 0 0,8-9 0,9-13-1365,-2 4-5461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36:10.10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0 316 24575,'1'-6'0,"-1"0"0,1 1 0,1-1 0,-1 1 0,1 0 0,0-1 0,0 1 0,0 0 0,1 0 0,0 0 0,0 1 0,0-1 0,1 1 0,-1-1 0,1 1 0,8-7 0,9-6 0,-1 1 0,33-18 0,-28 18 0,15-10 0,1 1 0,81-36 0,-107 55 0,1 1 0,0 0 0,0 1 0,0 1 0,0 1 0,1 0 0,-1 1 0,1 1 0,-1 0 0,1 1 0,31 7 0,3 6 0,61 26 0,19 6 0,-46-14 0,-66-24 0,0 0 0,0-1 0,0-1 0,1-1 0,38 5 0,-15-8 0,-1-2 0,47-6 0,-74 4 0,1 0 0,0-2 0,-1 0 0,0-1 0,0 0 0,-1-1 0,1-1 0,25-16 0,-32 17 0,-1 1 0,2 0 0,-1 0 0,0 1 0,1 0 0,0 0 0,0 1 0,0 0 0,0 1 0,0 0 0,1 1 0,-1-1 0,0 2 0,1-1 0,-1 1 0,1 1 0,-1 0 0,1 0 0,-1 1 0,0 0 0,12 4 0,96 46 0,-16-6 0,-82-40 0,1 0 0,-1-1 0,1-1 0,-1-1 0,33 1 0,101-10 0,-142 5 0,0-1 0,0 0 0,-1 0 0,1-2 0,-1 1 0,18-9 0,0-3 0,26-20 0,-44 29 0,0 1 0,0 1 0,0-1 0,0 2 0,1-1 0,-1 2 0,1-1 0,0 1 0,0 1 0,11 0 0,1 0 0,0 2 0,-1 0 0,42 9 0,-27 0 0,-1 3 0,0 0 0,-1 3 0,40 24 0,-17-10 0,5 5 0,46 21 0,-98-52 0,0 1 0,0-2 0,0 1 0,1-2 0,0 1 0,0-2 0,21 1 0,-29-2 0,1 0 0,-1-1 0,1 0 0,-1 0 0,0 0 0,1-1 0,-1 1 0,0-1 0,0 0 0,0 0 0,0-1 0,4-2 0,3-4 0,-1 0 0,16-18 0,-20 20 0,1-1 0,0 1 0,0 0 0,1 1 0,0 0 0,0 0 0,10-5 0,-9 7 0,0 1 0,1 0 0,-1 1 0,1 0 0,-1 0 0,18 0 0,62 4 0,-40 1 0,9-1 0,114-3 0,-149-3-1365,-6-2-5461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36:13.37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0 102 24575,'0'-2'0,"1"1"0,-1 0 0,1 0 0,-1 0 0,1 0 0,0 0 0,-1 0 0,1 0 0,0 0 0,0 0 0,0 0 0,0 0 0,0 0 0,0 1 0,0-1 0,0 0 0,0 1 0,0-1 0,0 0 0,0 1 0,0 0 0,1-1 0,-1 1 0,0 0 0,0-1 0,1 1 0,1 0 0,40-5 0,-38 5 0,12 0 0,0 1 0,0 1 0,0 0 0,-1 1 0,1 1 0,-1 1 0,0 0 0,25 12 0,-19-8 0,2 0 0,-1-2 0,30 6 0,-40-12 0,1-1 0,0-1 0,-1 0 0,1 0 0,-1-1 0,1-1 0,-1-1 0,0 1 0,15-8 0,-10 4 0,0 2 0,0 0 0,0 1 0,27-3 0,44 7 0,119 15 0,-1 0 0,-202-15 0,1 0 0,-1 0 0,1-1 0,-1 1 0,1-1 0,-1-1 0,1 1 0,-1-1 0,0 0 0,0 0 0,0 0 0,5-4 0,0-1 0,1-1 0,-2-1 0,16-17 0,-17 18 0,-3 3 0,0 0 0,1 1 0,-1-1 0,1 1 0,0 1 0,1-1 0,-1 1 0,0 0 0,1 0 0,0 1 0,0-1 0,0 2 0,0-1 0,0 1 0,10-1 0,9 2 0,1 1 0,-1 0 0,26 7 0,32 1 0,-18-9 0,0-3 0,79-13 0,-130 14 0,0 1 0,0 1 0,0 1 0,0 0 0,-1 1 0,21 4 0,85 31 0,-7-1 0,-86-30 0,0 0 0,1-2 0,0-1 0,0-2 0,0 0 0,0-2 0,0-1 0,-1-1 0,1-1 0,-1-2 0,30-10 0,-35 11 0,0 1 0,0 0 0,0 2 0,0 0 0,1 2 0,-1 1 0,40 5 0,2-1 0,-29-3 0,336 4 0,-338-12 107,-33 6-111,0 0 0,0 0 1,0 0-1,0 0 0,0 0 1,0 0-1,1 0 0,-1 0 0,0 0 1,0 0-1,0 0 0,0 0 0,0 0 1,0 0-1,0 0 0,1 0 1,-1 0-1,0 0 0,0 0 0,0 0 1,0 0-1,0 0 0,0 0 0,0-1 1,0 1-1,0 0 0,0 0 0,0 0 1,1 0-1,-1 0 0,0 0 1,0 0-1,0-1 0,0 1 0,0 0 1,0 0-1,0 0 0,0 0 0,0 0 1,0 0-1,0 0 0,0-1 1,0 1-1,0 0 0,0 0 0,0 0 1,0 0-1,0 0 0,0 0 0,0 0 1,-1-1-1,1 1 0,0 0 1,0 0-1,0 0 0,0 0 0,0 0 1,-18-5-1253,-18 0-5570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36:16.92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0 365 24575,'1'-3'0,"0"1"0,0 0 0,1-1 0,-1 1 0,1 0 0,-1 0 0,1 0 0,0 0 0,-1 0 0,1 0 0,0 0 0,0 1 0,4-3 0,0-1 0,34-27 0,51-31 0,-49 36 0,-28 18 0,0 1 0,1 1 0,0 0 0,0 1 0,1 1 0,0 0 0,-1 1 0,2 1 0,-1 1 0,0 0 0,18 0 0,9 3 0,0 2 0,85 16 0,-83-8 0,83 31 0,5 3 0,-81-32 0,1-2 0,0-2 0,1-3 0,-1-1 0,1-4 0,0-1 0,0-3 0,-1-3 0,77-16 0,-129 21 0,143-31 0,-121 29 0,1 1 0,0 1 0,0 0 0,26 4 0,68 8 0,203-9 0,-314-2 0,1-1 0,0 0 0,-1 0 0,0-1 0,1 0 0,-1 0 0,0-1 0,0 0 0,7-4 0,-1-2 0,-1 1 0,0-1 0,16-17 0,-20 19 0,0 0 0,0 1 0,0 1 0,1-1 0,0 2 0,0-1 0,1 1 0,-1 0 0,1 1 0,0 0 0,0 1 0,20-3 0,7 3 0,0 0 0,48 6 0,-9 0 0,-41-4 0,266-2 0,-227-3 0,-1-2 0,78-19 0,-107 18 0,0 3 0,0 2 0,75 3 0,-67 2 0,-1-3 0,62-8 0,-26-8 0,-48 9 0,2 0 0,-1 3 0,1 2 0,43 1 0,-71 4 0,1 1 0,-1 0 0,0 2 0,0-1 0,-1 1 0,0 1 0,1 0 0,15 11 0,-11-6 0,0-2 0,36 14 0,-34-18 0,0-1 0,0-1 0,0-1 0,25-1 0,-26 0 0,-1-1 0,1 2 0,-1 0 0,0 1 0,26 9 0,-13 0 0,37 24 0,-39-20 0,39 15 0,-57-27 0,0-1 0,0 0 0,1-1 0,-1 0 0,1 0 0,0-1 0,20 0 0,-28-2 0,1 1 0,0-1 0,-1 1 0,1-1 0,-1 0 0,1 0 0,-1-1 0,1 1 0,-1-1 0,0 0 0,0 1 0,0-1 0,0-1 0,0 1 0,4-5 0,0-1 0,0 0 0,-1-1 0,10-18 0,-10 16 0,1 0 0,14-18 0,-18 26 0,0-1 0,0 1 0,0 1 0,0-1 0,1 0 0,0 1 0,-1 0 0,1 0 0,0 0 0,0 0 0,0 1 0,6-2 0,4 0 0,1 1 0,0 1 0,0 0 0,19 2 0,-18 0 0,1-1 0,27-3 0,-38 2 0,0 0 0,0-1 0,-1 0 0,1 0 0,-1 0 0,1 0 0,-1-1 0,0 0 0,0 0 0,0-1 0,6-5 0,25-29-1365,-20 18-5461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36:21.45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1 297 24575,'1'-6'0,"0"0"0,1-1 0,1 1 0,-1 0 0,1 0 0,0 0 0,0 0 0,0 1 0,1-1 0,8-8 0,3-7 0,12-20 0,62-72 0,-84 108 0,0 0 0,0 1 0,1 0 0,-1 0 0,1 0 0,0 1 0,0 0 0,0 0 0,1 1 0,-1-1 0,1 1 0,-1 1 0,1-1 0,0 1 0,8 0 0,-11 0 0,0 1 0,-1 0 0,1 1 0,-1-1 0,1 1 0,0-1 0,-1 1 0,1 0 0,-1 0 0,0 1 0,1-1 0,-1 1 0,0-1 0,0 1 0,0 0 0,0 0 0,0 1 0,0-1 0,-1 1 0,1-1 0,-1 1 0,0 0 0,1 0 0,-1 0 0,-1 0 0,1 0 0,0 0 0,-1 1 0,1-1 0,0 4 0,4 22 0,-2 1 0,-1 0 0,-1 0 0,-1-1 0,-2 1 0,-5 34 0,6-56 0,-2-1 0,1 0 0,-1 0 0,0 0 0,-1 0 0,1 0 0,-1 0 0,-1 0 0,-3 5 0,-5 5 0,-26 28 0,26-32 0,1 1 0,0 0 0,-16 26 0,11-6-1365,1-2-5461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36:22.11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24575,'0'0'-8191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36:28.85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29 24575,'674'0'0,"-630"-2"0,52-9 0,24-2 0,480 10 0,-309 6 0,1254-3-1365,-1506 0-5461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36:31.46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1 241 24575,'0'-2'0,"1"1"0,0-1 0,0 0 0,0 0 0,0 0 0,0 1 0,1-1 0,-1 0 0,1 1 0,-1-1 0,1 1 0,-1 0 0,1-1 0,0 1 0,-1 0 0,4-1 0,1-2 0,3-3 0,23-17 0,0 1 0,43-21 0,-48 30 0,0 1 0,1 1 0,0 2 0,1 1 0,1 1 0,-1 2 0,1 0 0,0 2 0,33 0 0,-28 4 0,0 1 0,0 2 0,0 1 0,-1 2 0,0 1 0,0 1 0,-1 2 0,0 2 0,-1 1 0,33 18 0,-37-16 0,0 0 0,1-3 0,1 0 0,-1-1 0,62 11 0,-74-19 0,1 0 0,1-2 0,-1-1 0,0 0 0,0-1 0,0-1 0,0 0 0,0-1 0,-1-2 0,1 1 0,30-14 0,106-56 0,-133 64 0,-14 5 0,0 2 0,0-1 0,0 1 0,1 0 0,0 0 0,-1 1 0,1 0 0,0 1 0,0 0 0,10-1 0,7 5 0,0 1 0,0 1 0,45 15 0,-38-10 0,56 10 0,6-12 0,163-6 0,-235-3 0,189-14 0,247-50 0,-327 43 0,-19 5 0,0 5 0,0 5 0,129 8 0,-221 2 0,0 1 0,0 1 0,0 0 0,-1 2 0,0 0 0,0 1 0,35 20 0,-14-7 0,-29-16 0,1 0 0,0-1 0,0-1 0,0 0 0,0-1 0,0 0 0,15 0 0,91-3 0,-55-2 0,92 4 0,112-4 0,-251 1 27,0-1 0,-1 0-1,1-2 1,20-8 0,-18 6-527,0 1 1,24-4-1,-18 6-6326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39:57.20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1 186 24575,'13'-12'0,"1"1"0,20-14 0,6-3 0,-32 22 0,1 0 0,1 0 0,-1 1 0,1 0 0,0 1 0,0 0 0,0 1 0,0 0 0,1 0 0,18-2 0,6 3 0,-1 1 0,36 3 0,-11 0 0,-31 1 0,0 0 0,0 2 0,-1 1 0,46 16 0,-47-13 0,2-1 0,-1-1 0,1-1 0,48 3 0,-62-8 0,0-1 0,1-1 0,-1 0 0,0-1 0,0 0 0,0-2 0,0 1 0,-1-2 0,25-10 0,113-71 0,-143 82 0,-1 1 0,1 0 0,0 1 0,-1 0 0,1 0 0,0 0 0,1 1 0,-1 0 0,0 1 0,0 0 0,0 0 0,0 1 0,1 0 0,-1 0 0,0 1 0,11 3 0,12 6 0,-1 1 0,52 29 0,-52-25 0,14 6 0,62 23 0,-83-38 0,-1 0 0,1-2 0,0-1 0,1 0 0,24 0 0,13-3 0,0-3 0,0-2 0,106-21 0,-143 19-227,-1 0-1,1-1 1,-2-1-1,1-1 1,23-14-1,-25 9-6598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40:01.05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0 315 24575,'6'-5'0,"-1"0"0,1 1 0,0 0 0,1 0 0,-1 0 0,1 1 0,-1 0 0,1 0 0,0 1 0,13-3 0,9 0 0,42-3 0,11-2 0,-30-1 0,-1 2 0,81-3 0,-100 12 0,-1 1 0,1 2 0,0 1 0,-1 1 0,44 14 0,203 85 0,-231-83 0,20 11 0,2-3 0,141 39 0,-169-62 0,-1-1 0,1-2 0,0-2 0,0-2 0,52-7 0,-83 6 0,1 1 0,0-2 0,-1 1 0,0-2 0,1 1 0,-1-1 0,-1-1 0,1 0 0,-1 0 0,0-1 0,0 0 0,0 0 0,-1-1 0,0 0 0,0-1 0,-1 0 0,0 0 0,11-17 0,-13 17 0,1 1 0,0 0 0,0 0 0,0 0 0,1 0 0,0 1 0,1 1 0,7-6 0,-10 8 0,1 0 0,0 1 0,-1 0 0,1 0 0,0 0 0,0 1 0,0 0 0,0 0 0,1 1 0,-1-1 0,0 1 0,0 1 0,9 0 0,35 9 0,-1 1 0,51 20 0,55 13 0,-89-32 0,0-2 0,1-4 0,-1-2 0,100-7 0,-149 0 0,1-1 0,0 0 0,-1-2 0,0 0 0,0 0 0,0-2 0,-1 0 0,0-1 0,18-14 0,-11 9 0,0 0 0,2 1 0,25-9 0,-36 18 0,1 0 0,-1 1 0,1 1 0,0 0 0,24 1 0,78 9 0,-92-6 0,192 21 0,155 12 0,562-19 0,-878-20 0,58-12 0,-28 4 0,-76 11 0,0 2 0,-1-1 0,1 1 0,0 0 0,-1 1 0,0 0 0,1 1 0,-1 0 0,0 0 0,14 8 0,30 9 0,-19-11 0,2-1 0,-1-2 0,1-1 0,0-2 0,0-1 0,0-2 0,61-8 0,-68 4 0,0-2 0,-1 0 0,0-2 0,0-1 0,-1-2 0,0 0 0,0-2 0,-2-1 0,47-32 0,-24-1 0,-39 37 0,0 0 0,1 1 0,13-10 0,-18 16 0,0 1 0,-1-1 0,1 1 0,0-1 0,0 1 0,0 1 0,1-1 0,-1 1 0,0 0 0,1 0 0,8 0 0,37 3 0,0 2 0,57 11 0,19 3 0,616 0 0,-718-18 0,-13 0 0,0 0 0,0-1 0,0-1 0,-1 0 0,1 0 0,0-2 0,-1 1 0,0-1 0,1-1 0,-2 0 0,1 0 0,-1-1 0,1-1 0,-2 0 0,1 0 0,10-10 0,-12 10 0,1 1 0,1 1 0,-1-1 0,1 2 0,0-1 0,0 1 0,0 1 0,1 0 0,0 0 0,-1 1 0,13-1 0,-4 1 0,1 1 0,-1 1 0,1 0 0,-1 2 0,27 5 0,-19 0 0,0 2 0,-1 0 0,42 23 0,-47-21 0,1 0 0,-1-2 0,2-1 0,-1 0 0,1-2 0,32 5 0,-37-10 0,1-1 0,0 0 0,0-2 0,0 0 0,0-1 0,-1-1 0,1-1 0,-1 0 0,0-1 0,-1-1 0,0-1 0,0-1 0,26-16 0,-36 20 0,0 0 0,0 1 0,0 0 0,1 0 0,0 1 0,15-4 0,-18 6 0,0 0 0,1 1 0,-1 0 0,0 0 0,0 0 0,0 1 0,0-1 0,0 1 0,0 1 0,0-1 0,0 1 0,8 3 0,78 40 0,-60-29 0,0 0 0,0-2 0,2-2 0,-1 0 0,2-3 0,39 8 0,-13-12 0,0-2 0,90-7 0,118-27 0,-187 20 0,-59 9 0,1 0 0,-1 1 0,0 2 0,1 0 0,-1 2 0,41 9 0,291 54 0,-307-61 0,1-2 0,0-2 0,0-2 0,-1-2 0,85-18 0,225-78 0,-282 76 0,175-66 0,-77 26 0,-168 61 0,0 0 0,0 1 0,-1-1 0,1 1 0,0 0 0,0 0 0,0 1 0,0 0 0,0-1 0,1 2 0,-1-1 0,0 0 0,0 1 0,0 0 0,-1 0 0,1 1 0,0 0 0,0-1 0,-1 1 0,1 1 0,-1-1 0,1 1 0,7 5 0,-3-1 0,2-1 0,-1-1 0,1 0 0,0 0 0,0-1 0,0-1 0,1 0 0,-1 0 0,21 1 0,9-1 0,61-5 0,-40 0 0,241-12 0,-26 0 0,-248 14 0,0 2 0,-1 1 0,1 1 0,-1 1 0,0 2 0,0 1 0,28 12 0,-15-7 0,0-1 0,1-2 0,0-3 0,74 6 0,175-13 0,-160-3 0,552 1-1365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40:02.91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24575,'299'0'0,"-292"0"0,0 0 0,-1 1 0,1 0 0,0 0 0,-1 1 0,0 0 0,1 0 0,-1 0 0,0 1 0,0 0 0,6 4 0,3 3 0,-1 1 0,22 21 0,-25-21 0,0-1 0,0 0 0,1-1 0,1 0 0,15 8 0,-15-11 0,0-1 0,0-1 0,0 0 0,1-1 0,-1 0 0,1-1 0,0-1 0,16 0 0,12-2 0,57-10 0,35-2 0,-44 9 0,0-4 0,137-29 0,-168 22 0,-37 9 0,1 0 0,24-2 0,-39 7 0,0 1 0,0 0 0,0 0 0,1 1 0,-1 0 0,0 0 0,0 1 0,0 0 0,12 5 0,55 31 0,-60-29 0,0-1 0,1 0 0,0-1 0,0-1 0,1 0 0,25 5 0,-13-7-227,-1-1-1,1-1 1,0-2-1,1 0 1,52-9-1,-61 3-6598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40:31.32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1 105 24575,'13'-13'0,"-8"7"0,1 0 0,-1 1 0,1 0 0,0 0 0,0 1 0,1 0 0,-1 0 0,1 0 0,0 1 0,11-4 0,-2 3 0,0 0 0,0 2 0,0 0 0,0 0 0,0 2 0,0 0 0,16 2 0,14 5 0,48 13 0,-4 0 0,-71-16 0,1-1 0,-1-1 0,0 0 0,1-2 0,-1 0 0,0-1 0,1-1 0,-1-1 0,0-1 0,0 0 0,29-12 0,-26 6 0,-1 1 0,2 1 0,39-9 0,-48 15 0,0 0 0,0 1 0,0 1 0,0 0 0,0 1 0,0 0 0,22 5 0,-5 3 0,0 2 0,0 0 0,35 20 0,30 12 0,-82-39 0,1 0 0,-1-1 0,1 0 0,-1-1 0,1-1 0,0 0 0,-1-1 0,1-1 0,19-3 0,-16 1 0,1-1 0,-2 0 0,1-2 0,-1 0 0,1 0 0,31-19 0,-44 22 0,0 0 0,0 0 0,0 0 0,1 1 0,-1 0 0,1 0 0,0 0 0,-1 1 0,1 0 0,0 0 0,0 0 0,0 1 0,0 0 0,0 0 0,0 1 0,-1-1 0,1 1 0,0 1 0,0-1 0,-1 1 0,1 0 0,-1 0 0,1 0 0,-1 1 0,0 0 0,0 0 0,6 5 0,-2-2 0,16 10 0,1 0 0,1-2 0,44 18 0,-63-29 0,0 0 0,0-1 0,0 0 0,0-1 0,0 0 0,0 0 0,0-1 0,1 0 0,-1 0 0,0-1 0,0 0 0,0 0 0,0-1 0,0 0 0,0-1 0,0 1 0,-1-1 0,10-6 0,38-24 0,73-39 0,-109 64 0,-1 0 0,1 1 0,0 0 0,1 2 0,0 1 0,-1 0 0,1 1 0,1 1 0,22 1 0,-12 3 0,0 1 0,0 2 0,-1 1 0,1 1 0,-1 1 0,-1 2 0,33 15 0,-26-7 0,-25-11 0,1-1 0,1 0 0,-1-1 0,1 0 0,0-1 0,0 0 0,1-1 0,16 1 0,-7-4 0,-1-2 0,1 0 0,-1-2 0,0 0 0,0-2 0,40-15 0,-38 12 0,-1 1 0,2 2 0,-1 0 0,1 1 0,30-1 0,93 9 0,74-4 0,-211-1 0,0 0 0,1-1 0,-1 0 0,21-10 0,-20 8 0,1 0 0,0 0 0,18-2 0,-2 3 0,0 1 0,0 2 0,0 0 0,1 3 0,46 6 0,-57-2 0,1 1 0,-1 1 0,0 0 0,32 20 0,23 10 0,-48-28 0,0 0 0,0-2 0,0-1 0,1-1 0,0-2 0,0 0 0,0-2 0,1-1 0,-1-1 0,0-1 0,1-2 0,-1 0 0,41-12 0,-31 5 0,1 2 0,0 1 0,64-2 0,116 13 0,-154 6 0,9 2 0,-66-12 0,-1 0 0,0 0 0,0 0 0,0-1 0,1 0 0,-1 0 0,0-1 0,0 0 0,8-3 0,1-2 0,1-2 0,0 2 0,0 0 0,0 1 0,1 0 0,0 2 0,0 0 0,24-3 0,4 8-24,0 2 1,-1 1-1,1 3 0,76 21 1,-30-7-1224,-63-15-5579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40:33.22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0 24575,'1'12'0,"0"0"0,1 0 0,6 20 0,2 21 0,-9 31 0,-2-64 0,1 0 0,1 0 0,0 0 0,5 21 0,-4-36 15,0 0 0,0 0 0,0 0 0,1 0 0,-1 0 0,1-1 0,5 6 0,-8-9-44,0 0 0,1-1 0,-1 1 0,1 0-1,-1 0 1,1-1 0,0 1 0,-1 0 0,1-1 0,0 1 0,-1-1 0,1 1-1,0-1 1,0 1 0,-1-1 0,1 0 0,0 1 0,0-1 0,0 0 0,0 0 0,-1 1-1,1-1 1,0 0 0,0 0 0,0 0 0,0 0 0,0 0 0,0 0 0,-1 0-1,1 0 1,0-1 0,0 1 0,0 0 0,0-1 0,0 1 0,-1 0 0,1-1-1,0 1 1,0-1 0,-1 1 0,1-1 0,0 1 0,-1-1 0,1 0 0,0 1 0,-1-1-1,1 0 1,-1 1 0,1-1 0,0-1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40:34.55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4 24575,'0'-4'0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40:37.79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2 1 24575,'-2'111'0,"5"124"0,-3-232 0,0 1 0,1-1 0,-1 0 0,1 0 0,0 1 0,0-1 0,0 0 0,0 0 0,1 0 0,-1 0 0,1 0 0,0-1 0,0 1 0,0 0 0,0-1 0,0 0 0,0 1 0,5 2 0,-2-2 0,-1-1 0,0 1 0,1-1 0,0 0 0,-1-1 0,1 1 0,0-1 0,0 0 0,0 0 0,0-1 0,6 1 0,2-2 0,0 1 0,0-2 0,0 0 0,0 0 0,0-1 0,0-1 0,-1 0 0,21-10 0,-31 13-85,0 0 0,0-1-1,0 1 1,0 0 0,0-1-1,0 1 1,0-1 0,0 1-1,-1-1 1,1 0 0,-1 0-1,1 0 1,-1 0 0,0 0-1,2-4 1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40:38.56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 24575,'0'0'-8191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40:40.83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 0 24575,'-2'56'0,"1"-36"0,0 1 0,1-1 0,1 0 0,7 40 0,-7-56 0,0 0 0,0-1 0,1 1 0,-1 0 0,1-1 0,0 1 0,0-1 0,0 0 0,0 0 0,0 0 0,1 0 0,-1 0 0,1 0 0,0-1 0,0 1 0,0-1 0,0 0 0,0 1 0,1-2 0,-1 1 0,1 0 0,-1-1 0,1 1 0,-1-1 0,1 0 0,0 0 0,0-1 0,0 1 0,-1-1 0,1 0 0,0 0 0,5 0 0,11-3 0,1 0 0,-1-1 0,0-1 0,37-15 0,-22 7 0,26-9-1365,-40 12-5461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40:41.59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0 24575,'0'0'-8191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40:45.03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54 24575,'0'-2'0,"1"1"0,-1 0 0,0 0 0,1 0 0,0-1 0,-1 1 0,1 0 0,0 0 0,-1 0 0,1 0 0,0 0 0,0 0 0,0 0 0,0 0 0,0 0 0,0 1 0,0-1 0,0 0 0,0 0 0,0 1 0,2-1 0,27-11 0,-5 6 0,0 1 0,1 1 0,-1 1 0,1 2 0,0 0 0,45 5 0,-55-1 0,-1 0 0,1 1 0,23 10 0,-25-8 0,1-1 0,0-1 0,29 5 0,-4-7 0,-1-2 0,1-2 0,62-10 0,-101 11 0,19 0 0,-1 0 0,1 1 0,-1 1 0,1 1 0,-1 0 0,1 2 0,-1 0 0,30 11 0,-39-12 0,2 0 0,-1-1 0,0 0 0,0-1 0,1 0 0,-1-1 0,1 0 0,-1 0 0,0-2 0,1 1 0,-1-1 0,0-1 0,0 0 0,0-1 0,-1 0 0,1-1 0,13-7 0,-16 7 0,0 0 0,1 1 0,-1 0 0,1 1 0,0 0 0,1 0 0,-1 1 0,0 0 0,1 1 0,-1 0 0,1 0 0,-1 1 0,1 0 0,0 1 0,-1 0 0,1 0 0,-1 1 0,0 0 0,14 6 0,-3-1 12,0 0 0,0-2-1,1 0 1,0-1-1,28 1 1,107-4-498,-101-3-463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40:49.42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92 24575,'83'0'0,"108"-2"0,-152 0 0,-1-2 0,71-17 0,-48 3 0,-22 6 0,0 1 0,79-10 0,-105 21 0,-1 0 0,0 1 0,1 0 0,-1 1 0,0 1 0,0 0 0,0 0 0,14 7 0,92 49 0,-62-29 0,-41-23 0,16 9 0,2-1 0,39 13 0,-61-25 0,1 0 0,1 0 0,-1-2 0,0 1 0,0-1 0,1-1 0,-1 0 0,0-1 0,0-1 0,14-2 0,1-4 0,47-20 0,-23 7 0,-37 17 0,0 0 0,0 1 0,1 0 0,-1 1 0,19 0 0,77 5 0,-36 0 0,-33-2 0,-19 0 0,1 0 0,-1-2 0,0-1 0,0 0 0,38-10 0,-33 3 0,0 2 0,1 1 0,0 1 0,34-2 0,-43 7 0,-1 0 0,1 1 0,-1 1 0,1 1 0,-1 0 0,1 2 0,22 8 0,319 114 0,-355-125 0,0-1 0,0 1 0,0-1 0,0 0 0,0 0 0,1-1 0,-1 0 0,0 0 0,1 0 0,-1 0 0,0-1 0,0 0 0,9-2 0,-8 0 0,1 0 0,-1 0 0,0-1 0,-1 1 0,1-1 0,-1-1 0,1 1 0,-1-1 0,-1 0 0,6-6 0,17-24 0,-17 22 0,0 0 0,1 0 0,22-19 0,-29 28 0,0 2 0,0-1 0,0 0 0,1 1 0,-1 0 0,0 0 0,1 0 0,0 0 0,-1 1 0,1-1 0,0 1 0,0 1 0,0-1 0,0 1 0,0 0 0,0 0 0,6 1 0,12 3 0,-1 2 0,0 1 0,24 10 0,17 6 0,11-2 0,91 15 0,-122-30 0,1-1 0,0-3 0,70-4 0,-107 1 0,0-1 0,0 0 0,0 0 0,0-1 0,-1 0 0,1 0 0,-1 0 0,0-1 0,0 0 0,0 0 0,-1 0 0,1-1 0,-1 0 0,9-11 0,-9 10 0,1 0 0,0 0 0,0 0 0,0 1 0,1 0 0,0 0 0,0 1 0,0 0 0,1 0 0,-1 1 0,12-4 0,1 3 0,1 1 0,-1 1 0,1 1 0,37 3 0,86 18 0,-69-8 0,3-1 0,31 6 0,168 3 0,-262-21 0,1-1 0,22-4 0,-28 3 0,-1 1 0,0 1 0,1 0 0,-1 0 0,1 0 0,-1 1 0,1 1 0,-1 0 0,16 3 0,-5 3 0,-1 1 0,-1 0 0,32 20 0,-36-19 0,0-1 0,0 0 0,1-1 0,0-1 0,1 0 0,-1-1 0,20 4 0,-23-8 0,0 0 0,1 0 0,-1-1 0,0-1 0,0 0 0,0-1 0,0 0 0,0-1 0,18-6 0,-1-3 0,-1-2 0,40-24 0,-56 31 0,1 0 0,0 1 0,0 1 0,0 0 0,1 1 0,-1 1 0,1 0 0,0 0 0,0 1 0,0 1 0,0 1 0,24 1 0,4 5 0,0 2 0,74 23 0,-63-15 0,57 9 0,-75-20 0,1-1 0,0-2 0,42-3 0,-55-1 0,0-1 0,0-1 0,0-1 0,-1 0 0,0-2 0,22-10 0,-32 11 0,12-5 0,46-14 0,-61 23 0,1 0 0,-1 0 0,1 1 0,-1 1 0,1-1 0,0 1 0,-1 1 0,15 2 0,2 4 0,0 1 0,48 21 0,-54-19 0,1-2 0,0 0 0,0-1 0,1-1 0,31 4 0,37-7 0,-1-4 0,110-15 0,-102 7 0,25 4 0,172 12 0,-70 14 0,132 5 0,-306-26 0,0-2 0,-1-2 0,76-16 0,-70 9 0,1 3 0,72-2 0,112 11 0,-116 1 0,52-1-1365,-155-1-5461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40:51.00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0 178 24575,'4'-1'0,"-1"1"0,0-1 0,0 0 0,0-1 0,0 1 0,0 0 0,0-1 0,0 1 0,0-1 0,-1 0 0,5-4 0,7-4 0,18-7 0,1 2 0,0 1 0,68-18 0,-39 13 0,-22 7 0,1 1 0,0 2 0,1 1 0,0 3 0,0 1 0,0 2 0,55 5 0,-90-2 0,-1 0 0,1 0 0,0 1 0,-1 0 0,1 0 0,-1 1 0,0-1 0,0 2 0,0-1 0,0 0 0,7 7 0,1 3 0,1 0 0,18 24 0,-18-20 0,26 24 0,-35-36 0,0 0 0,0 0 0,1-1 0,0 0 0,0 0 0,0-1 0,0 0 0,11 3 0,15 0 0,0-2 0,0-1 0,0-2 0,1-1 0,33-4 0,-48 3 0,27-4 0,71-17 0,-75 13 0,0 1 0,64-2 0,73 14 0,247 37 0,-415-40 0,246 28 0,-197-25 0,0-3 0,74-8 0,-109 2 0,45-13 0,-51 12 0,0 1 0,0 1 0,1 0 0,22 0 0,-33 4 0,0 2 0,0-1 0,0 1 0,-1 0 0,1 1 0,-1 0 0,9 5 0,36 10 0,-5-11 0,-1-3 0,1-1 0,67-5 0,-35 0 0,1237 1-1365,-1264 1-5461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40:54.94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0 228 24575,'2'-5'0,"-1"0"0,1 1 0,0-1 0,0 0 0,1 0 0,0 1 0,0 0 0,0-1 0,0 1 0,0 0 0,1 1 0,5-5 0,0-2 0,0 0 0,0 0 0,1 1 0,1 0 0,0 1 0,0 0 0,0 0 0,1 1 0,16-7 0,-20 11 0,-1 1 0,1-1 0,-1 1 0,1 1 0,0-1 0,0 1 0,-1 1 0,1-1 0,0 1 0,0 1 0,0-1 0,0 2 0,0-1 0,-1 1 0,14 4 0,2 3 0,1-2 0,0-1 0,1-1 0,-1 0 0,1-2 0,0-1 0,0-1 0,46-5 0,-33-1 0,0-2 0,-1-1 0,0-2 0,-1-2 0,38-17 0,-59 23 0,0 0 0,1 0 0,0 2 0,0 0 0,19-3 0,-27 7 0,0-1 0,1 1 0,-1 1 0,0 0 0,0 0 0,1 0 0,-1 1 0,0 0 0,0 1 0,-1 0 0,1 0 0,7 4 0,3 2 0,1 0 0,0-2 0,0 0 0,0-1 0,1-1 0,38 5 0,0-6 0,64-3 0,-116-1 0,23 2 0,-1 1 0,1 1 0,-1 1 0,0 2 0,0 1 0,29 12 0,-29-9 0,0-1 0,1-2 0,0-1 0,1-2 0,45 4 0,258-18 0,-277 4 0,1-3 0,-2-2 0,100-32 0,-131 34 0,0 2 0,0 1 0,0 1 0,33-2 0,99 5 0,7 0 0,-82-6-682,108-22-1,-167 24-6143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40:57.56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0 177 24575,'19'-9'0,"0"1"0,0 1 0,1 1 0,0 0 0,0 2 0,0 0 0,1 1 0,23 0 0,23 3 0,79 11 0,-14-1 0,-17-5 0,-1-6 0,119-15 0,-157 1 0,-57 9 0,0 2 0,1 1 0,0 0 0,21 0 0,1 6 0,0 2 0,-1 2 0,54 16 0,-48-11 0,0-2 0,62 6 0,-84-15 0,0 0 0,0-2 0,0 0 0,24-6 0,-35 4 0,0-1 0,-1 0 0,0-1 0,1-1 0,-2 0 0,1 0 0,-1-1 0,17-13 0,-20 13 0,1 0 0,-1 0 0,1 2 0,0-1 0,0 1 0,1 1 0,0 0 0,-1 0 0,1 1 0,1 0 0,-1 1 0,0 0 0,0 1 0,1 0 0,-1 1 0,13 1 0,184 22 0,-29-2 0,-110-17 0,118-9 0,-152 2 0,-1-2 0,0-2 0,-1-1 0,0-1 0,45-20 0,-62 23 0,0 0 0,0 1 0,1 1 0,0 0 0,30-2 0,86 5 0,-73 3 0,149-1-1365,-158-1-5461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41:00.25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0 151 24575,'0'0'0,"1"-1"0,-1 0 0,0 0 0,1 0 0,-1 1 0,1-1 0,-1 0 0,1 1 0,0-1 0,-1 0 0,1 1 0,-1-1 0,1 1 0,0-1 0,0 1 0,-1-1 0,1 1 0,0-1 0,0 1 0,0 0 0,-1 0 0,1-1 0,0 1 0,0 0 0,1 0 0,27-5 0,-26 4 0,70-5 0,0 2 0,83 7 0,145 28 0,-173-8 0,136 42 0,-230-55 0,0-3 0,0 0 0,1-2 0,0-2 0,0-1 0,0-1 0,0-2 0,-1-2 0,1-1 0,61-16 0,53-19 0,-81 22 0,-1-2 0,78-34 0,-141 51 0,117-47 0,-103 43 0,0 1 0,-1 1 0,1 1 0,1 1 0,20-1 0,-4 5 0,0 1 0,0 2 0,37 10 0,-28-5 0,52 4 0,-1-7 0,0-4 0,123-12 0,-194 4 0,0 0 0,-1-1 0,43-18 0,-31 11 0,-27 10 0,0 1 0,0 1 0,0-1 0,0 1 0,0 0 0,0 1 0,1 0 0,10 1 0,67 16 0,-6-1 0,151-3 0,-188-13 0,0-3 0,1-1 0,54-13 0,-82 12 0,0-1 0,-1 0 0,22-12 0,-9 4 0,-23 12 0,0 1 0,0-1 0,0 1 0,0 0 0,0 0 0,0 0 0,0 1 0,1 0 0,-1 0 0,0 0 0,0 1 0,0-1 0,10 4 0,5 2 0,0 1 0,22 12 0,3 0 0,-5-7 0,0-1 0,0-2 0,1-2 0,0-2 0,1-1 0,67-4 0,-51-1 0,100 2 0,-130 1 0,0 1 0,0 2 0,44 12 0,-38-6 0,232 65 0,-218-65 0,1-2 0,-1-2 0,79 0 0,-107-8-682,39-7-1,-31 2-6143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41:13.10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0 125 24575,'212'-2'0,"227"5"0,-427-2 0,0 1 0,-1 0 0,1 0 0,0 1 0,-1 1 0,0 0 0,0 1 0,0 0 0,0 1 0,-1 0 0,0 0 0,0 1 0,-1 0 0,11 11 0,-7-9 0,0 0 0,0-1 0,1-1 0,-1 0 0,2-1 0,-1-1 0,1 0 0,-1-1 0,1 0 0,1-1 0,-1-1 0,0-1 0,0 0 0,21-1 0,-30-1 0,0 1 0,0-1 0,0-1 0,0 1 0,0-1 0,-1 0 0,1 0 0,-1 0 0,1-1 0,-1 0 0,0 0 0,8-6 0,0-3 0,0 0 0,20-27 0,17-16 0,-41 49 0,1 0 0,0 0 0,1 1 0,-1 0 0,1 1 0,0 0 0,0 0 0,0 1 0,0 1 0,15-2 0,46-13 0,-43 7 0,-1-1 0,1 1 0,0 2 0,0 0 0,55-5 0,51 13-175,-98 1-1015,-16-1-5636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41:15.32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1 104 24575,'89'-1'0,"101"3"0,-176 0 0,0 0 0,-1 0 0,1 1 0,-1 1 0,23 10 0,61 35 0,-70-33 0,1-1 0,44 15 0,-61-26 0,0-1 0,1 0 0,-1-1 0,0-1 0,1 0 0,-1 0 0,1-1 0,-1-1 0,1 0 0,19-4 0,-15 2 0,-1-1 0,0-1 0,1 0 0,-2-1 0,1-1 0,-1 0 0,0-1 0,0-1 0,-1 0 0,17-15 0,-6 3 0,0 0 0,2 2 0,0 1 0,38-19 0,-47 29 0,0 0 0,0 2 0,1 0 0,0 1 0,0 1 0,0 0 0,0 2 0,36-2 0,13 9 0,1 2 0,87 22 0,-86-15 0,0-2 0,74 2 0,-93-14 0,-21 0 0,0 0 0,1 2 0,-1 2 0,0 0 0,31 10 0,-35-7 0,0-1 0,0-2 0,0 0 0,1-1 0,33-1 0,125-17 0,-97 6 0,237 4 0,-181 7 0,6-3 0,160 3 0,-265 2-1365,-14 1-5461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1-17T17:41:20.25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1 221 24575,'6'12'0,"2"-1"0,-1 0 0,1 0 0,1 0 0,0-1 0,0 0 0,12 9 0,81 55 0,-33-27 0,111 88 0,-175-131 0,-1-1 0,1 0 0,0 0 0,0 0 0,0 0 0,0-1 0,0 1 0,0-1 0,1-1 0,-1 1 0,1-1 0,0 0 0,-1 0 0,11 0 0,-8-2 0,0 0 0,0-1 0,0 1 0,0-2 0,0 1 0,-1-1 0,1 0 0,-1-1 0,12-7 0,30-21 0,-3-3 0,52-48 0,-15 11 0,281-243-1365,-326 279-5461</inkml:trace>
</inkml:ink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12/27/2023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12/27/2023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customXml" Target="../ink/ink6.xml"/><Relationship Id="rId18" Type="http://schemas.openxmlformats.org/officeDocument/2006/relationships/image" Target="../media/image11.png"/><Relationship Id="rId3" Type="http://schemas.openxmlformats.org/officeDocument/2006/relationships/customXml" Target="../ink/ink1.xml"/><Relationship Id="rId21" Type="http://schemas.openxmlformats.org/officeDocument/2006/relationships/customXml" Target="../ink/ink10.xml"/><Relationship Id="rId7" Type="http://schemas.openxmlformats.org/officeDocument/2006/relationships/customXml" Target="../ink/ink3.xml"/><Relationship Id="rId12" Type="http://schemas.openxmlformats.org/officeDocument/2006/relationships/image" Target="../media/image8.png"/><Relationship Id="rId17" Type="http://schemas.openxmlformats.org/officeDocument/2006/relationships/customXml" Target="../ink/ink8.xml"/><Relationship Id="rId2" Type="http://schemas.openxmlformats.org/officeDocument/2006/relationships/image" Target="../media/image4.png"/><Relationship Id="rId16" Type="http://schemas.openxmlformats.org/officeDocument/2006/relationships/image" Target="../media/image10.png"/><Relationship Id="rId20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11" Type="http://schemas.openxmlformats.org/officeDocument/2006/relationships/customXml" Target="../ink/ink5.xml"/><Relationship Id="rId24" Type="http://schemas.openxmlformats.org/officeDocument/2006/relationships/image" Target="../media/image14.png"/><Relationship Id="rId5" Type="http://schemas.openxmlformats.org/officeDocument/2006/relationships/customXml" Target="../ink/ink2.xml"/><Relationship Id="rId15" Type="http://schemas.openxmlformats.org/officeDocument/2006/relationships/customXml" Target="../ink/ink7.xml"/><Relationship Id="rId23" Type="http://schemas.openxmlformats.org/officeDocument/2006/relationships/customXml" Target="../ink/ink11.xml"/><Relationship Id="rId10" Type="http://schemas.openxmlformats.org/officeDocument/2006/relationships/image" Target="../media/image7.png"/><Relationship Id="rId19" Type="http://schemas.openxmlformats.org/officeDocument/2006/relationships/customXml" Target="../ink/ink9.xml"/><Relationship Id="rId4" Type="http://schemas.openxmlformats.org/officeDocument/2006/relationships/image" Target="../media/image40.png"/><Relationship Id="rId9" Type="http://schemas.openxmlformats.org/officeDocument/2006/relationships/customXml" Target="../ink/ink4.xml"/><Relationship Id="rId14" Type="http://schemas.openxmlformats.org/officeDocument/2006/relationships/image" Target="../media/image9.png"/><Relationship Id="rId22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9.png"/><Relationship Id="rId18" Type="http://schemas.openxmlformats.org/officeDocument/2006/relationships/image" Target="../media/image22.png"/><Relationship Id="rId26" Type="http://schemas.openxmlformats.org/officeDocument/2006/relationships/image" Target="../media/image26.png"/><Relationship Id="rId3" Type="http://schemas.openxmlformats.org/officeDocument/2006/relationships/image" Target="../media/image15.png"/><Relationship Id="rId21" Type="http://schemas.openxmlformats.org/officeDocument/2006/relationships/customXml" Target="../ink/ink21.xml"/><Relationship Id="rId34" Type="http://schemas.openxmlformats.org/officeDocument/2006/relationships/image" Target="../media/image30.png"/><Relationship Id="rId7" Type="http://schemas.openxmlformats.org/officeDocument/2006/relationships/image" Target="../media/image18.png"/><Relationship Id="rId12" Type="http://schemas.openxmlformats.org/officeDocument/2006/relationships/customXml" Target="../ink/ink16.xml"/><Relationship Id="rId17" Type="http://schemas.openxmlformats.org/officeDocument/2006/relationships/customXml" Target="../ink/ink19.xml"/><Relationship Id="rId25" Type="http://schemas.openxmlformats.org/officeDocument/2006/relationships/customXml" Target="../ink/ink23.xml"/><Relationship Id="rId33" Type="http://schemas.openxmlformats.org/officeDocument/2006/relationships/customXml" Target="../ink/ink27.xml"/><Relationship Id="rId2" Type="http://schemas.openxmlformats.org/officeDocument/2006/relationships/image" Target="../media/image5.png"/><Relationship Id="rId16" Type="http://schemas.openxmlformats.org/officeDocument/2006/relationships/customXml" Target="../ink/ink18.xml"/><Relationship Id="rId20" Type="http://schemas.openxmlformats.org/officeDocument/2006/relationships/image" Target="../media/image23.png"/><Relationship Id="rId29" Type="http://schemas.openxmlformats.org/officeDocument/2006/relationships/customXml" Target="../ink/ink25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13.xml"/><Relationship Id="rId11" Type="http://schemas.openxmlformats.org/officeDocument/2006/relationships/image" Target="../media/image20.png"/><Relationship Id="rId24" Type="http://schemas.openxmlformats.org/officeDocument/2006/relationships/image" Target="../media/image25.png"/><Relationship Id="rId32" Type="http://schemas.openxmlformats.org/officeDocument/2006/relationships/image" Target="../media/image29.png"/><Relationship Id="rId5" Type="http://schemas.openxmlformats.org/officeDocument/2006/relationships/image" Target="../media/image17.png"/><Relationship Id="rId15" Type="http://schemas.openxmlformats.org/officeDocument/2006/relationships/image" Target="../media/image21.png"/><Relationship Id="rId23" Type="http://schemas.openxmlformats.org/officeDocument/2006/relationships/customXml" Target="../ink/ink22.xml"/><Relationship Id="rId28" Type="http://schemas.openxmlformats.org/officeDocument/2006/relationships/image" Target="../media/image27.png"/><Relationship Id="rId10" Type="http://schemas.openxmlformats.org/officeDocument/2006/relationships/customXml" Target="../ink/ink15.xml"/><Relationship Id="rId19" Type="http://schemas.openxmlformats.org/officeDocument/2006/relationships/customXml" Target="../ink/ink20.xml"/><Relationship Id="rId31" Type="http://schemas.openxmlformats.org/officeDocument/2006/relationships/customXml" Target="../ink/ink26.xml"/><Relationship Id="rId4" Type="http://schemas.openxmlformats.org/officeDocument/2006/relationships/customXml" Target="../ink/ink12.xml"/><Relationship Id="rId9" Type="http://schemas.openxmlformats.org/officeDocument/2006/relationships/image" Target="../media/image19.png"/><Relationship Id="rId14" Type="http://schemas.openxmlformats.org/officeDocument/2006/relationships/customXml" Target="../ink/ink17.xml"/><Relationship Id="rId22" Type="http://schemas.openxmlformats.org/officeDocument/2006/relationships/image" Target="../media/image24.png"/><Relationship Id="rId27" Type="http://schemas.openxmlformats.org/officeDocument/2006/relationships/customXml" Target="../ink/ink24.xml"/><Relationship Id="rId30" Type="http://schemas.openxmlformats.org/officeDocument/2006/relationships/image" Target="../media/image28.png"/><Relationship Id="rId8" Type="http://schemas.openxmlformats.org/officeDocument/2006/relationships/customXml" Target="../ink/ink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E83835C7-7120-3961-0931-981B7D93F7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62724" y="206025"/>
            <a:ext cx="5005076" cy="3446373"/>
          </a:xfrm>
          <a:noFill/>
          <a:ln w="19050">
            <a:noFill/>
            <a:prstDash val="dash"/>
          </a:ln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3700" dirty="0"/>
              <a:t>ПРАВОПИС СКЛАДНИХ СЛІВ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CA3C3A30-0085-377E-17FA-1199EFCDD4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36276" y="4119613"/>
            <a:ext cx="3031524" cy="2058765"/>
          </a:xfrm>
          <a:noFill/>
          <a:ln w="19050">
            <a:noFill/>
            <a:prstDash val="dash"/>
          </a:ln>
        </p:spPr>
        <p:txBody>
          <a:bodyPr vert="horz" lIns="91440" tIns="45720" rIns="91440" bIns="45720" rtlCol="0">
            <a:normAutofit/>
          </a:bodyPr>
          <a:lstStyle/>
          <a:p>
            <a:pPr algn="r"/>
            <a:r>
              <a:rPr lang="en-US" sz="2800" dirty="0"/>
              <a:t>СЛОВОТВІР</a:t>
            </a:r>
          </a:p>
        </p:txBody>
      </p:sp>
      <p:pic>
        <p:nvPicPr>
          <p:cNvPr id="1026" name="Picture 2" descr="Правопис складних слів – Українська мова та література">
            <a:extLst>
              <a:ext uri="{FF2B5EF4-FFF2-40B4-BE49-F238E27FC236}">
                <a16:creationId xmlns:a16="http://schemas.microsoft.com/office/drawing/2014/main" id="{820DE404-DB07-1FF6-FC94-0E2CAE2A39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35" r="3468" b="-1"/>
          <a:stretch/>
        </p:blipFill>
        <p:spPr bwMode="auto">
          <a:xfrm>
            <a:off x="2405" y="10"/>
            <a:ext cx="5845945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7" name="Rectangle 1030">
            <a:extLst>
              <a:ext uri="{FF2B5EF4-FFF2-40B4-BE49-F238E27FC236}">
                <a16:creationId xmlns:a16="http://schemas.microsoft.com/office/drawing/2014/main" id="{7CB7C310-FE58-42C8-923F-E29308AB12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46782" y="-1"/>
            <a:ext cx="4245218" cy="5367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8" name="Rectangle 1032">
            <a:extLst>
              <a:ext uri="{FF2B5EF4-FFF2-40B4-BE49-F238E27FC236}">
                <a16:creationId xmlns:a16="http://schemas.microsoft.com/office/drawing/2014/main" id="{4A50A440-71B7-4225-BF26-485C42F1F5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96651" y="0"/>
            <a:ext cx="16459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531D7A9-BC70-38F9-93A2-8D5BC1A82DB7}"/>
              </a:ext>
            </a:extLst>
          </p:cNvPr>
          <p:cNvSpPr txBox="1"/>
          <p:nvPr/>
        </p:nvSpPr>
        <p:spPr>
          <a:xfrm>
            <a:off x="5728316" y="5512111"/>
            <a:ext cx="6094520" cy="12772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600"/>
              </a:spcAft>
            </a:pPr>
            <a:r>
              <a:rPr lang="uk-UA"/>
              <a:t>СЕЗКО ТЕТЯНА АНАТОЛІЇВНА, </a:t>
            </a:r>
          </a:p>
          <a:p>
            <a:pPr algn="r">
              <a:spcAft>
                <a:spcPts val="600"/>
              </a:spcAft>
            </a:pPr>
            <a:r>
              <a:rPr lang="uk-UA"/>
              <a:t>УЧИТЕЛЬ УКРАЇНСЬКОЇ МОВИ ТА ЛІТЕРАТУРИ ВИЩОЇ КВАЛІФІКАЦІЙНОЇ КАТЕГОРІЇ, З ПЕДАГОГІЧНИМ ЗВАННЯМ «УЧИТЕЛЬ-МЕТОДИСТ»</a:t>
            </a:r>
          </a:p>
        </p:txBody>
      </p:sp>
    </p:spTree>
    <p:extLst>
      <p:ext uri="{BB962C8B-B14F-4D97-AF65-F5344CB8AC3E}">
        <p14:creationId xmlns:p14="http://schemas.microsoft.com/office/powerpoint/2010/main" val="16341613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600162C-6509-2C1A-83F7-508243E2733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25" t="14584" r="6458" b="22206"/>
          <a:stretch/>
        </p:blipFill>
        <p:spPr>
          <a:xfrm>
            <a:off x="756206" y="500062"/>
            <a:ext cx="10872438" cy="570071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6" name="Рукописні дані 5">
                <a:extLst>
                  <a:ext uri="{FF2B5EF4-FFF2-40B4-BE49-F238E27FC236}">
                    <a16:creationId xmlns:a16="http://schemas.microsoft.com/office/drawing/2014/main" id="{04DC1520-FE9E-6B94-CF6C-5224BD3EDD32}"/>
                  </a:ext>
                </a:extLst>
              </p14:cNvPr>
              <p14:cNvContentPartPr/>
              <p14:nvPr/>
            </p14:nvContentPartPr>
            <p14:xfrm>
              <a:off x="4066740" y="1883730"/>
              <a:ext cx="2048760" cy="93240"/>
            </p14:xfrm>
          </p:contentPart>
        </mc:Choice>
        <mc:Fallback xmlns="">
          <p:pic>
            <p:nvPicPr>
              <p:cNvPr id="6" name="Рукописні дані 5">
                <a:extLst>
                  <a:ext uri="{FF2B5EF4-FFF2-40B4-BE49-F238E27FC236}">
                    <a16:creationId xmlns:a16="http://schemas.microsoft.com/office/drawing/2014/main" id="{04DC1520-FE9E-6B94-CF6C-5224BD3EDD32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049100" y="1865730"/>
                <a:ext cx="2084400" cy="128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7" name="Рукописні дані 6">
                <a:extLst>
                  <a:ext uri="{FF2B5EF4-FFF2-40B4-BE49-F238E27FC236}">
                    <a16:creationId xmlns:a16="http://schemas.microsoft.com/office/drawing/2014/main" id="{F1A7970C-5C39-7509-D108-FF02393DDB3B}"/>
                  </a:ext>
                </a:extLst>
              </p14:cNvPr>
              <p14:cNvContentPartPr/>
              <p14:nvPr/>
            </p14:nvContentPartPr>
            <p14:xfrm>
              <a:off x="933300" y="2276850"/>
              <a:ext cx="1387440" cy="124920"/>
            </p14:xfrm>
          </p:contentPart>
        </mc:Choice>
        <mc:Fallback xmlns="">
          <p:pic>
            <p:nvPicPr>
              <p:cNvPr id="7" name="Рукописні дані 6">
                <a:extLst>
                  <a:ext uri="{FF2B5EF4-FFF2-40B4-BE49-F238E27FC236}">
                    <a16:creationId xmlns:a16="http://schemas.microsoft.com/office/drawing/2014/main" id="{F1A7970C-5C39-7509-D108-FF02393DDB3B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15300" y="2259210"/>
                <a:ext cx="1423080" cy="160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8" name="Рукописні дані 7">
                <a:extLst>
                  <a:ext uri="{FF2B5EF4-FFF2-40B4-BE49-F238E27FC236}">
                    <a16:creationId xmlns:a16="http://schemas.microsoft.com/office/drawing/2014/main" id="{B2FA7E86-7378-F50C-1D48-79A17B19FC09}"/>
                  </a:ext>
                </a:extLst>
              </p14:cNvPr>
              <p14:cNvContentPartPr/>
              <p14:nvPr/>
            </p14:nvContentPartPr>
            <p14:xfrm>
              <a:off x="4819500" y="2649090"/>
              <a:ext cx="1196640" cy="55800"/>
            </p14:xfrm>
          </p:contentPart>
        </mc:Choice>
        <mc:Fallback xmlns="">
          <p:pic>
            <p:nvPicPr>
              <p:cNvPr id="8" name="Рукописні дані 7">
                <a:extLst>
                  <a:ext uri="{FF2B5EF4-FFF2-40B4-BE49-F238E27FC236}">
                    <a16:creationId xmlns:a16="http://schemas.microsoft.com/office/drawing/2014/main" id="{B2FA7E86-7378-F50C-1D48-79A17B19FC09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4801500" y="2631090"/>
                <a:ext cx="1232280" cy="91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9" name="Рукописні дані 8">
                <a:extLst>
                  <a:ext uri="{FF2B5EF4-FFF2-40B4-BE49-F238E27FC236}">
                    <a16:creationId xmlns:a16="http://schemas.microsoft.com/office/drawing/2014/main" id="{BD62F015-C312-9AC4-8803-31B3BECB4CF2}"/>
                  </a:ext>
                </a:extLst>
              </p14:cNvPr>
              <p14:cNvContentPartPr/>
              <p14:nvPr/>
            </p14:nvContentPartPr>
            <p14:xfrm>
              <a:off x="1075860" y="3049770"/>
              <a:ext cx="1963800" cy="131760"/>
            </p14:xfrm>
          </p:contentPart>
        </mc:Choice>
        <mc:Fallback xmlns="">
          <p:pic>
            <p:nvPicPr>
              <p:cNvPr id="9" name="Рукописні дані 8">
                <a:extLst>
                  <a:ext uri="{FF2B5EF4-FFF2-40B4-BE49-F238E27FC236}">
                    <a16:creationId xmlns:a16="http://schemas.microsoft.com/office/drawing/2014/main" id="{BD62F015-C312-9AC4-8803-31B3BECB4CF2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1057860" y="3031770"/>
                <a:ext cx="1999440" cy="167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0" name="Рукописні дані 9">
                <a:extLst>
                  <a:ext uri="{FF2B5EF4-FFF2-40B4-BE49-F238E27FC236}">
                    <a16:creationId xmlns:a16="http://schemas.microsoft.com/office/drawing/2014/main" id="{B21DFACB-9363-FD00-BE25-1805B1759B6A}"/>
                  </a:ext>
                </a:extLst>
              </p14:cNvPr>
              <p14:cNvContentPartPr/>
              <p14:nvPr/>
            </p14:nvContentPartPr>
            <p14:xfrm>
              <a:off x="6076620" y="2988570"/>
              <a:ext cx="136080" cy="212400"/>
            </p14:xfrm>
          </p:contentPart>
        </mc:Choice>
        <mc:Fallback xmlns="">
          <p:pic>
            <p:nvPicPr>
              <p:cNvPr id="10" name="Рукописні дані 9">
                <a:extLst>
                  <a:ext uri="{FF2B5EF4-FFF2-40B4-BE49-F238E27FC236}">
                    <a16:creationId xmlns:a16="http://schemas.microsoft.com/office/drawing/2014/main" id="{B21DFACB-9363-FD00-BE25-1805B1759B6A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6058620" y="2970570"/>
                <a:ext cx="171720" cy="248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1" name="Рукописні дані 10">
                <a:extLst>
                  <a:ext uri="{FF2B5EF4-FFF2-40B4-BE49-F238E27FC236}">
                    <a16:creationId xmlns:a16="http://schemas.microsoft.com/office/drawing/2014/main" id="{2A9E9C72-E22F-E120-2E95-FAB759FADA73}"/>
                  </a:ext>
                </a:extLst>
              </p14:cNvPr>
              <p14:cNvContentPartPr/>
              <p14:nvPr/>
            </p14:nvContentPartPr>
            <p14:xfrm>
              <a:off x="6124500" y="3352530"/>
              <a:ext cx="360" cy="360"/>
            </p14:xfrm>
          </p:contentPart>
        </mc:Choice>
        <mc:Fallback xmlns="">
          <p:pic>
            <p:nvPicPr>
              <p:cNvPr id="11" name="Рукописні дані 10">
                <a:extLst>
                  <a:ext uri="{FF2B5EF4-FFF2-40B4-BE49-F238E27FC236}">
                    <a16:creationId xmlns:a16="http://schemas.microsoft.com/office/drawing/2014/main" id="{2A9E9C72-E22F-E120-2E95-FAB759FADA73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6106500" y="3334530"/>
                <a:ext cx="36000" cy="3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12" name="Рукописні дані 11">
                <a:extLst>
                  <a:ext uri="{FF2B5EF4-FFF2-40B4-BE49-F238E27FC236}">
                    <a16:creationId xmlns:a16="http://schemas.microsoft.com/office/drawing/2014/main" id="{45D23AF8-424D-CDA0-E1E9-88AB0823A980}"/>
                  </a:ext>
                </a:extLst>
              </p14:cNvPr>
              <p14:cNvContentPartPr/>
              <p14:nvPr/>
            </p14:nvContentPartPr>
            <p14:xfrm>
              <a:off x="3847860" y="3856530"/>
              <a:ext cx="1227600" cy="10440"/>
            </p14:xfrm>
          </p:contentPart>
        </mc:Choice>
        <mc:Fallback xmlns="">
          <p:pic>
            <p:nvPicPr>
              <p:cNvPr id="12" name="Рукописні дані 11">
                <a:extLst>
                  <a:ext uri="{FF2B5EF4-FFF2-40B4-BE49-F238E27FC236}">
                    <a16:creationId xmlns:a16="http://schemas.microsoft.com/office/drawing/2014/main" id="{45D23AF8-424D-CDA0-E1E9-88AB0823A980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3829860" y="3838530"/>
                <a:ext cx="1263240" cy="46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13" name="Рукописні дані 12">
                <a:extLst>
                  <a:ext uri="{FF2B5EF4-FFF2-40B4-BE49-F238E27FC236}">
                    <a16:creationId xmlns:a16="http://schemas.microsoft.com/office/drawing/2014/main" id="{762AF0BE-6ACA-AC66-AB9B-412CA3F307B0}"/>
                  </a:ext>
                </a:extLst>
              </p14:cNvPr>
              <p14:cNvContentPartPr/>
              <p14:nvPr/>
            </p14:nvContentPartPr>
            <p14:xfrm>
              <a:off x="2161620" y="4256130"/>
              <a:ext cx="1733400" cy="87120"/>
            </p14:xfrm>
          </p:contentPart>
        </mc:Choice>
        <mc:Fallback xmlns="">
          <p:pic>
            <p:nvPicPr>
              <p:cNvPr id="13" name="Рукописні дані 12">
                <a:extLst>
                  <a:ext uri="{FF2B5EF4-FFF2-40B4-BE49-F238E27FC236}">
                    <a16:creationId xmlns:a16="http://schemas.microsoft.com/office/drawing/2014/main" id="{762AF0BE-6ACA-AC66-AB9B-412CA3F307B0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2143620" y="4238130"/>
                <a:ext cx="1769040" cy="122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14" name="Рукописні дані 13">
                <a:extLst>
                  <a:ext uri="{FF2B5EF4-FFF2-40B4-BE49-F238E27FC236}">
                    <a16:creationId xmlns:a16="http://schemas.microsoft.com/office/drawing/2014/main" id="{F59DC336-E4B0-1FFB-741F-0D9AB3C49DA4}"/>
                  </a:ext>
                </a:extLst>
              </p14:cNvPr>
              <p14:cNvContentPartPr/>
              <p14:nvPr/>
            </p14:nvContentPartPr>
            <p14:xfrm>
              <a:off x="5343753" y="5046508"/>
              <a:ext cx="819360" cy="68400"/>
            </p14:xfrm>
          </p:contentPart>
        </mc:Choice>
        <mc:Fallback xmlns="">
          <p:pic>
            <p:nvPicPr>
              <p:cNvPr id="14" name="Рукописні дані 13">
                <a:extLst>
                  <a:ext uri="{FF2B5EF4-FFF2-40B4-BE49-F238E27FC236}">
                    <a16:creationId xmlns:a16="http://schemas.microsoft.com/office/drawing/2014/main" id="{F59DC336-E4B0-1FFB-741F-0D9AB3C49DA4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5326113" y="5028868"/>
                <a:ext cx="855000" cy="104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">
            <p14:nvContentPartPr>
              <p14:cNvPr id="15" name="Рукописні дані 14">
                <a:extLst>
                  <a:ext uri="{FF2B5EF4-FFF2-40B4-BE49-F238E27FC236}">
                    <a16:creationId xmlns:a16="http://schemas.microsoft.com/office/drawing/2014/main" id="{76D5675A-AA46-13BF-A6FA-D783127AF1C6}"/>
                  </a:ext>
                </a:extLst>
              </p14:cNvPr>
              <p14:cNvContentPartPr/>
              <p14:nvPr/>
            </p14:nvContentPartPr>
            <p14:xfrm>
              <a:off x="1100793" y="5381668"/>
              <a:ext cx="5018400" cy="186840"/>
            </p14:xfrm>
          </p:contentPart>
        </mc:Choice>
        <mc:Fallback xmlns="">
          <p:pic>
            <p:nvPicPr>
              <p:cNvPr id="15" name="Рукописні дані 14">
                <a:extLst>
                  <a:ext uri="{FF2B5EF4-FFF2-40B4-BE49-F238E27FC236}">
                    <a16:creationId xmlns:a16="http://schemas.microsoft.com/office/drawing/2014/main" id="{76D5675A-AA46-13BF-A6FA-D783127AF1C6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1082793" y="5363668"/>
                <a:ext cx="5054040" cy="222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">
            <p14:nvContentPartPr>
              <p14:cNvPr id="16" name="Рукописні дані 15">
                <a:extLst>
                  <a:ext uri="{FF2B5EF4-FFF2-40B4-BE49-F238E27FC236}">
                    <a16:creationId xmlns:a16="http://schemas.microsoft.com/office/drawing/2014/main" id="{8CFC50C7-86A9-6795-DFD8-4DA952ED2310}"/>
                  </a:ext>
                </a:extLst>
              </p14:cNvPr>
              <p14:cNvContentPartPr/>
              <p14:nvPr/>
            </p14:nvContentPartPr>
            <p14:xfrm>
              <a:off x="1118433" y="5832388"/>
              <a:ext cx="740520" cy="64800"/>
            </p14:xfrm>
          </p:contentPart>
        </mc:Choice>
        <mc:Fallback xmlns="">
          <p:pic>
            <p:nvPicPr>
              <p:cNvPr id="16" name="Рукописні дані 15">
                <a:extLst>
                  <a:ext uri="{FF2B5EF4-FFF2-40B4-BE49-F238E27FC236}">
                    <a16:creationId xmlns:a16="http://schemas.microsoft.com/office/drawing/2014/main" id="{8CFC50C7-86A9-6795-DFD8-4DA952ED2310}"/>
                  </a:ext>
                </a:extLst>
              </p:cNvPr>
              <p:cNvPicPr/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1100433" y="5814748"/>
                <a:ext cx="776160" cy="100440"/>
              </a:xfrm>
              <a:prstGeom prst="rect">
                <a:avLst/>
              </a:prstGeom>
            </p:spPr>
          </p:pic>
        </mc:Fallback>
      </mc:AlternateContent>
      <p:sp>
        <p:nvSpPr>
          <p:cNvPr id="2" name="TextBox 1">
            <a:extLst>
              <a:ext uri="{FF2B5EF4-FFF2-40B4-BE49-F238E27FC236}">
                <a16:creationId xmlns:a16="http://schemas.microsoft.com/office/drawing/2014/main" id="{16F82121-A682-0CD0-4F0F-26BFF92E63D7}"/>
              </a:ext>
            </a:extLst>
          </p:cNvPr>
          <p:cNvSpPr txBox="1"/>
          <p:nvPr/>
        </p:nvSpPr>
        <p:spPr>
          <a:xfrm>
            <a:off x="756206" y="6315536"/>
            <a:ext cx="11219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Назви, у яких перша частина –дієслово </a:t>
            </a:r>
            <a:r>
              <a:rPr lang="uk-UA" dirty="0" err="1"/>
              <a:t>накозового</a:t>
            </a:r>
            <a:r>
              <a:rPr lang="uk-UA" dirty="0"/>
              <a:t> способу-     </a:t>
            </a:r>
            <a:r>
              <a:rPr lang="uk-UA" b="1" dirty="0"/>
              <a:t>горицвіт, перекотиполе  </a:t>
            </a:r>
          </a:p>
        </p:txBody>
      </p:sp>
    </p:spTree>
    <p:extLst>
      <p:ext uri="{BB962C8B-B14F-4D97-AF65-F5344CB8AC3E}">
        <p14:creationId xmlns:p14="http://schemas.microsoft.com/office/powerpoint/2010/main" val="35570007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9ECB33A-98E2-AD0A-B7B7-0E262DA9F6D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708" t="21250" r="8854" b="31806"/>
          <a:stretch/>
        </p:blipFill>
        <p:spPr>
          <a:xfrm>
            <a:off x="1528762" y="152399"/>
            <a:ext cx="9134475" cy="350441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46B9376-8FA6-5FAB-BDE3-23F398F17AB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26" t="30556" r="2291" b="25555"/>
          <a:stretch/>
        </p:blipFill>
        <p:spPr>
          <a:xfrm>
            <a:off x="1528761" y="3656810"/>
            <a:ext cx="9134475" cy="30099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8" name="Рукописні дані 7">
                <a:extLst>
                  <a:ext uri="{FF2B5EF4-FFF2-40B4-BE49-F238E27FC236}">
                    <a16:creationId xmlns:a16="http://schemas.microsoft.com/office/drawing/2014/main" id="{58569C79-21C1-596F-490E-7B59087F825B}"/>
                  </a:ext>
                </a:extLst>
              </p14:cNvPr>
              <p14:cNvContentPartPr/>
              <p14:nvPr/>
            </p14:nvContentPartPr>
            <p14:xfrm>
              <a:off x="3541593" y="796708"/>
              <a:ext cx="2104920" cy="65520"/>
            </p14:xfrm>
          </p:contentPart>
        </mc:Choice>
        <mc:Fallback xmlns="">
          <p:pic>
            <p:nvPicPr>
              <p:cNvPr id="8" name="Рукописні дані 7">
                <a:extLst>
                  <a:ext uri="{FF2B5EF4-FFF2-40B4-BE49-F238E27FC236}">
                    <a16:creationId xmlns:a16="http://schemas.microsoft.com/office/drawing/2014/main" id="{58569C79-21C1-596F-490E-7B59087F825B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523953" y="778708"/>
                <a:ext cx="2140560" cy="101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9" name="Рукописні дані 8">
                <a:extLst>
                  <a:ext uri="{FF2B5EF4-FFF2-40B4-BE49-F238E27FC236}">
                    <a16:creationId xmlns:a16="http://schemas.microsoft.com/office/drawing/2014/main" id="{A3CF6196-C3E6-DC85-AF14-3FE5895B0CF4}"/>
                  </a:ext>
                </a:extLst>
              </p14:cNvPr>
              <p14:cNvContentPartPr/>
              <p14:nvPr/>
            </p14:nvContentPartPr>
            <p14:xfrm>
              <a:off x="7456953" y="319348"/>
              <a:ext cx="32760" cy="137880"/>
            </p14:xfrm>
          </p:contentPart>
        </mc:Choice>
        <mc:Fallback xmlns="">
          <p:pic>
            <p:nvPicPr>
              <p:cNvPr id="9" name="Рукописні дані 8">
                <a:extLst>
                  <a:ext uri="{FF2B5EF4-FFF2-40B4-BE49-F238E27FC236}">
                    <a16:creationId xmlns:a16="http://schemas.microsoft.com/office/drawing/2014/main" id="{A3CF6196-C3E6-DC85-AF14-3FE5895B0CF4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438953" y="301348"/>
                <a:ext cx="68400" cy="173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0" name="Рукописні дані 9">
                <a:extLst>
                  <a:ext uri="{FF2B5EF4-FFF2-40B4-BE49-F238E27FC236}">
                    <a16:creationId xmlns:a16="http://schemas.microsoft.com/office/drawing/2014/main" id="{B3BC1040-EE01-DF57-4DF5-CD20C223D04F}"/>
                  </a:ext>
                </a:extLst>
              </p14:cNvPr>
              <p14:cNvContentPartPr/>
              <p14:nvPr/>
            </p14:nvContentPartPr>
            <p14:xfrm>
              <a:off x="7456953" y="211348"/>
              <a:ext cx="360" cy="1800"/>
            </p14:xfrm>
          </p:contentPart>
        </mc:Choice>
        <mc:Fallback xmlns="">
          <p:pic>
            <p:nvPicPr>
              <p:cNvPr id="10" name="Рукописні дані 9">
                <a:extLst>
                  <a:ext uri="{FF2B5EF4-FFF2-40B4-BE49-F238E27FC236}">
                    <a16:creationId xmlns:a16="http://schemas.microsoft.com/office/drawing/2014/main" id="{B3BC1040-EE01-DF57-4DF5-CD20C223D04F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7438953" y="193348"/>
                <a:ext cx="36000" cy="37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1" name="Рукописні дані 10">
                <a:extLst>
                  <a:ext uri="{FF2B5EF4-FFF2-40B4-BE49-F238E27FC236}">
                    <a16:creationId xmlns:a16="http://schemas.microsoft.com/office/drawing/2014/main" id="{C444A2E1-C80C-0219-7105-8E1D6C41AFD5}"/>
                  </a:ext>
                </a:extLst>
              </p14:cNvPr>
              <p14:cNvContentPartPr/>
              <p14:nvPr/>
            </p14:nvContentPartPr>
            <p14:xfrm>
              <a:off x="10110873" y="345988"/>
              <a:ext cx="94320" cy="152640"/>
            </p14:xfrm>
          </p:contentPart>
        </mc:Choice>
        <mc:Fallback xmlns="">
          <p:pic>
            <p:nvPicPr>
              <p:cNvPr id="11" name="Рукописні дані 10">
                <a:extLst>
                  <a:ext uri="{FF2B5EF4-FFF2-40B4-BE49-F238E27FC236}">
                    <a16:creationId xmlns:a16="http://schemas.microsoft.com/office/drawing/2014/main" id="{C444A2E1-C80C-0219-7105-8E1D6C41AFD5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0092873" y="328348"/>
                <a:ext cx="129960" cy="188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2" name="Рукописні дані 11">
                <a:extLst>
                  <a:ext uri="{FF2B5EF4-FFF2-40B4-BE49-F238E27FC236}">
                    <a16:creationId xmlns:a16="http://schemas.microsoft.com/office/drawing/2014/main" id="{D197E635-4050-40E6-BB5D-A567B0656BE0}"/>
                  </a:ext>
                </a:extLst>
              </p14:cNvPr>
              <p14:cNvContentPartPr/>
              <p14:nvPr/>
            </p14:nvContentPartPr>
            <p14:xfrm>
              <a:off x="10120233" y="257068"/>
              <a:ext cx="360" cy="360"/>
            </p14:xfrm>
          </p:contentPart>
        </mc:Choice>
        <mc:Fallback xmlns="">
          <p:pic>
            <p:nvPicPr>
              <p:cNvPr id="12" name="Рукописні дані 11">
                <a:extLst>
                  <a:ext uri="{FF2B5EF4-FFF2-40B4-BE49-F238E27FC236}">
                    <a16:creationId xmlns:a16="http://schemas.microsoft.com/office/drawing/2014/main" id="{D197E635-4050-40E6-BB5D-A567B0656BE0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10102233" y="239428"/>
                <a:ext cx="36000" cy="3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3" name="Рукописні дані 12">
                <a:extLst>
                  <a:ext uri="{FF2B5EF4-FFF2-40B4-BE49-F238E27FC236}">
                    <a16:creationId xmlns:a16="http://schemas.microsoft.com/office/drawing/2014/main" id="{FD015893-167A-B9AC-38BB-3A0790A46780}"/>
                  </a:ext>
                </a:extLst>
              </p14:cNvPr>
              <p14:cNvContentPartPr/>
              <p14:nvPr/>
            </p14:nvContentPartPr>
            <p14:xfrm>
              <a:off x="8210073" y="772228"/>
              <a:ext cx="130680" cy="96840"/>
            </p14:xfrm>
          </p:contentPart>
        </mc:Choice>
        <mc:Fallback xmlns="">
          <p:pic>
            <p:nvPicPr>
              <p:cNvPr id="13" name="Рукописні дані 12">
                <a:extLst>
                  <a:ext uri="{FF2B5EF4-FFF2-40B4-BE49-F238E27FC236}">
                    <a16:creationId xmlns:a16="http://schemas.microsoft.com/office/drawing/2014/main" id="{FD015893-167A-B9AC-38BB-3A0790A46780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8192073" y="754228"/>
                <a:ext cx="166320" cy="132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4" name="Рукописні дані 13">
                <a:extLst>
                  <a:ext uri="{FF2B5EF4-FFF2-40B4-BE49-F238E27FC236}">
                    <a16:creationId xmlns:a16="http://schemas.microsoft.com/office/drawing/2014/main" id="{BF79903D-E187-D620-1B02-7A74B0845E8D}"/>
                  </a:ext>
                </a:extLst>
              </p14:cNvPr>
              <p14:cNvContentPartPr/>
              <p14:nvPr/>
            </p14:nvContentPartPr>
            <p14:xfrm>
              <a:off x="8255793" y="683308"/>
              <a:ext cx="360" cy="360"/>
            </p14:xfrm>
          </p:contentPart>
        </mc:Choice>
        <mc:Fallback xmlns="">
          <p:pic>
            <p:nvPicPr>
              <p:cNvPr id="14" name="Рукописні дані 13">
                <a:extLst>
                  <a:ext uri="{FF2B5EF4-FFF2-40B4-BE49-F238E27FC236}">
                    <a16:creationId xmlns:a16="http://schemas.microsoft.com/office/drawing/2014/main" id="{BF79903D-E187-D620-1B02-7A74B0845E8D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8238153" y="665308"/>
                <a:ext cx="36000" cy="3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15" name="Рукописні дані 14">
                <a:extLst>
                  <a:ext uri="{FF2B5EF4-FFF2-40B4-BE49-F238E27FC236}">
                    <a16:creationId xmlns:a16="http://schemas.microsoft.com/office/drawing/2014/main" id="{38885605-21B3-299B-B3A4-DCA9FC7F5FA1}"/>
                  </a:ext>
                </a:extLst>
              </p14:cNvPr>
              <p14:cNvContentPartPr/>
              <p14:nvPr/>
            </p14:nvContentPartPr>
            <p14:xfrm>
              <a:off x="5326113" y="1427428"/>
              <a:ext cx="592920" cy="28080"/>
            </p14:xfrm>
          </p:contentPart>
        </mc:Choice>
        <mc:Fallback xmlns="">
          <p:pic>
            <p:nvPicPr>
              <p:cNvPr id="15" name="Рукописні дані 14">
                <a:extLst>
                  <a:ext uri="{FF2B5EF4-FFF2-40B4-BE49-F238E27FC236}">
                    <a16:creationId xmlns:a16="http://schemas.microsoft.com/office/drawing/2014/main" id="{38885605-21B3-299B-B3A4-DCA9FC7F5FA1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5308473" y="1409428"/>
                <a:ext cx="628560" cy="63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16" name="Рукописні дані 15">
                <a:extLst>
                  <a:ext uri="{FF2B5EF4-FFF2-40B4-BE49-F238E27FC236}">
                    <a16:creationId xmlns:a16="http://schemas.microsoft.com/office/drawing/2014/main" id="{89691DFA-3B7C-20A2-DDD0-79B85B043125}"/>
                  </a:ext>
                </a:extLst>
              </p14:cNvPr>
              <p14:cNvContentPartPr/>
              <p14:nvPr/>
            </p14:nvContentPartPr>
            <p14:xfrm>
              <a:off x="2192313" y="1733428"/>
              <a:ext cx="3355920" cy="83160"/>
            </p14:xfrm>
          </p:contentPart>
        </mc:Choice>
        <mc:Fallback xmlns="">
          <p:pic>
            <p:nvPicPr>
              <p:cNvPr id="16" name="Рукописні дані 15">
                <a:extLst>
                  <a:ext uri="{FF2B5EF4-FFF2-40B4-BE49-F238E27FC236}">
                    <a16:creationId xmlns:a16="http://schemas.microsoft.com/office/drawing/2014/main" id="{89691DFA-3B7C-20A2-DDD0-79B85B043125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2174673" y="1715788"/>
                <a:ext cx="3391560" cy="118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">
            <p14:nvContentPartPr>
              <p14:cNvPr id="17" name="Рукописні дані 16">
                <a:extLst>
                  <a:ext uri="{FF2B5EF4-FFF2-40B4-BE49-F238E27FC236}">
                    <a16:creationId xmlns:a16="http://schemas.microsoft.com/office/drawing/2014/main" id="{8CEEDDCA-AA03-64F0-073F-C103C96CB6B8}"/>
                  </a:ext>
                </a:extLst>
              </p14:cNvPr>
              <p14:cNvContentPartPr/>
              <p14:nvPr/>
            </p14:nvContentPartPr>
            <p14:xfrm>
              <a:off x="2130393" y="2048788"/>
              <a:ext cx="1713600" cy="83880"/>
            </p14:xfrm>
          </p:contentPart>
        </mc:Choice>
        <mc:Fallback xmlns="">
          <p:pic>
            <p:nvPicPr>
              <p:cNvPr id="17" name="Рукописні дані 16">
                <a:extLst>
                  <a:ext uri="{FF2B5EF4-FFF2-40B4-BE49-F238E27FC236}">
                    <a16:creationId xmlns:a16="http://schemas.microsoft.com/office/drawing/2014/main" id="{8CEEDDCA-AA03-64F0-073F-C103C96CB6B8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2112393" y="2030788"/>
                <a:ext cx="1749240" cy="119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">
            <p14:nvContentPartPr>
              <p14:cNvPr id="18" name="Рукописні дані 17">
                <a:extLst>
                  <a:ext uri="{FF2B5EF4-FFF2-40B4-BE49-F238E27FC236}">
                    <a16:creationId xmlns:a16="http://schemas.microsoft.com/office/drawing/2014/main" id="{E6D7909E-8E99-6D1A-EADC-6C8BCA3DB740}"/>
                  </a:ext>
                </a:extLst>
              </p14:cNvPr>
              <p14:cNvContentPartPr/>
              <p14:nvPr/>
            </p14:nvContentPartPr>
            <p14:xfrm>
              <a:off x="1748793" y="2616508"/>
              <a:ext cx="1178640" cy="82440"/>
            </p14:xfrm>
          </p:contentPart>
        </mc:Choice>
        <mc:Fallback xmlns="">
          <p:pic>
            <p:nvPicPr>
              <p:cNvPr id="18" name="Рукописні дані 17">
                <a:extLst>
                  <a:ext uri="{FF2B5EF4-FFF2-40B4-BE49-F238E27FC236}">
                    <a16:creationId xmlns:a16="http://schemas.microsoft.com/office/drawing/2014/main" id="{E6D7909E-8E99-6D1A-EADC-6C8BCA3DB740}"/>
                  </a:ext>
                </a:extLst>
              </p:cNvPr>
              <p:cNvPicPr/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1730793" y="2598508"/>
                <a:ext cx="1214280" cy="118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5">
            <p14:nvContentPartPr>
              <p14:cNvPr id="19" name="Рукописні дані 18">
                <a:extLst>
                  <a:ext uri="{FF2B5EF4-FFF2-40B4-BE49-F238E27FC236}">
                    <a16:creationId xmlns:a16="http://schemas.microsoft.com/office/drawing/2014/main" id="{A309BED4-2732-E1A9-754C-F3DE79C77B01}"/>
                  </a:ext>
                </a:extLst>
              </p14:cNvPr>
              <p14:cNvContentPartPr/>
              <p14:nvPr/>
            </p14:nvContentPartPr>
            <p14:xfrm>
              <a:off x="2991513" y="2892628"/>
              <a:ext cx="1287360" cy="64800"/>
            </p14:xfrm>
          </p:contentPart>
        </mc:Choice>
        <mc:Fallback xmlns="">
          <p:pic>
            <p:nvPicPr>
              <p:cNvPr id="19" name="Рукописні дані 18">
                <a:extLst>
                  <a:ext uri="{FF2B5EF4-FFF2-40B4-BE49-F238E27FC236}">
                    <a16:creationId xmlns:a16="http://schemas.microsoft.com/office/drawing/2014/main" id="{A309BED4-2732-E1A9-754C-F3DE79C77B01}"/>
                  </a:ext>
                </a:extLst>
              </p:cNvPr>
              <p:cNvPicPr/>
              <p:nvPr/>
            </p:nvPicPr>
            <p:blipFill>
              <a:blip r:embed="rId26"/>
              <a:stretch>
                <a:fillRect/>
              </a:stretch>
            </p:blipFill>
            <p:spPr>
              <a:xfrm>
                <a:off x="2973513" y="2874628"/>
                <a:ext cx="1323000" cy="100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7">
            <p14:nvContentPartPr>
              <p14:cNvPr id="20" name="Рукописні дані 19">
                <a:extLst>
                  <a:ext uri="{FF2B5EF4-FFF2-40B4-BE49-F238E27FC236}">
                    <a16:creationId xmlns:a16="http://schemas.microsoft.com/office/drawing/2014/main" id="{30F613BD-6B6E-5905-ABAC-0EB47506B9ED}"/>
                  </a:ext>
                </a:extLst>
              </p14:cNvPr>
              <p14:cNvContentPartPr/>
              <p14:nvPr/>
            </p14:nvContentPartPr>
            <p14:xfrm>
              <a:off x="3799353" y="3256588"/>
              <a:ext cx="1980360" cy="100440"/>
            </p14:xfrm>
          </p:contentPart>
        </mc:Choice>
        <mc:Fallback xmlns="">
          <p:pic>
            <p:nvPicPr>
              <p:cNvPr id="20" name="Рукописні дані 19">
                <a:extLst>
                  <a:ext uri="{FF2B5EF4-FFF2-40B4-BE49-F238E27FC236}">
                    <a16:creationId xmlns:a16="http://schemas.microsoft.com/office/drawing/2014/main" id="{30F613BD-6B6E-5905-ABAC-0EB47506B9ED}"/>
                  </a:ext>
                </a:extLst>
              </p:cNvPr>
              <p:cNvPicPr/>
              <p:nvPr/>
            </p:nvPicPr>
            <p:blipFill>
              <a:blip r:embed="rId28"/>
              <a:stretch>
                <a:fillRect/>
              </a:stretch>
            </p:blipFill>
            <p:spPr>
              <a:xfrm>
                <a:off x="3781353" y="3238948"/>
                <a:ext cx="2016000" cy="136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9">
            <p14:nvContentPartPr>
              <p14:cNvPr id="21" name="Рукописні дані 20">
                <a:extLst>
                  <a:ext uri="{FF2B5EF4-FFF2-40B4-BE49-F238E27FC236}">
                    <a16:creationId xmlns:a16="http://schemas.microsoft.com/office/drawing/2014/main" id="{AB400B22-B87D-D7FC-8B04-E4209C30FDF2}"/>
                  </a:ext>
                </a:extLst>
              </p14:cNvPr>
              <p14:cNvContentPartPr/>
              <p14:nvPr/>
            </p14:nvContentPartPr>
            <p14:xfrm>
              <a:off x="5530593" y="4358188"/>
              <a:ext cx="674640" cy="99360"/>
            </p14:xfrm>
          </p:contentPart>
        </mc:Choice>
        <mc:Fallback xmlns="">
          <p:pic>
            <p:nvPicPr>
              <p:cNvPr id="21" name="Рукописні дані 20">
                <a:extLst>
                  <a:ext uri="{FF2B5EF4-FFF2-40B4-BE49-F238E27FC236}">
                    <a16:creationId xmlns:a16="http://schemas.microsoft.com/office/drawing/2014/main" id="{AB400B22-B87D-D7FC-8B04-E4209C30FDF2}"/>
                  </a:ext>
                </a:extLst>
              </p:cNvPr>
              <p:cNvPicPr/>
              <p:nvPr/>
            </p:nvPicPr>
            <p:blipFill>
              <a:blip r:embed="rId30"/>
              <a:stretch>
                <a:fillRect/>
              </a:stretch>
            </p:blipFill>
            <p:spPr>
              <a:xfrm>
                <a:off x="5512593" y="4340188"/>
                <a:ext cx="710280" cy="135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1">
            <p14:nvContentPartPr>
              <p14:cNvPr id="22" name="Рукописні дані 21">
                <a:extLst>
                  <a:ext uri="{FF2B5EF4-FFF2-40B4-BE49-F238E27FC236}">
                    <a16:creationId xmlns:a16="http://schemas.microsoft.com/office/drawing/2014/main" id="{C16CE79D-9B66-8ECA-B858-CD8F6A684843}"/>
                  </a:ext>
                </a:extLst>
              </p14:cNvPr>
              <p14:cNvContentPartPr/>
              <p14:nvPr/>
            </p14:nvContentPartPr>
            <p14:xfrm>
              <a:off x="1996833" y="4640788"/>
              <a:ext cx="1285200" cy="92520"/>
            </p14:xfrm>
          </p:contentPart>
        </mc:Choice>
        <mc:Fallback xmlns="">
          <p:pic>
            <p:nvPicPr>
              <p:cNvPr id="22" name="Рукописні дані 21">
                <a:extLst>
                  <a:ext uri="{FF2B5EF4-FFF2-40B4-BE49-F238E27FC236}">
                    <a16:creationId xmlns:a16="http://schemas.microsoft.com/office/drawing/2014/main" id="{C16CE79D-9B66-8ECA-B858-CD8F6A684843}"/>
                  </a:ext>
                </a:extLst>
              </p:cNvPr>
              <p:cNvPicPr/>
              <p:nvPr/>
            </p:nvPicPr>
            <p:blipFill>
              <a:blip r:embed="rId32"/>
              <a:stretch>
                <a:fillRect/>
              </a:stretch>
            </p:blipFill>
            <p:spPr>
              <a:xfrm>
                <a:off x="1979193" y="4622788"/>
                <a:ext cx="1320840" cy="128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3">
            <p14:nvContentPartPr>
              <p14:cNvPr id="23" name="Рукописні дані 22">
                <a:extLst>
                  <a:ext uri="{FF2B5EF4-FFF2-40B4-BE49-F238E27FC236}">
                    <a16:creationId xmlns:a16="http://schemas.microsoft.com/office/drawing/2014/main" id="{A1AE07D4-A836-01CD-F1D0-A687B2807BDD}"/>
                  </a:ext>
                </a:extLst>
              </p14:cNvPr>
              <p14:cNvContentPartPr/>
              <p14:nvPr/>
            </p14:nvContentPartPr>
            <p14:xfrm>
              <a:off x="3905553" y="5451148"/>
              <a:ext cx="462240" cy="217800"/>
            </p14:xfrm>
          </p:contentPart>
        </mc:Choice>
        <mc:Fallback xmlns="">
          <p:pic>
            <p:nvPicPr>
              <p:cNvPr id="23" name="Рукописні дані 22">
                <a:extLst>
                  <a:ext uri="{FF2B5EF4-FFF2-40B4-BE49-F238E27FC236}">
                    <a16:creationId xmlns:a16="http://schemas.microsoft.com/office/drawing/2014/main" id="{A1AE07D4-A836-01CD-F1D0-A687B2807BDD}"/>
                  </a:ext>
                </a:extLst>
              </p:cNvPr>
              <p:cNvPicPr/>
              <p:nvPr/>
            </p:nvPicPr>
            <p:blipFill>
              <a:blip r:embed="rId34"/>
              <a:stretch>
                <a:fillRect/>
              </a:stretch>
            </p:blipFill>
            <p:spPr>
              <a:xfrm>
                <a:off x="3887913" y="5433508"/>
                <a:ext cx="497880" cy="253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1708767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1499699-2FA0-59CC-34C7-1BE2B7956325}"/>
              </a:ext>
            </a:extLst>
          </p:cNvPr>
          <p:cNvSpPr txBox="1"/>
          <p:nvPr/>
        </p:nvSpPr>
        <p:spPr>
          <a:xfrm>
            <a:off x="284084" y="2077375"/>
            <a:ext cx="11327907" cy="36625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/>
              <a:t>Впр.2., с.69  Перепишіть слова, знімаючи риску. </a:t>
            </a:r>
          </a:p>
          <a:p>
            <a:endParaRPr lang="uk-UA" dirty="0"/>
          </a:p>
          <a:p>
            <a:endParaRPr lang="uk-UA" dirty="0"/>
          </a:p>
          <a:p>
            <a:pPr algn="just"/>
            <a:r>
              <a:rPr lang="uk-UA" sz="2800" dirty="0"/>
              <a:t>Сорока/річний, </a:t>
            </a:r>
            <a:r>
              <a:rPr lang="uk-UA" sz="2800" dirty="0" err="1"/>
              <a:t>західно</a:t>
            </a:r>
            <a:r>
              <a:rPr lang="uk-UA" sz="2800" dirty="0"/>
              <a:t>/український, міні/диск, тишком/нишком, легко/атлетичний, писав/писав, загально/освітній, бізнес/план, темно/</a:t>
            </a:r>
            <a:r>
              <a:rPr lang="uk-UA" sz="2800" dirty="0" err="1"/>
              <a:t>окий</a:t>
            </a:r>
            <a:r>
              <a:rPr lang="uk-UA" sz="2800" dirty="0"/>
              <a:t>, купівля/продаж, поп/музика, право/бережний, мало/помалу, три/відсотковий, ультра/звук, східно/слов’янський, гори/цвіт, зроду/віку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3726F01-E854-38D1-16F2-A0D59BB24386}"/>
              </a:ext>
            </a:extLst>
          </p:cNvPr>
          <p:cNvSpPr txBox="1"/>
          <p:nvPr/>
        </p:nvSpPr>
        <p:spPr>
          <a:xfrm>
            <a:off x="7403978" y="248575"/>
            <a:ext cx="41369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/>
              <a:t>ПРАКТИЧНА ВПРАВА</a:t>
            </a:r>
          </a:p>
        </p:txBody>
      </p:sp>
    </p:spTree>
    <p:extLst>
      <p:ext uri="{BB962C8B-B14F-4D97-AF65-F5344CB8AC3E}">
        <p14:creationId xmlns:p14="http://schemas.microsoft.com/office/powerpoint/2010/main" val="39013133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7B2D441-0E7D-43A8-A044-8C732C8847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B609EC5-E44E-4CD3-9277-E243BB6600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01F5160-2905-83F8-4387-705D394DB123}"/>
              </a:ext>
            </a:extLst>
          </p:cNvPr>
          <p:cNvSpPr txBox="1"/>
          <p:nvPr/>
        </p:nvSpPr>
        <p:spPr>
          <a:xfrm>
            <a:off x="310718" y="2166152"/>
            <a:ext cx="5679377" cy="40084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dirty="0" err="1"/>
              <a:t>Впр</a:t>
            </a:r>
            <a:r>
              <a:rPr lang="uk-UA" sz="2400" dirty="0"/>
              <a:t>. 3. </a:t>
            </a:r>
            <a:r>
              <a:rPr lang="uk-UA" sz="2400" dirty="0" err="1"/>
              <a:t>Утворіть</a:t>
            </a:r>
            <a:r>
              <a:rPr lang="uk-UA" sz="2400" dirty="0"/>
              <a:t> складні слова й запишіть їх (за зразком). 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b="1" dirty="0"/>
              <a:t>Зразок. Ліс, степ — лісостеп. 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dirty="0"/>
              <a:t>Ліс, степ; північний, східний; західний, Італія; купівля, продаж; фізика, математика; давній, Греція; світлий, око; 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dirty="0"/>
              <a:t>гідро-, споруда; </a:t>
            </a:r>
            <a:r>
              <a:rPr lang="uk-UA" sz="2400" dirty="0" err="1"/>
              <a:t>боди</a:t>
            </a:r>
            <a:r>
              <a:rPr lang="uk-UA" sz="2400" dirty="0"/>
              <a:t>-, </a:t>
            </a:r>
            <a:r>
              <a:rPr lang="uk-UA" sz="2400" dirty="0" err="1"/>
              <a:t>білдинг</a:t>
            </a:r>
            <a:r>
              <a:rPr lang="uk-UA" sz="2400" dirty="0"/>
              <a:t>; кіно, зал; Кабан, </a:t>
            </a:r>
            <a:r>
              <a:rPr lang="uk-UA" sz="2400" dirty="0" err="1"/>
              <a:t>Іклан</a:t>
            </a:r>
            <a:r>
              <a:rPr lang="uk-UA" sz="2400" dirty="0"/>
              <a:t>; </a:t>
            </a:r>
          </a:p>
          <a:p>
            <a:pPr indent="-228600" algn="just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dirty="0"/>
              <a:t>чар, зілля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B497FEE-E5AC-42FF-90F7-2C8487F61E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31608" y="488844"/>
            <a:ext cx="2687741" cy="3506830"/>
          </a:xfrm>
          <a:prstGeom prst="rect">
            <a:avLst/>
          </a:prstGeom>
          <a:solidFill>
            <a:srgbClr val="FFFFFF"/>
          </a:solidFill>
          <a:ln>
            <a:solidFill>
              <a:schemeClr val="tx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5875A9D-26AE-1B33-BD6A-28F4CB347B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5154" y="1006052"/>
            <a:ext cx="2380647" cy="435398"/>
          </a:xfrm>
          <a:prstGeom prst="rect">
            <a:avLst/>
          </a:prstGeom>
        </p:spPr>
      </p:pic>
      <p:sp>
        <p:nvSpPr>
          <p:cNvPr id="15" name="Round Single Corner Rectangle 24">
            <a:extLst>
              <a:ext uri="{FF2B5EF4-FFF2-40B4-BE49-F238E27FC236}">
                <a16:creationId xmlns:a16="http://schemas.microsoft.com/office/drawing/2014/main" id="{C651479D-6D3B-4F7C-8DDD-182B15A034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07841" y="916605"/>
            <a:ext cx="1998359" cy="2230427"/>
          </a:xfrm>
          <a:prstGeom prst="round1Rect">
            <a:avLst>
              <a:gd name="adj" fmla="val 1129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 Single Corner Rectangle 23">
            <a:extLst>
              <a:ext uri="{FF2B5EF4-FFF2-40B4-BE49-F238E27FC236}">
                <a16:creationId xmlns:a16="http://schemas.microsoft.com/office/drawing/2014/main" id="{80B0BA38-5CAE-4445-9D6B-E1875E96B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6966487" y="4164747"/>
            <a:ext cx="2347509" cy="1755606"/>
          </a:xfrm>
          <a:prstGeom prst="round1Rect">
            <a:avLst>
              <a:gd name="adj" fmla="val 11295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FFC3B50-C64E-4724-9992-03FFB8D888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486569" y="3301139"/>
            <a:ext cx="2220800" cy="3027524"/>
          </a:xfrm>
          <a:prstGeom prst="rect">
            <a:avLst/>
          </a:prstGeom>
          <a:solidFill>
            <a:srgbClr val="FFFFFF"/>
          </a:solidFill>
          <a:ln>
            <a:solidFill>
              <a:schemeClr val="tx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13837C4-A855-BAB7-C9C6-602516DEEB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1455" y="4031330"/>
            <a:ext cx="2115375" cy="1605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1789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55663-028E-748C-8BBC-595B74453C69}"/>
              </a:ext>
            </a:extLst>
          </p:cNvPr>
          <p:cNvSpPr txBox="1"/>
          <p:nvPr/>
        </p:nvSpPr>
        <p:spPr>
          <a:xfrm>
            <a:off x="736848" y="2274838"/>
            <a:ext cx="1116810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dirty="0"/>
              <a:t>Лісостеп, північно-східний, </a:t>
            </a:r>
            <a:r>
              <a:rPr lang="uk-UA" sz="3600" dirty="0" err="1"/>
              <a:t>західноіталійський</a:t>
            </a:r>
            <a:r>
              <a:rPr lang="uk-UA" sz="3600" dirty="0"/>
              <a:t>, купівля-продаж, фізико-математичний (і), давньогрецький, світлоокий, гідроспоруда, </a:t>
            </a:r>
            <a:r>
              <a:rPr lang="uk-UA" sz="3600" dirty="0" err="1"/>
              <a:t>бодибілдинг</a:t>
            </a:r>
            <a:r>
              <a:rPr lang="uk-UA" sz="3600" dirty="0"/>
              <a:t>, кінозал, Кабан- </a:t>
            </a:r>
            <a:r>
              <a:rPr lang="uk-UA" sz="3600" dirty="0" err="1"/>
              <a:t>Іклан</a:t>
            </a:r>
            <a:r>
              <a:rPr lang="uk-UA" sz="3600" dirty="0"/>
              <a:t>, чар-зілля.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643D17-9145-F037-4992-2FD9A6228B80}"/>
              </a:ext>
            </a:extLst>
          </p:cNvPr>
          <p:cNvSpPr txBox="1"/>
          <p:nvPr/>
        </p:nvSpPr>
        <p:spPr>
          <a:xfrm>
            <a:off x="9579005" y="301841"/>
            <a:ext cx="23969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/>
              <a:t>ПЕРЕВІРКА</a:t>
            </a:r>
          </a:p>
        </p:txBody>
      </p:sp>
    </p:spTree>
    <p:extLst>
      <p:ext uri="{BB962C8B-B14F-4D97-AF65-F5344CB8AC3E}">
        <p14:creationId xmlns:p14="http://schemas.microsoft.com/office/powerpoint/2010/main" val="26220917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8640BB3-E261-28B2-DF28-901C6F38D3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63" t="18889" r="10625" b="37500"/>
          <a:stretch/>
        </p:blipFill>
        <p:spPr>
          <a:xfrm>
            <a:off x="243518" y="104774"/>
            <a:ext cx="10626223" cy="415290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BC40566-35CC-C7DD-928E-C88E68836EB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59" t="31528" r="4271" b="42916"/>
          <a:stretch/>
        </p:blipFill>
        <p:spPr>
          <a:xfrm>
            <a:off x="243519" y="4352924"/>
            <a:ext cx="10626223" cy="2219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1371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8BAF448-F3C4-1AB6-922C-58966C3A41D0}"/>
              </a:ext>
            </a:extLst>
          </p:cNvPr>
          <p:cNvSpPr txBox="1"/>
          <p:nvPr/>
        </p:nvSpPr>
        <p:spPr>
          <a:xfrm>
            <a:off x="239697" y="887767"/>
            <a:ext cx="10981677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 err="1"/>
              <a:t>Впр</a:t>
            </a:r>
            <a:r>
              <a:rPr lang="uk-UA" sz="2800" dirty="0"/>
              <a:t>. 11. , с. 71 </a:t>
            </a:r>
            <a:r>
              <a:rPr lang="uk-UA" sz="2800" dirty="0" err="1"/>
              <a:t>Утворіть</a:t>
            </a:r>
            <a:r>
              <a:rPr lang="uk-UA" sz="2800" dirty="0"/>
              <a:t> і запишіть складноскорочені слова (за зразком). </a:t>
            </a:r>
          </a:p>
          <a:p>
            <a:r>
              <a:rPr lang="uk-UA" sz="2800" b="1" dirty="0"/>
              <a:t>Зразок</a:t>
            </a:r>
            <a:r>
              <a:rPr lang="uk-UA" sz="2800" dirty="0"/>
              <a:t>. Медичний пункт — медпункт; державна підсумкова атестація — ДПА.</a:t>
            </a:r>
          </a:p>
          <a:p>
            <a:endParaRPr lang="uk-UA" sz="2800" dirty="0"/>
          </a:p>
          <a:p>
            <a:endParaRPr lang="uk-UA" sz="2800" dirty="0"/>
          </a:p>
          <a:p>
            <a:pPr algn="just"/>
            <a:r>
              <a:rPr lang="uk-UA" sz="2800" dirty="0"/>
              <a:t>Медичний пункт, державна підсумкова атестація, Криворізький басейн, Європейський Союз, спортивний зал, Міністерство внутрішніх справ, </a:t>
            </a:r>
          </a:p>
          <a:p>
            <a:pPr algn="just"/>
            <a:r>
              <a:rPr lang="uk-UA" sz="2800" dirty="0"/>
              <a:t>вищий навчальний заклад, хімічний комбінат, засоби масової інформації, </a:t>
            </a:r>
          </a:p>
          <a:p>
            <a:pPr algn="just"/>
            <a:r>
              <a:rPr lang="uk-UA" sz="2800" dirty="0"/>
              <a:t>універсальний магазин, Об’єднані Арабські Емірати, військовий комісаріат, непізнаний літаючий об’єкт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48FDB7A-24DD-512E-A6CB-41B38CB919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0677" y="131797"/>
            <a:ext cx="4133446" cy="75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9149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335C636-4E81-FB4B-FE06-A85C14F802DC}"/>
              </a:ext>
            </a:extLst>
          </p:cNvPr>
          <p:cNvSpPr txBox="1"/>
          <p:nvPr/>
        </p:nvSpPr>
        <p:spPr>
          <a:xfrm>
            <a:off x="254493" y="2090172"/>
            <a:ext cx="11398927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dirty="0"/>
              <a:t>Медичний пункт- </a:t>
            </a:r>
            <a:r>
              <a:rPr lang="uk-UA" sz="2400" b="1" dirty="0"/>
              <a:t>медпункт, </a:t>
            </a:r>
            <a:r>
              <a:rPr lang="uk-UA" sz="2400" dirty="0"/>
              <a:t>державна підсумкова атестація- </a:t>
            </a:r>
            <a:r>
              <a:rPr lang="uk-UA" sz="2400" b="1" dirty="0"/>
              <a:t>ДПА</a:t>
            </a:r>
            <a:r>
              <a:rPr lang="uk-UA" sz="2400" dirty="0"/>
              <a:t>, Криворізький басейн- </a:t>
            </a:r>
            <a:r>
              <a:rPr lang="uk-UA" sz="2400" b="1" dirty="0"/>
              <a:t>Кривбас</a:t>
            </a:r>
            <a:r>
              <a:rPr lang="uk-UA" sz="2400" dirty="0"/>
              <a:t> , Європейський Союз- </a:t>
            </a:r>
            <a:r>
              <a:rPr lang="uk-UA" sz="2400" b="1" dirty="0"/>
              <a:t>ЄС</a:t>
            </a:r>
            <a:r>
              <a:rPr lang="uk-UA" sz="2400" dirty="0"/>
              <a:t>, спортивний зал- </a:t>
            </a:r>
            <a:r>
              <a:rPr lang="uk-UA" sz="2400" b="1" dirty="0"/>
              <a:t>спортзал</a:t>
            </a:r>
            <a:r>
              <a:rPr lang="uk-UA" sz="2400" dirty="0"/>
              <a:t>, Міністерство внутрішніх справ- </a:t>
            </a:r>
            <a:r>
              <a:rPr lang="uk-UA" sz="2400" b="1" dirty="0"/>
              <a:t>МВС</a:t>
            </a:r>
            <a:r>
              <a:rPr lang="uk-UA" sz="2400" dirty="0"/>
              <a:t>, </a:t>
            </a:r>
          </a:p>
          <a:p>
            <a:pPr algn="just"/>
            <a:r>
              <a:rPr lang="uk-UA" sz="2400" dirty="0"/>
              <a:t>вищий навчальний заклад - </a:t>
            </a:r>
            <a:r>
              <a:rPr lang="uk-UA" sz="2400" b="1" dirty="0"/>
              <a:t>ВНЗ</a:t>
            </a:r>
            <a:r>
              <a:rPr lang="uk-UA" sz="2400" dirty="0"/>
              <a:t>, хімічний комбінат- х</a:t>
            </a:r>
            <a:r>
              <a:rPr lang="uk-UA" sz="2400" b="1" dirty="0"/>
              <a:t>імкомбінат</a:t>
            </a:r>
            <a:r>
              <a:rPr lang="uk-UA" sz="2400" dirty="0"/>
              <a:t>, засоби масової інформації- </a:t>
            </a:r>
            <a:r>
              <a:rPr lang="uk-UA" sz="2400" b="1" dirty="0"/>
              <a:t>ЗМІ</a:t>
            </a:r>
            <a:r>
              <a:rPr lang="uk-UA" sz="2400" dirty="0"/>
              <a:t>, </a:t>
            </a:r>
          </a:p>
          <a:p>
            <a:pPr algn="just"/>
            <a:r>
              <a:rPr lang="uk-UA" sz="2400" dirty="0"/>
              <a:t>універсальний магазин- </a:t>
            </a:r>
            <a:r>
              <a:rPr lang="uk-UA" sz="2400" b="1" dirty="0"/>
              <a:t>універмаг</a:t>
            </a:r>
            <a:r>
              <a:rPr lang="uk-UA" sz="2400" dirty="0"/>
              <a:t>, Об’єднані Арабські Емірати- </a:t>
            </a:r>
            <a:r>
              <a:rPr lang="uk-UA" sz="2400" b="1" dirty="0"/>
              <a:t>ОАЄ</a:t>
            </a:r>
            <a:r>
              <a:rPr lang="uk-UA" sz="2400" dirty="0"/>
              <a:t>, військовий комісаріат- </a:t>
            </a:r>
            <a:r>
              <a:rPr lang="uk-UA" sz="2400" b="1" dirty="0"/>
              <a:t>військкомат</a:t>
            </a:r>
            <a:r>
              <a:rPr lang="uk-UA" sz="2400" dirty="0"/>
              <a:t>, непізнаний літаючий об’єкт -</a:t>
            </a:r>
            <a:r>
              <a:rPr lang="uk-UA" sz="2400" b="1" dirty="0"/>
              <a:t>НЛО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B52B9E-0AC5-206D-F4BD-F08130AE3FE9}"/>
              </a:ext>
            </a:extLst>
          </p:cNvPr>
          <p:cNvSpPr txBox="1"/>
          <p:nvPr/>
        </p:nvSpPr>
        <p:spPr>
          <a:xfrm>
            <a:off x="9170632" y="115410"/>
            <a:ext cx="26633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/>
              <a:t>ПЕРЕВІРКА</a:t>
            </a:r>
          </a:p>
        </p:txBody>
      </p:sp>
    </p:spTree>
    <p:extLst>
      <p:ext uri="{BB962C8B-B14F-4D97-AF65-F5344CB8AC3E}">
        <p14:creationId xmlns:p14="http://schemas.microsoft.com/office/powerpoint/2010/main" val="7691740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A01045-807B-6911-064B-CE3C01BBD3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3517" y="179738"/>
            <a:ext cx="10724965" cy="1293028"/>
          </a:xfrm>
        </p:spPr>
        <p:txBody>
          <a:bodyPr>
            <a:normAutofit/>
          </a:bodyPr>
          <a:lstStyle/>
          <a:p>
            <a:pPr algn="ctr"/>
            <a:br>
              <a:rPr lang="uk-UA" dirty="0"/>
            </a:br>
            <a:r>
              <a:rPr lang="uk-UA" dirty="0"/>
              <a:t>ПРАВОПИС СКЛАДНОСКОРОЧЕНИХ СЛІВ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78FEE50-C19E-D81E-0E54-DEB9E05184EE}"/>
              </a:ext>
            </a:extLst>
          </p:cNvPr>
          <p:cNvSpPr txBox="1"/>
          <p:nvPr/>
        </p:nvSpPr>
        <p:spPr>
          <a:xfrm>
            <a:off x="577048" y="1948583"/>
            <a:ext cx="10653204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b="1" dirty="0"/>
              <a:t>Коли складноскорочені слова пишуться з великої літери?</a:t>
            </a:r>
          </a:p>
          <a:p>
            <a:pPr algn="just"/>
            <a:endParaRPr lang="uk-UA" sz="2800" b="1" dirty="0"/>
          </a:p>
          <a:p>
            <a:pPr algn="just"/>
            <a:r>
              <a:rPr lang="uk-UA" sz="2800" dirty="0"/>
              <a:t>З великої літери складноскорочені слова пишемо, якщо вони </a:t>
            </a:r>
            <a:r>
              <a:rPr lang="uk-UA" sz="2800" b="1" dirty="0"/>
              <a:t>вживаються на позначення конкретних організацій, явищ, є власними назвами</a:t>
            </a:r>
            <a:r>
              <a:rPr lang="uk-UA" sz="2800" dirty="0"/>
              <a:t>; </a:t>
            </a:r>
          </a:p>
          <a:p>
            <a:pPr algn="just"/>
            <a:r>
              <a:rPr lang="uk-UA" sz="2800" dirty="0"/>
              <a:t>з малої літери — коли виступають </a:t>
            </a:r>
            <a:r>
              <a:rPr lang="uk-UA" sz="2800" b="1" dirty="0"/>
              <a:t>родовими, загальними, назвами: </a:t>
            </a:r>
          </a:p>
          <a:p>
            <a:pPr algn="just"/>
            <a:endParaRPr lang="uk-UA" sz="2800" b="1" dirty="0"/>
          </a:p>
          <a:p>
            <a:pPr algn="just"/>
            <a:r>
              <a:rPr lang="uk-UA" sz="2800" b="1" dirty="0"/>
              <a:t>*</a:t>
            </a:r>
            <a:r>
              <a:rPr lang="uk-UA" sz="2800" dirty="0"/>
              <a:t>Укртелеком, Кабмін, Дніпрогес, Донбас, Укрінбанк, педрада, військкомат, головбух.</a:t>
            </a:r>
          </a:p>
        </p:txBody>
      </p:sp>
    </p:spTree>
    <p:extLst>
      <p:ext uri="{BB962C8B-B14F-4D97-AF65-F5344CB8AC3E}">
        <p14:creationId xmlns:p14="http://schemas.microsoft.com/office/powerpoint/2010/main" val="31293043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F235DFD-F18E-9F1C-E6AC-E37DA59145D8}"/>
              </a:ext>
            </a:extLst>
          </p:cNvPr>
          <p:cNvSpPr txBox="1"/>
          <p:nvPr/>
        </p:nvSpPr>
        <p:spPr>
          <a:xfrm>
            <a:off x="656948" y="1589103"/>
            <a:ext cx="11114842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Якщо складноскорочені іменники, утворені з початкових букв або звуків, відмінюються, то </a:t>
            </a:r>
            <a:r>
              <a:rPr lang="uk-UA" sz="2800" b="1" dirty="0"/>
              <a:t>закінчення біля них допи­суються малими буквами</a:t>
            </a:r>
            <a:r>
              <a:rPr lang="uk-UA" sz="2800" dirty="0"/>
              <a:t>: </a:t>
            </a:r>
            <a:r>
              <a:rPr lang="uk-UA" sz="2800" dirty="0" err="1"/>
              <a:t>ЛАЗ</a:t>
            </a:r>
            <a:r>
              <a:rPr lang="uk-UA" sz="2800" b="1" dirty="0" err="1">
                <a:solidFill>
                  <a:srgbClr val="FF0000"/>
                </a:solidFill>
              </a:rPr>
              <a:t>и</a:t>
            </a:r>
            <a:r>
              <a:rPr lang="uk-UA" sz="2800" dirty="0"/>
              <a:t>, у </a:t>
            </a:r>
            <a:r>
              <a:rPr lang="uk-UA" sz="2800" dirty="0" err="1"/>
              <a:t>ЖЕК</a:t>
            </a:r>
            <a:r>
              <a:rPr lang="uk-UA" sz="2800" b="1" dirty="0" err="1">
                <a:solidFill>
                  <a:srgbClr val="FF0000"/>
                </a:solidFill>
              </a:rPr>
              <a:t>у</a:t>
            </a:r>
            <a:r>
              <a:rPr lang="uk-UA" sz="2800" dirty="0"/>
              <a:t>, з </a:t>
            </a:r>
            <a:r>
              <a:rPr lang="uk-UA" sz="2800" dirty="0" err="1"/>
              <a:t>ВАК</a:t>
            </a:r>
            <a:r>
              <a:rPr lang="uk-UA" sz="2800" b="1" dirty="0" err="1">
                <a:solidFill>
                  <a:srgbClr val="FF0000"/>
                </a:solidFill>
              </a:rPr>
              <a:t>ом</a:t>
            </a:r>
            <a:r>
              <a:rPr lang="uk-UA" sz="2800" dirty="0"/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16C4136-0182-9D14-180D-C963B8BC27EE}"/>
              </a:ext>
            </a:extLst>
          </p:cNvPr>
          <p:cNvSpPr txBox="1"/>
          <p:nvPr/>
        </p:nvSpPr>
        <p:spPr>
          <a:xfrm>
            <a:off x="552634" y="3588798"/>
            <a:ext cx="9097391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/>
              <a:t>*Львівський </a:t>
            </a:r>
            <a:r>
              <a:rPr lang="uk-UA" sz="2800" dirty="0"/>
              <a:t>автобусний завод</a:t>
            </a:r>
          </a:p>
          <a:p>
            <a:r>
              <a:rPr lang="uk-UA" sz="2800" dirty="0"/>
              <a:t>Житлово-експлуатаційна контора</a:t>
            </a:r>
          </a:p>
          <a:p>
            <a:r>
              <a:rPr lang="uk-UA" sz="2800" dirty="0"/>
              <a:t>Вища атестаційна комісія України </a:t>
            </a:r>
          </a:p>
        </p:txBody>
      </p:sp>
      <p:sp>
        <p:nvSpPr>
          <p:cNvPr id="8" name="AutoShape 2">
            <a:extLst>
              <a:ext uri="{FF2B5EF4-FFF2-40B4-BE49-F238E27FC236}">
                <a16:creationId xmlns:a16="http://schemas.microsoft.com/office/drawing/2014/main" id="{262ABBF1-1349-5C5D-033D-8D736B4892D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81E8E1A-D368-1FDC-600D-FD12A3B670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67775" y="2867025"/>
            <a:ext cx="3124477" cy="3867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4207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540E1FF-5456-0FF6-F28F-7265335485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29830" y="0"/>
            <a:ext cx="3262170" cy="408622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475435F-FAFC-B721-5E1C-DFFCCE49DC8E}"/>
              </a:ext>
            </a:extLst>
          </p:cNvPr>
          <p:cNvSpPr txBox="1"/>
          <p:nvPr/>
        </p:nvSpPr>
        <p:spPr>
          <a:xfrm>
            <a:off x="719091" y="1429304"/>
            <a:ext cx="10759736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/>
              <a:t>Навіщо існують абревіатури та складноскорочені слова?</a:t>
            </a:r>
          </a:p>
          <a:p>
            <a:r>
              <a:rPr lang="uk-UA" sz="2400" dirty="0"/>
              <a:t>• </a:t>
            </a:r>
            <a:r>
              <a:rPr lang="uk-UA" sz="2400" b="1" dirty="0"/>
              <a:t>спрощують</a:t>
            </a:r>
            <a:r>
              <a:rPr lang="uk-UA" sz="2400" dirty="0"/>
              <a:t> висловлювання;</a:t>
            </a:r>
          </a:p>
          <a:p>
            <a:r>
              <a:rPr lang="uk-UA" sz="2400" dirty="0"/>
              <a:t>• </a:t>
            </a:r>
            <a:r>
              <a:rPr lang="uk-UA" sz="2400" b="1" dirty="0"/>
              <a:t>пришвидшують</a:t>
            </a:r>
            <a:r>
              <a:rPr lang="uk-UA" sz="2400" dirty="0"/>
              <a:t> обмін інформацією;</a:t>
            </a:r>
          </a:p>
          <a:p>
            <a:r>
              <a:rPr lang="uk-UA" sz="2400" dirty="0"/>
              <a:t>• </a:t>
            </a:r>
            <a:r>
              <a:rPr lang="uk-UA" sz="2400" b="1" dirty="0"/>
              <a:t>коротко </a:t>
            </a:r>
            <a:r>
              <a:rPr lang="uk-UA" sz="2400" dirty="0"/>
              <a:t>позначають відомі явища.</a:t>
            </a:r>
          </a:p>
          <a:p>
            <a:endParaRPr lang="uk-UA" sz="2400" dirty="0"/>
          </a:p>
          <a:p>
            <a:r>
              <a:rPr lang="uk-UA" sz="2400" b="1" dirty="0"/>
              <a:t>Про що потрібно пам’ятати під час використання абревіатур і </a:t>
            </a:r>
            <a:r>
              <a:rPr lang="uk-UA" sz="2400" b="1" dirty="0" err="1"/>
              <a:t>складноскороченихслів</a:t>
            </a:r>
            <a:r>
              <a:rPr lang="uk-UA" sz="2400" b="1" dirty="0"/>
              <a:t>?</a:t>
            </a:r>
          </a:p>
          <a:p>
            <a:r>
              <a:rPr lang="uk-UA" sz="2400" dirty="0"/>
              <a:t>• не варто зловживати — коли речення складається лише з абревіатур, його  дуже важко «розшифрувати»;</a:t>
            </a:r>
          </a:p>
          <a:p>
            <a:r>
              <a:rPr lang="uk-UA" sz="2400" dirty="0"/>
              <a:t>• абревіатуру чи складноскорочене слово </a:t>
            </a:r>
            <a:r>
              <a:rPr lang="uk-UA" sz="2400" b="1" dirty="0">
                <a:solidFill>
                  <a:srgbClr val="FF0000"/>
                </a:solidFill>
              </a:rPr>
              <a:t>мають розуміти всі</a:t>
            </a:r>
            <a:r>
              <a:rPr lang="uk-UA" sz="2400" dirty="0"/>
              <a:t>, до кого ви  звертаєтеся (якщо ні — треба називати словосполучення повністю).</a:t>
            </a:r>
          </a:p>
        </p:txBody>
      </p:sp>
    </p:spTree>
    <p:extLst>
      <p:ext uri="{BB962C8B-B14F-4D97-AF65-F5344CB8AC3E}">
        <p14:creationId xmlns:p14="http://schemas.microsoft.com/office/powerpoint/2010/main" val="37159903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35FD2E9-08AF-7EB2-C7B8-94D456C2942E}"/>
              </a:ext>
            </a:extLst>
          </p:cNvPr>
          <p:cNvSpPr txBox="1"/>
          <p:nvPr/>
        </p:nvSpPr>
        <p:spPr>
          <a:xfrm>
            <a:off x="159797" y="1393794"/>
            <a:ext cx="1165638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dirty="0"/>
              <a:t>Найдовша ініціальна абревіатура в українській мові, зафіксована Книгою рекордів України, — Центральний науково-дослідний інститут інформації і техніко-економічних досліджень з матеріально-технічного постачання </a:t>
            </a:r>
            <a:r>
              <a:rPr lang="uk-UA" sz="2400" b="1" dirty="0">
                <a:solidFill>
                  <a:srgbClr val="FF0000"/>
                </a:solidFill>
              </a:rPr>
              <a:t>(ЦНДІІТЕДМТП).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183320-E1C8-1D02-A174-D4C8FD80B634}"/>
              </a:ext>
            </a:extLst>
          </p:cNvPr>
          <p:cNvSpPr txBox="1"/>
          <p:nvPr/>
        </p:nvSpPr>
        <p:spPr>
          <a:xfrm>
            <a:off x="7581530" y="62144"/>
            <a:ext cx="40570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/>
              <a:t>ЦІКАВІ ФАКТИ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41791B7-D09B-AB43-5CD6-3700A77C7760}"/>
              </a:ext>
            </a:extLst>
          </p:cNvPr>
          <p:cNvSpPr txBox="1"/>
          <p:nvPr/>
        </p:nvSpPr>
        <p:spPr>
          <a:xfrm>
            <a:off x="159797" y="3035203"/>
            <a:ext cx="11718526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Популярність абревіатур  пов’язана насамперед із двадцятими роками минулого століття, коли в радянському житті з’являлося багато нових реалій, час пришвидшувався, а гасла — спочатку способом більш-менш публічного спілкування, а згодом і мислення. Не дивно, що скорочення й абревіатури якнайкраще пасували для такого способу бути.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2AE6E0C-4010-1F41-D820-4DAC00C3D267}"/>
              </a:ext>
            </a:extLst>
          </p:cNvPr>
          <p:cNvSpPr txBox="1"/>
          <p:nvPr/>
        </p:nvSpPr>
        <p:spPr>
          <a:xfrm>
            <a:off x="443883" y="5784608"/>
            <a:ext cx="713764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*</a:t>
            </a:r>
            <a:r>
              <a:rPr lang="ru-RU" dirty="0" err="1"/>
              <a:t>Вільна</a:t>
            </a:r>
            <a:r>
              <a:rPr lang="ru-RU" dirty="0"/>
              <a:t> </a:t>
            </a:r>
            <a:r>
              <a:rPr lang="ru-RU" dirty="0" err="1"/>
              <a:t>академія</a:t>
            </a:r>
            <a:r>
              <a:rPr lang="ru-RU" dirty="0"/>
              <a:t> </a:t>
            </a:r>
            <a:r>
              <a:rPr lang="ru-RU" dirty="0" err="1"/>
              <a:t>пролетарської</a:t>
            </a:r>
            <a:r>
              <a:rPr lang="ru-RU" dirty="0"/>
              <a:t> </a:t>
            </a:r>
            <a:r>
              <a:rPr lang="ru-RU" dirty="0" err="1"/>
              <a:t>літератури</a:t>
            </a:r>
            <a:r>
              <a:rPr lang="ru-RU" dirty="0"/>
              <a:t> (ВАПЛІТЕ) </a:t>
            </a:r>
            <a:endParaRPr lang="uk-UA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D91299-4DEA-EABE-126E-417FD3DF1214}"/>
              </a:ext>
            </a:extLst>
          </p:cNvPr>
          <p:cNvSpPr txBox="1"/>
          <p:nvPr/>
        </p:nvSpPr>
        <p:spPr>
          <a:xfrm>
            <a:off x="443883" y="6153940"/>
            <a:ext cx="60945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err="1"/>
              <a:t>Всеукраїнська</a:t>
            </a:r>
            <a:r>
              <a:rPr lang="ru-RU" dirty="0"/>
              <a:t> </a:t>
            </a:r>
            <a:r>
              <a:rPr lang="ru-RU" dirty="0" err="1"/>
              <a:t>спілка</a:t>
            </a:r>
            <a:r>
              <a:rPr lang="ru-RU" dirty="0"/>
              <a:t> </a:t>
            </a:r>
            <a:r>
              <a:rPr lang="ru-RU" dirty="0" err="1"/>
              <a:t>пролетарських</a:t>
            </a:r>
            <a:r>
              <a:rPr lang="ru-RU" dirty="0"/>
              <a:t> </a:t>
            </a:r>
            <a:r>
              <a:rPr lang="ru-RU" dirty="0" err="1"/>
              <a:t>письменників</a:t>
            </a:r>
            <a:r>
              <a:rPr lang="ru-RU" dirty="0"/>
              <a:t> (ВУСПП)</a:t>
            </a:r>
            <a:endParaRPr lang="uk-U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212C1B8-3EE9-C95E-2C18-F1A1C7991F4E}"/>
              </a:ext>
            </a:extLst>
          </p:cNvPr>
          <p:cNvSpPr txBox="1"/>
          <p:nvPr/>
        </p:nvSpPr>
        <p:spPr>
          <a:xfrm>
            <a:off x="6749248" y="5784608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Майстерня революційного слова (МАРС)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64810C9-AF32-FD29-91D3-AC01D7136A70}"/>
              </a:ext>
            </a:extLst>
          </p:cNvPr>
          <p:cNvSpPr txBox="1"/>
          <p:nvPr/>
        </p:nvSpPr>
        <p:spPr>
          <a:xfrm>
            <a:off x="6749248" y="6225689"/>
            <a:ext cx="488937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ММЮННА ТУГА</a:t>
            </a:r>
          </a:p>
        </p:txBody>
      </p:sp>
    </p:spTree>
    <p:extLst>
      <p:ext uri="{BB962C8B-B14F-4D97-AF65-F5344CB8AC3E}">
        <p14:creationId xmlns:p14="http://schemas.microsoft.com/office/powerpoint/2010/main" val="20783080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2170B10-DA56-5FBE-118C-16DC818510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13686" y="-41715"/>
            <a:ext cx="3678314" cy="366916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D6DFC92-E43A-3895-9DC8-856C0EF1B179}"/>
              </a:ext>
            </a:extLst>
          </p:cNvPr>
          <p:cNvSpPr txBox="1"/>
          <p:nvPr/>
        </p:nvSpPr>
        <p:spPr>
          <a:xfrm>
            <a:off x="192257" y="2653879"/>
            <a:ext cx="11150354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Впр.10., с. 71 </a:t>
            </a:r>
            <a:r>
              <a:rPr lang="uk-UA" sz="2800" dirty="0" err="1"/>
              <a:t>Утворіть</a:t>
            </a:r>
            <a:r>
              <a:rPr lang="uk-UA" sz="2800" dirty="0"/>
              <a:t> складні слова та запишіть їх (за зразком). </a:t>
            </a:r>
          </a:p>
          <a:p>
            <a:r>
              <a:rPr lang="uk-UA" sz="2800" b="1" dirty="0"/>
              <a:t>Зразок. Лісовий, смуга — лісосмуга. </a:t>
            </a:r>
          </a:p>
          <a:p>
            <a:r>
              <a:rPr lang="uk-UA" sz="2800" dirty="0"/>
              <a:t>Лісовий, смуга; груша, подібний; великий, превеликий; темне, волосся; румунський, український; риба, комбінат; відео, запис; п’ять, зірок; видимо, невидимо; високий, гора; перекоти, поле; часто, густо; два, рік.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BD55614-8A92-7189-3454-592570B60EEC}"/>
              </a:ext>
            </a:extLst>
          </p:cNvPr>
          <p:cNvSpPr txBox="1"/>
          <p:nvPr/>
        </p:nvSpPr>
        <p:spPr>
          <a:xfrm>
            <a:off x="286305" y="1799493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§ 36–37</a:t>
            </a:r>
          </a:p>
        </p:txBody>
      </p:sp>
    </p:spTree>
    <p:extLst>
      <p:ext uri="{BB962C8B-B14F-4D97-AF65-F5344CB8AC3E}">
        <p14:creationId xmlns:p14="http://schemas.microsoft.com/office/powerpoint/2010/main" val="12338275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EA66941-75CE-648A-756E-97BBB2B611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335" y="174650"/>
            <a:ext cx="3481118" cy="75597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5910BB9-4BA7-2004-E576-C66A6DD2C7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552" y="1822565"/>
            <a:ext cx="3584759" cy="32128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19954BB-E213-2C05-1270-3F38A7C5BEBD}"/>
              </a:ext>
            </a:extLst>
          </p:cNvPr>
          <p:cNvSpPr txBox="1"/>
          <p:nvPr/>
        </p:nvSpPr>
        <p:spPr>
          <a:xfrm>
            <a:off x="4110361" y="2272683"/>
            <a:ext cx="779459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uk-UA" sz="2800" dirty="0"/>
              <a:t>Як можна писати складні слова?</a:t>
            </a:r>
          </a:p>
          <a:p>
            <a:pPr marL="514350" indent="-514350">
              <a:buAutoNum type="arabicPeriod"/>
            </a:pPr>
            <a:r>
              <a:rPr lang="uk-UA" sz="2800" dirty="0"/>
              <a:t>Коли пишемо складні слова разом? Через дефіс?</a:t>
            </a:r>
          </a:p>
          <a:p>
            <a:pPr marL="514350" indent="-514350">
              <a:buAutoNum type="arabicPeriod"/>
            </a:pPr>
            <a:r>
              <a:rPr lang="uk-UA" sz="2800" dirty="0"/>
              <a:t>Коли складноскорочені слова пишемо з великої літери?</a:t>
            </a:r>
          </a:p>
          <a:p>
            <a:pPr marL="514350" indent="-514350">
              <a:buAutoNum type="arabicPeriod"/>
            </a:pPr>
            <a:r>
              <a:rPr lang="uk-UA" sz="2800" dirty="0"/>
              <a:t>Чи корисна була інформація для тебе, яку вивчали?</a:t>
            </a:r>
          </a:p>
          <a:p>
            <a:pPr marL="514350" indent="-514350">
              <a:buAutoNum type="arabicPeriod"/>
            </a:pPr>
            <a:r>
              <a:rPr lang="uk-UA" sz="2800" dirty="0"/>
              <a:t>Де можна застосовувати ці знання?</a:t>
            </a:r>
          </a:p>
          <a:p>
            <a:r>
              <a:rPr lang="uk-UA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4049227"/>
      </p:ext>
    </p:extLst>
  </p:cSld>
  <p:clrMapOvr>
    <a:masterClrMapping/>
  </p:clrMapOvr>
</p:sld>
</file>

<file path=ppt/theme/theme1.xml><?xml version="1.0" encoding="utf-8"?>
<a:theme xmlns:a="http://schemas.openxmlformats.org/drawingml/2006/main" name="Туман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FE1EB5C7-81A8-4CBA-AE6E-B3BF73DC389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Туман</Template>
  <TotalTime>253</TotalTime>
  <Words>749</Words>
  <Application>Microsoft Office PowerPoint</Application>
  <PresentationFormat>Широкий екран</PresentationFormat>
  <Paragraphs>64</Paragraphs>
  <Slides>15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15</vt:i4>
      </vt:variant>
    </vt:vector>
  </HeadingPairs>
  <TitlesOfParts>
    <vt:vector size="18" baseType="lpstr">
      <vt:lpstr>Arial</vt:lpstr>
      <vt:lpstr>Century Gothic</vt:lpstr>
      <vt:lpstr>Туман</vt:lpstr>
      <vt:lpstr>ПРАВОПИС СКЛАДНИХ СЛІВ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 ПРАВОПИС СКЛАДНОСКОРОЧЕНИХ СЛІВ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ПРАВОПИС СКЛАДНИХ СЛІВ</dc:title>
  <dc:creator>Тетяна Сезько</dc:creator>
  <cp:lastModifiedBy>Тетяна Сезько</cp:lastModifiedBy>
  <cp:revision>42</cp:revision>
  <dcterms:created xsi:type="dcterms:W3CDTF">2023-11-17T17:29:44Z</dcterms:created>
  <dcterms:modified xsi:type="dcterms:W3CDTF">2023-12-27T14:10:11Z</dcterms:modified>
</cp:coreProperties>
</file>