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ink/ink1.xml" ContentType="application/inkml+xml"/>
  <Override PartName="/ppt/ink/ink2.xml" ContentType="application/inkml+xml"/>
  <Override PartName="/ppt/ink/ink3.xml" ContentType="application/inkml+xml"/>
  <Override PartName="/ppt/ink/ink4.xml" ContentType="application/inkml+xml"/>
  <Override PartName="/ppt/ink/ink5.xml" ContentType="application/inkml+xml"/>
  <Override PartName="/ppt/ink/ink6.xml" ContentType="application/inkml+xml"/>
  <Override PartName="/ppt/ink/ink7.xml" ContentType="application/inkml+xml"/>
  <Override PartName="/ppt/ink/ink8.xml" ContentType="application/inkml+xml"/>
  <Override PartName="/ppt/ink/ink9.xml" ContentType="application/inkml+xml"/>
  <Override PartName="/ppt/ink/ink10.xml" ContentType="application/inkml+xml"/>
  <Override PartName="/ppt/ink/ink11.xml" ContentType="application/inkml+xml"/>
  <Override PartName="/ppt/ink/ink12.xml" ContentType="application/inkml+xml"/>
  <Override PartName="/ppt/ink/ink13.xml" ContentType="application/inkml+xml"/>
  <Override PartName="/ppt/ink/ink14.xml" ContentType="application/inkml+xml"/>
  <Override PartName="/ppt/ink/ink15.xml" ContentType="application/inkml+xml"/>
  <Override PartName="/ppt/ink/ink16.xml" ContentType="application/inkml+xml"/>
  <Override PartName="/ppt/ink/ink17.xml" ContentType="application/inkml+xml"/>
  <Override PartName="/ppt/ink/ink18.xml" ContentType="application/inkml+xml"/>
  <Override PartName="/ppt/ink/ink19.xml" ContentType="application/inkml+xml"/>
  <Override PartName="/ppt/ink/ink20.xml" ContentType="application/inkml+xml"/>
  <Override PartName="/ppt/ink/ink21.xml" ContentType="application/inkml+xml"/>
  <Override PartName="/ppt/ink/ink22.xml" ContentType="application/inkml+xml"/>
  <Override PartName="/ppt/ink/ink23.xml" ContentType="application/inkml+xml"/>
  <Override PartName="/ppt/ink/ink24.xml" ContentType="application/inkml+xml"/>
  <Override PartName="/ppt/ink/ink25.xml" ContentType="application/inkml+xml"/>
  <Override PartName="/ppt/ink/ink26.xml" ContentType="application/inkml+xml"/>
  <Override PartName="/ppt/ink/ink27.xml" ContentType="application/inkml+xml"/>
  <Override PartName="/ppt/ink/ink28.xml" ContentType="application/inkml+xml"/>
  <Override PartName="/ppt/ink/ink29.xml" ContentType="application/inkml+xml"/>
  <Override PartName="/ppt/ink/ink30.xml" ContentType="application/inkml+xml"/>
  <Override PartName="/ppt/ink/ink31.xml" ContentType="application/inkml+xml"/>
  <Override PartName="/ppt/ink/ink32.xml" ContentType="application/inkml+xml"/>
  <Override PartName="/ppt/ink/ink33.xml" ContentType="application/inkml+xml"/>
  <Override PartName="/ppt/ink/ink34.xml" ContentType="application/inkml+xml"/>
  <Override PartName="/ppt/ink/ink35.xml" ContentType="application/inkml+xml"/>
  <Override PartName="/ppt/ink/ink36.xml" ContentType="application/inkml+xml"/>
  <Override PartName="/ppt/ink/ink37.xml" ContentType="application/inkml+xml"/>
  <Override PartName="/ppt/ink/ink38.xml" ContentType="application/inkml+xml"/>
  <Override PartName="/ppt/ink/ink39.xml" ContentType="application/inkml+xml"/>
  <Override PartName="/ppt/ink/ink40.xml" ContentType="application/inkml+xml"/>
  <Override PartName="/ppt/ink/ink41.xml" ContentType="application/inkml+xml"/>
  <Override PartName="/ppt/ink/ink42.xml" ContentType="application/inkml+xml"/>
  <Override PartName="/ppt/ink/ink43.xml" ContentType="application/inkml+xml"/>
  <Override PartName="/ppt/ink/ink44.xml" ContentType="application/inkml+xml"/>
  <Override PartName="/ppt/ink/ink45.xml" ContentType="application/inkml+xml"/>
  <Override PartName="/ppt/ink/ink46.xml" ContentType="application/inkml+xml"/>
  <Override PartName="/ppt/ink/ink47.xml" ContentType="application/inkml+xml"/>
  <Override PartName="/ppt/ink/ink48.xml" ContentType="application/inkml+xml"/>
  <Override PartName="/ppt/ink/ink49.xml" ContentType="application/inkml+xml"/>
  <Override PartName="/ppt/ink/ink50.xml" ContentType="application/inkml+xml"/>
  <Override PartName="/ppt/ink/ink51.xml" ContentType="application/inkml+xml"/>
  <Override PartName="/ppt/ink/ink52.xml" ContentType="application/inkml+xml"/>
  <Override PartName="/ppt/ink/ink53.xml" ContentType="application/inkml+xml"/>
  <Override PartName="/ppt/ink/ink54.xml" ContentType="application/inkml+xml"/>
  <Override PartName="/ppt/ink/ink55.xml" ContentType="application/inkml+xml"/>
  <Override PartName="/ppt/ink/ink56.xml" ContentType="application/inkml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63" r:id="rId3"/>
    <p:sldId id="307" r:id="rId4"/>
    <p:sldId id="257" r:id="rId5"/>
    <p:sldId id="296" r:id="rId6"/>
    <p:sldId id="258" r:id="rId7"/>
    <p:sldId id="308" r:id="rId8"/>
    <p:sldId id="309" r:id="rId9"/>
    <p:sldId id="310" r:id="rId1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980" autoAdjust="0"/>
    <p:restoredTop sz="94660"/>
  </p:normalViewPr>
  <p:slideViewPr>
    <p:cSldViewPr snapToGrid="0">
      <p:cViewPr varScale="1">
        <p:scale>
          <a:sx n="78" d="100"/>
          <a:sy n="78" d="100"/>
        </p:scale>
        <p:origin x="82" y="235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5459B622-9BD5-4C7F-A93C-DCF4D430B778}" type="doc">
      <dgm:prSet loTypeId="urn:microsoft.com/office/officeart/2008/layout/LinedList" loCatId="list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en-US"/>
        </a:p>
      </dgm:t>
    </dgm:pt>
    <dgm:pt modelId="{423DDAB7-E3CC-4E85-8E34-E044FD33BDF0}">
      <dgm:prSet/>
      <dgm:spPr/>
      <dgm:t>
        <a:bodyPr/>
        <a:lstStyle/>
        <a:p>
          <a:r>
            <a:rPr lang="uk-UA"/>
            <a:t>Щоб не помилитися у визначенні підмета</a:t>
          </a:r>
          <a:endParaRPr lang="en-US"/>
        </a:p>
      </dgm:t>
    </dgm:pt>
    <dgm:pt modelId="{AAC60716-DC45-4585-88DE-A514DAFB716F}" type="parTrans" cxnId="{46F319EA-FB54-4CC9-AEA9-F00C756A852B}">
      <dgm:prSet/>
      <dgm:spPr/>
      <dgm:t>
        <a:bodyPr/>
        <a:lstStyle/>
        <a:p>
          <a:endParaRPr lang="en-US"/>
        </a:p>
      </dgm:t>
    </dgm:pt>
    <dgm:pt modelId="{7B4FA855-B704-4F4B-B87A-3D44E7A7C9C9}" type="sibTrans" cxnId="{46F319EA-FB54-4CC9-AEA9-F00C756A852B}">
      <dgm:prSet/>
      <dgm:spPr/>
      <dgm:t>
        <a:bodyPr/>
        <a:lstStyle/>
        <a:p>
          <a:endParaRPr lang="en-US"/>
        </a:p>
      </dgm:t>
    </dgm:pt>
    <dgm:pt modelId="{FF45CAB3-A2B6-4492-945A-2630DF9551B2}">
      <dgm:prSet/>
      <dgm:spPr/>
      <dgm:t>
        <a:bodyPr/>
        <a:lstStyle/>
        <a:p>
          <a:r>
            <a:rPr lang="uk-UA"/>
            <a:t>завжди ставимо 2 запитання</a:t>
          </a:r>
          <a:endParaRPr lang="en-US"/>
        </a:p>
      </dgm:t>
    </dgm:pt>
    <dgm:pt modelId="{2212A436-A04B-4623-A5B0-246D662F7839}" type="parTrans" cxnId="{1A452FB9-1F15-4CD5-A6A7-F6E864DBF18A}">
      <dgm:prSet/>
      <dgm:spPr/>
      <dgm:t>
        <a:bodyPr/>
        <a:lstStyle/>
        <a:p>
          <a:endParaRPr lang="en-US"/>
        </a:p>
      </dgm:t>
    </dgm:pt>
    <dgm:pt modelId="{6BAF134B-E9EF-4B01-BBD6-3673FD85E0E3}" type="sibTrans" cxnId="{1A452FB9-1F15-4CD5-A6A7-F6E864DBF18A}">
      <dgm:prSet/>
      <dgm:spPr/>
      <dgm:t>
        <a:bodyPr/>
        <a:lstStyle/>
        <a:p>
          <a:endParaRPr lang="en-US"/>
        </a:p>
      </dgm:t>
    </dgm:pt>
    <dgm:pt modelId="{42859EA8-EA42-48D9-B201-38EB6DD30C9D}">
      <dgm:prSet/>
      <dgm:spPr/>
      <dgm:t>
        <a:bodyPr/>
        <a:lstStyle/>
        <a:p>
          <a:r>
            <a:rPr lang="uk-UA" dirty="0">
              <a:solidFill>
                <a:srgbClr val="FF0000"/>
              </a:solidFill>
            </a:rPr>
            <a:t>ХТО?   ЩО?</a:t>
          </a:r>
          <a:r>
            <a:rPr lang="en-US" dirty="0">
              <a:solidFill>
                <a:srgbClr val="FF0000"/>
              </a:solidFill>
            </a:rPr>
            <a:t> </a:t>
          </a:r>
        </a:p>
      </dgm:t>
    </dgm:pt>
    <dgm:pt modelId="{DE1462B4-17DA-4366-BC3B-C83DEE020BE0}" type="parTrans" cxnId="{0C09DD95-F456-4B05-AD18-19E46D227DB2}">
      <dgm:prSet/>
      <dgm:spPr/>
      <dgm:t>
        <a:bodyPr/>
        <a:lstStyle/>
        <a:p>
          <a:endParaRPr lang="en-US"/>
        </a:p>
      </dgm:t>
    </dgm:pt>
    <dgm:pt modelId="{F5495971-5F85-4838-A770-FC9FD9F446A4}" type="sibTrans" cxnId="{0C09DD95-F456-4B05-AD18-19E46D227DB2}">
      <dgm:prSet/>
      <dgm:spPr/>
      <dgm:t>
        <a:bodyPr/>
        <a:lstStyle/>
        <a:p>
          <a:endParaRPr lang="en-US"/>
        </a:p>
      </dgm:t>
    </dgm:pt>
    <dgm:pt modelId="{0728A006-F267-4566-9240-BC1E80611C6F}">
      <dgm:prSet/>
      <dgm:spPr/>
      <dgm:t>
        <a:bodyPr/>
        <a:lstStyle/>
        <a:p>
          <a:r>
            <a:rPr lang="uk-UA"/>
            <a:t>чи</a:t>
          </a:r>
          <a:endParaRPr lang="en-US"/>
        </a:p>
      </dgm:t>
    </dgm:pt>
    <dgm:pt modelId="{AE84874A-0B8F-4F85-8C29-77DD436AE1CD}" type="parTrans" cxnId="{1ED8CBC2-C6BC-4E2E-93BA-42D0E2E65D05}">
      <dgm:prSet/>
      <dgm:spPr/>
      <dgm:t>
        <a:bodyPr/>
        <a:lstStyle/>
        <a:p>
          <a:endParaRPr lang="en-US"/>
        </a:p>
      </dgm:t>
    </dgm:pt>
    <dgm:pt modelId="{E718AD78-F29F-4C42-BDDE-25393F0128C4}" type="sibTrans" cxnId="{1ED8CBC2-C6BC-4E2E-93BA-42D0E2E65D05}">
      <dgm:prSet/>
      <dgm:spPr/>
      <dgm:t>
        <a:bodyPr/>
        <a:lstStyle/>
        <a:p>
          <a:endParaRPr lang="en-US"/>
        </a:p>
      </dgm:t>
    </dgm:pt>
    <dgm:pt modelId="{9AECA5C1-B437-484E-9A77-FB4CC5BFF593}">
      <dgm:prSet/>
      <dgm:spPr/>
      <dgm:t>
        <a:bodyPr/>
        <a:lstStyle/>
        <a:p>
          <a:r>
            <a:rPr lang="uk-UA"/>
            <a:t>КОГО?   ЩО?</a:t>
          </a:r>
          <a:endParaRPr lang="en-US"/>
        </a:p>
      </dgm:t>
    </dgm:pt>
    <dgm:pt modelId="{ABA12F53-A44A-4E20-8F20-09EE33FD93F2}" type="parTrans" cxnId="{83E73029-91D7-4CCF-A3AE-1223C73F944B}">
      <dgm:prSet/>
      <dgm:spPr/>
      <dgm:t>
        <a:bodyPr/>
        <a:lstStyle/>
        <a:p>
          <a:endParaRPr lang="en-US"/>
        </a:p>
      </dgm:t>
    </dgm:pt>
    <dgm:pt modelId="{ADC265D0-F6DC-4F87-BF0C-966C954B2979}" type="sibTrans" cxnId="{83E73029-91D7-4CCF-A3AE-1223C73F944B}">
      <dgm:prSet/>
      <dgm:spPr/>
      <dgm:t>
        <a:bodyPr/>
        <a:lstStyle/>
        <a:p>
          <a:endParaRPr lang="en-US"/>
        </a:p>
      </dgm:t>
    </dgm:pt>
    <dgm:pt modelId="{42FEF095-4BFE-4D2C-A87C-E2C68C684D7C}" type="pres">
      <dgm:prSet presAssocID="{5459B622-9BD5-4C7F-A93C-DCF4D430B778}" presName="vert0" presStyleCnt="0">
        <dgm:presLayoutVars>
          <dgm:dir/>
          <dgm:animOne val="branch"/>
          <dgm:animLvl val="lvl"/>
        </dgm:presLayoutVars>
      </dgm:prSet>
      <dgm:spPr/>
    </dgm:pt>
    <dgm:pt modelId="{8C645333-44E1-42F3-A414-7FFDF6431C87}" type="pres">
      <dgm:prSet presAssocID="{423DDAB7-E3CC-4E85-8E34-E044FD33BDF0}" presName="thickLine" presStyleLbl="alignNode1" presStyleIdx="0" presStyleCnt="5"/>
      <dgm:spPr/>
    </dgm:pt>
    <dgm:pt modelId="{A7CEDB08-24CB-44D5-A8B1-BFB2386497CA}" type="pres">
      <dgm:prSet presAssocID="{423DDAB7-E3CC-4E85-8E34-E044FD33BDF0}" presName="horz1" presStyleCnt="0"/>
      <dgm:spPr/>
    </dgm:pt>
    <dgm:pt modelId="{A7156717-9722-4160-A1B0-6A00554243E2}" type="pres">
      <dgm:prSet presAssocID="{423DDAB7-E3CC-4E85-8E34-E044FD33BDF0}" presName="tx1" presStyleLbl="revTx" presStyleIdx="0" presStyleCnt="5"/>
      <dgm:spPr/>
    </dgm:pt>
    <dgm:pt modelId="{0578E7E7-8264-40BB-9811-39CCB42C17C5}" type="pres">
      <dgm:prSet presAssocID="{423DDAB7-E3CC-4E85-8E34-E044FD33BDF0}" presName="vert1" presStyleCnt="0"/>
      <dgm:spPr/>
    </dgm:pt>
    <dgm:pt modelId="{B5A003BA-A3D9-472B-A94A-C52BC947C070}" type="pres">
      <dgm:prSet presAssocID="{FF45CAB3-A2B6-4492-945A-2630DF9551B2}" presName="thickLine" presStyleLbl="alignNode1" presStyleIdx="1" presStyleCnt="5"/>
      <dgm:spPr/>
    </dgm:pt>
    <dgm:pt modelId="{C39A3155-D674-464E-B0C6-097720F88DFB}" type="pres">
      <dgm:prSet presAssocID="{FF45CAB3-A2B6-4492-945A-2630DF9551B2}" presName="horz1" presStyleCnt="0"/>
      <dgm:spPr/>
    </dgm:pt>
    <dgm:pt modelId="{7FEA0441-F025-4FCB-917D-FE0B2C359258}" type="pres">
      <dgm:prSet presAssocID="{FF45CAB3-A2B6-4492-945A-2630DF9551B2}" presName="tx1" presStyleLbl="revTx" presStyleIdx="1" presStyleCnt="5"/>
      <dgm:spPr/>
    </dgm:pt>
    <dgm:pt modelId="{970B6184-9ED4-4ED1-9706-A81915E64DB7}" type="pres">
      <dgm:prSet presAssocID="{FF45CAB3-A2B6-4492-945A-2630DF9551B2}" presName="vert1" presStyleCnt="0"/>
      <dgm:spPr/>
    </dgm:pt>
    <dgm:pt modelId="{8A532A7E-F83F-489A-B212-A18734F1ACC2}" type="pres">
      <dgm:prSet presAssocID="{42859EA8-EA42-48D9-B201-38EB6DD30C9D}" presName="thickLine" presStyleLbl="alignNode1" presStyleIdx="2" presStyleCnt="5"/>
      <dgm:spPr/>
    </dgm:pt>
    <dgm:pt modelId="{64393F13-D1E1-4071-9206-1ACFDEBDFAA4}" type="pres">
      <dgm:prSet presAssocID="{42859EA8-EA42-48D9-B201-38EB6DD30C9D}" presName="horz1" presStyleCnt="0"/>
      <dgm:spPr/>
    </dgm:pt>
    <dgm:pt modelId="{7479EFD3-B950-4107-930B-969DD8BAAFD8}" type="pres">
      <dgm:prSet presAssocID="{42859EA8-EA42-48D9-B201-38EB6DD30C9D}" presName="tx1" presStyleLbl="revTx" presStyleIdx="2" presStyleCnt="5"/>
      <dgm:spPr/>
    </dgm:pt>
    <dgm:pt modelId="{D4AC3358-FB3E-4043-BE95-445D29725EDC}" type="pres">
      <dgm:prSet presAssocID="{42859EA8-EA42-48D9-B201-38EB6DD30C9D}" presName="vert1" presStyleCnt="0"/>
      <dgm:spPr/>
    </dgm:pt>
    <dgm:pt modelId="{A550A50A-0A38-4496-853E-F9A5E74C605E}" type="pres">
      <dgm:prSet presAssocID="{0728A006-F267-4566-9240-BC1E80611C6F}" presName="thickLine" presStyleLbl="alignNode1" presStyleIdx="3" presStyleCnt="5"/>
      <dgm:spPr/>
    </dgm:pt>
    <dgm:pt modelId="{2546DC40-ED4E-49A9-818F-B547E34EF10B}" type="pres">
      <dgm:prSet presAssocID="{0728A006-F267-4566-9240-BC1E80611C6F}" presName="horz1" presStyleCnt="0"/>
      <dgm:spPr/>
    </dgm:pt>
    <dgm:pt modelId="{6335E817-DC43-4A92-899F-729BAC405970}" type="pres">
      <dgm:prSet presAssocID="{0728A006-F267-4566-9240-BC1E80611C6F}" presName="tx1" presStyleLbl="revTx" presStyleIdx="3" presStyleCnt="5"/>
      <dgm:spPr/>
    </dgm:pt>
    <dgm:pt modelId="{36B122BA-5BD4-43EE-A683-33A482EDF464}" type="pres">
      <dgm:prSet presAssocID="{0728A006-F267-4566-9240-BC1E80611C6F}" presName="vert1" presStyleCnt="0"/>
      <dgm:spPr/>
    </dgm:pt>
    <dgm:pt modelId="{372ADA2C-D683-404C-B471-FB998A1D70E5}" type="pres">
      <dgm:prSet presAssocID="{9AECA5C1-B437-484E-9A77-FB4CC5BFF593}" presName="thickLine" presStyleLbl="alignNode1" presStyleIdx="4" presStyleCnt="5"/>
      <dgm:spPr/>
    </dgm:pt>
    <dgm:pt modelId="{0C5273BD-E822-4997-8FA9-46ED266B8E7B}" type="pres">
      <dgm:prSet presAssocID="{9AECA5C1-B437-484E-9A77-FB4CC5BFF593}" presName="horz1" presStyleCnt="0"/>
      <dgm:spPr/>
    </dgm:pt>
    <dgm:pt modelId="{A3D75F1D-25E5-4BD2-8E57-F83F13A64832}" type="pres">
      <dgm:prSet presAssocID="{9AECA5C1-B437-484E-9A77-FB4CC5BFF593}" presName="tx1" presStyleLbl="revTx" presStyleIdx="4" presStyleCnt="5"/>
      <dgm:spPr/>
    </dgm:pt>
    <dgm:pt modelId="{9AC3E330-5EC6-4071-8DC1-5BBF032C49A8}" type="pres">
      <dgm:prSet presAssocID="{9AECA5C1-B437-484E-9A77-FB4CC5BFF593}" presName="vert1" presStyleCnt="0"/>
      <dgm:spPr/>
    </dgm:pt>
  </dgm:ptLst>
  <dgm:cxnLst>
    <dgm:cxn modelId="{3C3EA303-A6C2-4643-AA0F-17C4B615D8DA}" type="presOf" srcId="{42859EA8-EA42-48D9-B201-38EB6DD30C9D}" destId="{7479EFD3-B950-4107-930B-969DD8BAAFD8}" srcOrd="0" destOrd="0" presId="urn:microsoft.com/office/officeart/2008/layout/LinedList"/>
    <dgm:cxn modelId="{83E73029-91D7-4CCF-A3AE-1223C73F944B}" srcId="{5459B622-9BD5-4C7F-A93C-DCF4D430B778}" destId="{9AECA5C1-B437-484E-9A77-FB4CC5BFF593}" srcOrd="4" destOrd="0" parTransId="{ABA12F53-A44A-4E20-8F20-09EE33FD93F2}" sibTransId="{ADC265D0-F6DC-4F87-BF0C-966C954B2979}"/>
    <dgm:cxn modelId="{DF7D2D69-AE35-4A33-9807-818DF7BC232B}" type="presOf" srcId="{5459B622-9BD5-4C7F-A93C-DCF4D430B778}" destId="{42FEF095-4BFE-4D2C-A87C-E2C68C684D7C}" srcOrd="0" destOrd="0" presId="urn:microsoft.com/office/officeart/2008/layout/LinedList"/>
    <dgm:cxn modelId="{0C09DD95-F456-4B05-AD18-19E46D227DB2}" srcId="{5459B622-9BD5-4C7F-A93C-DCF4D430B778}" destId="{42859EA8-EA42-48D9-B201-38EB6DD30C9D}" srcOrd="2" destOrd="0" parTransId="{DE1462B4-17DA-4366-BC3B-C83DEE020BE0}" sibTransId="{F5495971-5F85-4838-A770-FC9FD9F446A4}"/>
    <dgm:cxn modelId="{B267879B-F758-4CC6-9268-41EA148F0CC6}" type="presOf" srcId="{FF45CAB3-A2B6-4492-945A-2630DF9551B2}" destId="{7FEA0441-F025-4FCB-917D-FE0B2C359258}" srcOrd="0" destOrd="0" presId="urn:microsoft.com/office/officeart/2008/layout/LinedList"/>
    <dgm:cxn modelId="{1A452FB9-1F15-4CD5-A6A7-F6E864DBF18A}" srcId="{5459B622-9BD5-4C7F-A93C-DCF4D430B778}" destId="{FF45CAB3-A2B6-4492-945A-2630DF9551B2}" srcOrd="1" destOrd="0" parTransId="{2212A436-A04B-4623-A5B0-246D662F7839}" sibTransId="{6BAF134B-E9EF-4B01-BBD6-3673FD85E0E3}"/>
    <dgm:cxn modelId="{1ED8CBC2-C6BC-4E2E-93BA-42D0E2E65D05}" srcId="{5459B622-9BD5-4C7F-A93C-DCF4D430B778}" destId="{0728A006-F267-4566-9240-BC1E80611C6F}" srcOrd="3" destOrd="0" parTransId="{AE84874A-0B8F-4F85-8C29-77DD436AE1CD}" sibTransId="{E718AD78-F29F-4C42-BDDE-25393F0128C4}"/>
    <dgm:cxn modelId="{187CEBD1-8B98-475C-ACEF-5C8D33CE6C03}" type="presOf" srcId="{9AECA5C1-B437-484E-9A77-FB4CC5BFF593}" destId="{A3D75F1D-25E5-4BD2-8E57-F83F13A64832}" srcOrd="0" destOrd="0" presId="urn:microsoft.com/office/officeart/2008/layout/LinedList"/>
    <dgm:cxn modelId="{46F319EA-FB54-4CC9-AEA9-F00C756A852B}" srcId="{5459B622-9BD5-4C7F-A93C-DCF4D430B778}" destId="{423DDAB7-E3CC-4E85-8E34-E044FD33BDF0}" srcOrd="0" destOrd="0" parTransId="{AAC60716-DC45-4585-88DE-A514DAFB716F}" sibTransId="{7B4FA855-B704-4F4B-B87A-3D44E7A7C9C9}"/>
    <dgm:cxn modelId="{9EEE2CF1-CC7C-4D02-BBDC-B4642118F089}" type="presOf" srcId="{0728A006-F267-4566-9240-BC1E80611C6F}" destId="{6335E817-DC43-4A92-899F-729BAC405970}" srcOrd="0" destOrd="0" presId="urn:microsoft.com/office/officeart/2008/layout/LinedList"/>
    <dgm:cxn modelId="{05182BF9-40F5-4FD3-94A3-712B4B0EBDBE}" type="presOf" srcId="{423DDAB7-E3CC-4E85-8E34-E044FD33BDF0}" destId="{A7156717-9722-4160-A1B0-6A00554243E2}" srcOrd="0" destOrd="0" presId="urn:microsoft.com/office/officeart/2008/layout/LinedList"/>
    <dgm:cxn modelId="{6E034F88-960E-49D6-8BF0-601C67BA94D1}" type="presParOf" srcId="{42FEF095-4BFE-4D2C-A87C-E2C68C684D7C}" destId="{8C645333-44E1-42F3-A414-7FFDF6431C87}" srcOrd="0" destOrd="0" presId="urn:microsoft.com/office/officeart/2008/layout/LinedList"/>
    <dgm:cxn modelId="{20F50AF7-2E04-4841-BEC8-69F2C24EEF0C}" type="presParOf" srcId="{42FEF095-4BFE-4D2C-A87C-E2C68C684D7C}" destId="{A7CEDB08-24CB-44D5-A8B1-BFB2386497CA}" srcOrd="1" destOrd="0" presId="urn:microsoft.com/office/officeart/2008/layout/LinedList"/>
    <dgm:cxn modelId="{F3940CBC-7047-48F2-8734-CF9A64FE6466}" type="presParOf" srcId="{A7CEDB08-24CB-44D5-A8B1-BFB2386497CA}" destId="{A7156717-9722-4160-A1B0-6A00554243E2}" srcOrd="0" destOrd="0" presId="urn:microsoft.com/office/officeart/2008/layout/LinedList"/>
    <dgm:cxn modelId="{A86D676B-F471-417D-BE3E-E64C5EF0C0F1}" type="presParOf" srcId="{A7CEDB08-24CB-44D5-A8B1-BFB2386497CA}" destId="{0578E7E7-8264-40BB-9811-39CCB42C17C5}" srcOrd="1" destOrd="0" presId="urn:microsoft.com/office/officeart/2008/layout/LinedList"/>
    <dgm:cxn modelId="{B840CA82-CB97-44E2-B7F4-38E0F0A21CA5}" type="presParOf" srcId="{42FEF095-4BFE-4D2C-A87C-E2C68C684D7C}" destId="{B5A003BA-A3D9-472B-A94A-C52BC947C070}" srcOrd="2" destOrd="0" presId="urn:microsoft.com/office/officeart/2008/layout/LinedList"/>
    <dgm:cxn modelId="{E2F0E11F-0745-4B8C-A37D-5BFD6CE93C65}" type="presParOf" srcId="{42FEF095-4BFE-4D2C-A87C-E2C68C684D7C}" destId="{C39A3155-D674-464E-B0C6-097720F88DFB}" srcOrd="3" destOrd="0" presId="urn:microsoft.com/office/officeart/2008/layout/LinedList"/>
    <dgm:cxn modelId="{205DDB25-E8C6-46CA-A0ED-A10360FEA34A}" type="presParOf" srcId="{C39A3155-D674-464E-B0C6-097720F88DFB}" destId="{7FEA0441-F025-4FCB-917D-FE0B2C359258}" srcOrd="0" destOrd="0" presId="urn:microsoft.com/office/officeart/2008/layout/LinedList"/>
    <dgm:cxn modelId="{DBFF8A08-2DF7-474C-B013-2B0B0F9F4324}" type="presParOf" srcId="{C39A3155-D674-464E-B0C6-097720F88DFB}" destId="{970B6184-9ED4-4ED1-9706-A81915E64DB7}" srcOrd="1" destOrd="0" presId="urn:microsoft.com/office/officeart/2008/layout/LinedList"/>
    <dgm:cxn modelId="{AEF49DF0-256E-4C0A-9595-7F0E8C75BD9D}" type="presParOf" srcId="{42FEF095-4BFE-4D2C-A87C-E2C68C684D7C}" destId="{8A532A7E-F83F-489A-B212-A18734F1ACC2}" srcOrd="4" destOrd="0" presId="urn:microsoft.com/office/officeart/2008/layout/LinedList"/>
    <dgm:cxn modelId="{18B9955B-3546-42A9-A2EA-5AB3BBA76EE7}" type="presParOf" srcId="{42FEF095-4BFE-4D2C-A87C-E2C68C684D7C}" destId="{64393F13-D1E1-4071-9206-1ACFDEBDFAA4}" srcOrd="5" destOrd="0" presId="urn:microsoft.com/office/officeart/2008/layout/LinedList"/>
    <dgm:cxn modelId="{D04E78F6-5B4F-44EC-8DE9-5516A395660C}" type="presParOf" srcId="{64393F13-D1E1-4071-9206-1ACFDEBDFAA4}" destId="{7479EFD3-B950-4107-930B-969DD8BAAFD8}" srcOrd="0" destOrd="0" presId="urn:microsoft.com/office/officeart/2008/layout/LinedList"/>
    <dgm:cxn modelId="{3409D81F-6576-4ECE-AE46-5343B9C3D799}" type="presParOf" srcId="{64393F13-D1E1-4071-9206-1ACFDEBDFAA4}" destId="{D4AC3358-FB3E-4043-BE95-445D29725EDC}" srcOrd="1" destOrd="0" presId="urn:microsoft.com/office/officeart/2008/layout/LinedList"/>
    <dgm:cxn modelId="{914A2557-8F5B-4F14-82FE-E82D2E845A9C}" type="presParOf" srcId="{42FEF095-4BFE-4D2C-A87C-E2C68C684D7C}" destId="{A550A50A-0A38-4496-853E-F9A5E74C605E}" srcOrd="6" destOrd="0" presId="urn:microsoft.com/office/officeart/2008/layout/LinedList"/>
    <dgm:cxn modelId="{8AA4CF3E-B847-475A-A410-FBF48944CE3B}" type="presParOf" srcId="{42FEF095-4BFE-4D2C-A87C-E2C68C684D7C}" destId="{2546DC40-ED4E-49A9-818F-B547E34EF10B}" srcOrd="7" destOrd="0" presId="urn:microsoft.com/office/officeart/2008/layout/LinedList"/>
    <dgm:cxn modelId="{B747B83A-D85C-450E-A5C5-0C95E3907A1E}" type="presParOf" srcId="{2546DC40-ED4E-49A9-818F-B547E34EF10B}" destId="{6335E817-DC43-4A92-899F-729BAC405970}" srcOrd="0" destOrd="0" presId="urn:microsoft.com/office/officeart/2008/layout/LinedList"/>
    <dgm:cxn modelId="{F8E8C652-E89A-4A43-995A-1DD91FB7B6D9}" type="presParOf" srcId="{2546DC40-ED4E-49A9-818F-B547E34EF10B}" destId="{36B122BA-5BD4-43EE-A683-33A482EDF464}" srcOrd="1" destOrd="0" presId="urn:microsoft.com/office/officeart/2008/layout/LinedList"/>
    <dgm:cxn modelId="{5A210F43-127D-4620-9385-C50C41268D7F}" type="presParOf" srcId="{42FEF095-4BFE-4D2C-A87C-E2C68C684D7C}" destId="{372ADA2C-D683-404C-B471-FB998A1D70E5}" srcOrd="8" destOrd="0" presId="urn:microsoft.com/office/officeart/2008/layout/LinedList"/>
    <dgm:cxn modelId="{19732D8C-526B-4A4E-B3CA-F791E6A23034}" type="presParOf" srcId="{42FEF095-4BFE-4D2C-A87C-E2C68C684D7C}" destId="{0C5273BD-E822-4997-8FA9-46ED266B8E7B}" srcOrd="9" destOrd="0" presId="urn:microsoft.com/office/officeart/2008/layout/LinedList"/>
    <dgm:cxn modelId="{D0487E92-CEF3-4742-813E-87056C1F8D6E}" type="presParOf" srcId="{0C5273BD-E822-4997-8FA9-46ED266B8E7B}" destId="{A3D75F1D-25E5-4BD2-8E57-F83F13A64832}" srcOrd="0" destOrd="0" presId="urn:microsoft.com/office/officeart/2008/layout/LinedList"/>
    <dgm:cxn modelId="{E3DE381E-BC21-4E68-B9D8-725F70C17872}" type="presParOf" srcId="{0C5273BD-E822-4997-8FA9-46ED266B8E7B}" destId="{9AC3E330-5EC6-4071-8DC1-5BBF032C49A8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C645333-44E1-42F3-A414-7FFDF6431C87}">
      <dsp:nvSpPr>
        <dsp:cNvPr id="0" name=""/>
        <dsp:cNvSpPr/>
      </dsp:nvSpPr>
      <dsp:spPr>
        <a:xfrm>
          <a:off x="0" y="529"/>
          <a:ext cx="8496944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7156717-9722-4160-A1B0-6A00554243E2}">
      <dsp:nvSpPr>
        <dsp:cNvPr id="0" name=""/>
        <dsp:cNvSpPr/>
      </dsp:nvSpPr>
      <dsp:spPr>
        <a:xfrm>
          <a:off x="0" y="529"/>
          <a:ext cx="8496944" cy="86771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8110" tIns="118110" rIns="118110" bIns="118110" numCol="1" spcCol="1270" anchor="t" anchorCtr="0">
          <a:noAutofit/>
        </a:bodyPr>
        <a:lstStyle/>
        <a:p>
          <a:pPr marL="0" lvl="0" indent="0" algn="l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k-UA" sz="3100" kern="1200"/>
            <a:t>Щоб не помилитися у визначенні підмета</a:t>
          </a:r>
          <a:endParaRPr lang="en-US" sz="3100" kern="1200"/>
        </a:p>
      </dsp:txBody>
      <dsp:txXfrm>
        <a:off x="0" y="529"/>
        <a:ext cx="8496944" cy="867718"/>
      </dsp:txXfrm>
    </dsp:sp>
    <dsp:sp modelId="{B5A003BA-A3D9-472B-A94A-C52BC947C070}">
      <dsp:nvSpPr>
        <dsp:cNvPr id="0" name=""/>
        <dsp:cNvSpPr/>
      </dsp:nvSpPr>
      <dsp:spPr>
        <a:xfrm>
          <a:off x="0" y="868247"/>
          <a:ext cx="8496944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FEA0441-F025-4FCB-917D-FE0B2C359258}">
      <dsp:nvSpPr>
        <dsp:cNvPr id="0" name=""/>
        <dsp:cNvSpPr/>
      </dsp:nvSpPr>
      <dsp:spPr>
        <a:xfrm>
          <a:off x="0" y="868247"/>
          <a:ext cx="8496944" cy="86771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8110" tIns="118110" rIns="118110" bIns="118110" numCol="1" spcCol="1270" anchor="t" anchorCtr="0">
          <a:noAutofit/>
        </a:bodyPr>
        <a:lstStyle/>
        <a:p>
          <a:pPr marL="0" lvl="0" indent="0" algn="l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k-UA" sz="3100" kern="1200"/>
            <a:t>завжди ставимо 2 запитання</a:t>
          </a:r>
          <a:endParaRPr lang="en-US" sz="3100" kern="1200"/>
        </a:p>
      </dsp:txBody>
      <dsp:txXfrm>
        <a:off x="0" y="868247"/>
        <a:ext cx="8496944" cy="867718"/>
      </dsp:txXfrm>
    </dsp:sp>
    <dsp:sp modelId="{8A532A7E-F83F-489A-B212-A18734F1ACC2}">
      <dsp:nvSpPr>
        <dsp:cNvPr id="0" name=""/>
        <dsp:cNvSpPr/>
      </dsp:nvSpPr>
      <dsp:spPr>
        <a:xfrm>
          <a:off x="0" y="1735965"/>
          <a:ext cx="8496944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479EFD3-B950-4107-930B-969DD8BAAFD8}">
      <dsp:nvSpPr>
        <dsp:cNvPr id="0" name=""/>
        <dsp:cNvSpPr/>
      </dsp:nvSpPr>
      <dsp:spPr>
        <a:xfrm>
          <a:off x="0" y="1735965"/>
          <a:ext cx="8496944" cy="86771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8110" tIns="118110" rIns="118110" bIns="118110" numCol="1" spcCol="1270" anchor="t" anchorCtr="0">
          <a:noAutofit/>
        </a:bodyPr>
        <a:lstStyle/>
        <a:p>
          <a:pPr marL="0" lvl="0" indent="0" algn="l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k-UA" sz="3100" kern="1200" dirty="0">
              <a:solidFill>
                <a:srgbClr val="FF0000"/>
              </a:solidFill>
            </a:rPr>
            <a:t>ХТО?   ЩО?</a:t>
          </a:r>
          <a:r>
            <a:rPr lang="en-US" sz="3100" kern="1200" dirty="0">
              <a:solidFill>
                <a:srgbClr val="FF0000"/>
              </a:solidFill>
            </a:rPr>
            <a:t> </a:t>
          </a:r>
        </a:p>
      </dsp:txBody>
      <dsp:txXfrm>
        <a:off x="0" y="1735965"/>
        <a:ext cx="8496944" cy="867718"/>
      </dsp:txXfrm>
    </dsp:sp>
    <dsp:sp modelId="{A550A50A-0A38-4496-853E-F9A5E74C605E}">
      <dsp:nvSpPr>
        <dsp:cNvPr id="0" name=""/>
        <dsp:cNvSpPr/>
      </dsp:nvSpPr>
      <dsp:spPr>
        <a:xfrm>
          <a:off x="0" y="2603684"/>
          <a:ext cx="8496944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335E817-DC43-4A92-899F-729BAC405970}">
      <dsp:nvSpPr>
        <dsp:cNvPr id="0" name=""/>
        <dsp:cNvSpPr/>
      </dsp:nvSpPr>
      <dsp:spPr>
        <a:xfrm>
          <a:off x="0" y="2603684"/>
          <a:ext cx="8496944" cy="86771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8110" tIns="118110" rIns="118110" bIns="118110" numCol="1" spcCol="1270" anchor="t" anchorCtr="0">
          <a:noAutofit/>
        </a:bodyPr>
        <a:lstStyle/>
        <a:p>
          <a:pPr marL="0" lvl="0" indent="0" algn="l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k-UA" sz="3100" kern="1200"/>
            <a:t>чи</a:t>
          </a:r>
          <a:endParaRPr lang="en-US" sz="3100" kern="1200"/>
        </a:p>
      </dsp:txBody>
      <dsp:txXfrm>
        <a:off x="0" y="2603684"/>
        <a:ext cx="8496944" cy="867718"/>
      </dsp:txXfrm>
    </dsp:sp>
    <dsp:sp modelId="{372ADA2C-D683-404C-B471-FB998A1D70E5}">
      <dsp:nvSpPr>
        <dsp:cNvPr id="0" name=""/>
        <dsp:cNvSpPr/>
      </dsp:nvSpPr>
      <dsp:spPr>
        <a:xfrm>
          <a:off x="0" y="3471402"/>
          <a:ext cx="8496944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3D75F1D-25E5-4BD2-8E57-F83F13A64832}">
      <dsp:nvSpPr>
        <dsp:cNvPr id="0" name=""/>
        <dsp:cNvSpPr/>
      </dsp:nvSpPr>
      <dsp:spPr>
        <a:xfrm>
          <a:off x="0" y="3471402"/>
          <a:ext cx="8496944" cy="86771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8110" tIns="118110" rIns="118110" bIns="118110" numCol="1" spcCol="1270" anchor="t" anchorCtr="0">
          <a:noAutofit/>
        </a:bodyPr>
        <a:lstStyle/>
        <a:p>
          <a:pPr marL="0" lvl="0" indent="0" algn="l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k-UA" sz="3100" kern="1200"/>
            <a:t>КОГО?   ЩО?</a:t>
          </a:r>
          <a:endParaRPr lang="en-US" sz="3100" kern="1200"/>
        </a:p>
      </dsp:txBody>
      <dsp:txXfrm>
        <a:off x="0" y="3471402"/>
        <a:ext cx="8496944" cy="86771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09-08T05:42:26.878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815 1 24575,'-1'25'0,"-1"0"0,-1 1 0,-1-1 0,-2 0 0,0-1 0,-17 42 0,-28 89 0,21-70 0,18-47 0,-30 64 0,11-34 0,3 0 0,-20 75 0,19-51 0,-45 127 0,53-158 0,10-28 0,-24 50 0,-50 114 0,54-122 0,-97 242 0,93-217 0,22-60 0,-7-119 0,11 14 0,1 10 0,-2-71 0,7 93 0,-12-46 0,14 76 0,12 50 0,6 82 0,-11-68 0,-2 5 0,-5-49 0,2 0 0,0 0 0,8 34 0,-9-49 0,1 0 0,0 0 0,-1 0 0,1 0 0,0-1 0,1 1 0,-1 0 0,0 0 0,0-1 0,1 1 0,-1 0 0,1-1 0,-1 1 0,1-1 0,0 0 0,-1 0 0,1 0 0,0 1 0,0-2 0,0 1 0,0 0 0,0 0 0,0-1 0,0 1 0,0-1 0,0 1 0,0-1 0,1 0 0,-1 0 0,0 0 0,0 0 0,0 0 0,0-1 0,0 1 0,4-2 0,9-1 0,-1-2 0,0 0 0,0 0 0,15-9 0,-13 6 0,195-105 0,-88 46 0,-30 18-1365,-71 41-5461</inkml:trace>
</inkml:ink>
</file>

<file path=ppt/ink/ink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09-08T05:42:31.557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0 1 24575,'9'0'0,"-1"0"0,1 1 0,-1 0 0,1 0 0,-1 1 0,0 0 0,0 0 0,1 1 0,-1 0 0,-1 0 0,1 1 0,-1 0 0,1 1 0,-1-1 0,0 1 0,-1 1 0,1-1 0,6 9 0,38 33 0,33 36 0,-76-72 0,0 1 0,0 1 0,-1-1 0,-1 1 0,6 17 0,-5-11 0,19 32 0,138 234 0,-95-152 0,3 8 0,17 27 0,-55-107 0,-13-23 0,40 56 0,10 6 0,17 22 0,213 281 0,-266-350 0,31 43 0,-66-151 0,-6-247 0,6 220 0,4 45 0,-4 37 0,0 0 0,0-1 0,0 1 0,0-1 0,0 1 0,0-1 0,0 1 0,0 0 0,0-1 0,1 1 0,-1 0 0,0-1 0,0 1 0,1 0 0,-1-1 0,0 1 0,0 0 0,1-1 0,-1 1 0,0 0 0,1 0 0,-1-1 0,0 1 0,1 0 0,-1 0 0,1-1 0,0 2 0,0-1 0,-1 1 0,1-1 0,0 1 0,0 0 0,-1-1 0,1 1 0,0 0 0,-1 0 0,1-1 0,-1 1 0,1 0 0,-1 0 0,1 0 0,-1-1 0,0 1 0,1 2 0,4 9 0,-1 0 0,0 1 0,-1-1 0,0 1 0,-1 0 0,1 14 0,-4 80 0,1 4 0,12-58 0,-10-47 0,0 1 0,0-1 0,0 1 0,-1 0 0,0 0 0,-1 0 0,1 0 0,-1 0 0,0 0 0,-1 0 0,0-1 0,-2 10 0,2-14 0,-1 1 0,1-1 0,0 0 0,-1 0 0,0 0 0,0-1 0,1 1 0,-1 0 0,0-1 0,0 1 0,-1-1 0,1 1 0,0-1 0,0 0 0,-1 0 0,1 0 0,-1 0 0,1-1 0,0 1 0,-1 0 0,0-1 0,1 0 0,-4 0 0,-10 1 0,-1 0 0,-25-4 0,20 2 0,-8 0 0,-1-1 0,-51-11 0,-28-10 0,-26 1 0,2-4-1365,113 23-5461</inkml:trace>
</inkml:ink>
</file>

<file path=ppt/ink/ink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09-06T08:39:21.562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0 27 24575,'47'-17'0,"8"11"0,1 3 0,81 5 0,-32 0 0,-68-2-116,-10-1-134,-1 1 0,1 1 0,0 2 1,35 7-1</inkml:trace>
</inkml:ink>
</file>

<file path=ppt/ink/ink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09-06T08:39:23.271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1 154 24575,'17'1'0,"0"1"0,19 4 0,22 2 0,548 0 30,-358-11-6105,90 3 6017,166 0 5854,-93 0-5489,-345-3-307,73-13 0,-12 1 0,381-15 0,-176 13 0,-306 16 0,236-20 0,-120 11 0,143 10 0,-130 2 0,38 0 0,222-4 0,-400 0 0,0 0 0,0-1 0,0-1 0,-1 0 0,25-11 0,-21 8 0,1 0 0,23-4 0,-6 5-1365,-3 2-5461</inkml:trace>
</inkml:ink>
</file>

<file path=ppt/ink/ink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09-06T08:39:26.632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0 109 24575,'51'0'0,"62"-1"0,196 24 0,-173 0 0,23 5 0,252 11 0,467-38 0,-406-3 0,-429 0 0,0-2 0,52-12 0,-49 7 0,76-4 0,168 13 0,29-1 0,-95-25 0,-111 8 0,-10 4 0,159-14 0,-130 25 0,226-13 0,-337 14 0,1-1 0,-1 0 0,-1-2 0,38-13 0,-31 9-341,0 0 0,1 2-1,35-4 1,-41 8-6485</inkml:trace>
</inkml:ink>
</file>

<file path=ppt/ink/ink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09-06T08:39:29.185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0 1 24575,'712'0'-1365,"-694"0"-5461</inkml:trace>
</inkml:ink>
</file>

<file path=ppt/ink/ink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09-06T08:39:29.713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0 0 24575,'0'0'-8191</inkml:trace>
</inkml:ink>
</file>

<file path=ppt/ink/ink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09-06T08:39:31.144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1 35 24575,'4'0'0,"12"0"0,7 0 0,8 0 0,13 0 0,11 0 0,3 0 0,3 0 0,2 0 0,-5 0 0,-9 0 0,-9 0 0,-8-3 0,-5-2 0,3 0 0,5-2 0,0-1 0,-6 1-8191</inkml:trace>
</inkml:ink>
</file>

<file path=ppt/ink/ink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09-06T08:39:31.581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0 1 24575,'0'0'-8191</inkml:trace>
</inkml:ink>
</file>

<file path=ppt/ink/ink1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09-06T08:39:32.471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1 75 24575,'109'1'0,"1"-5"0,0-6 0,112-23 0,-183 26 7,29-8-1379,-52 8-5454</inkml:trace>
</inkml:ink>
</file>

<file path=ppt/ink/ink1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09-06T08:39:32.920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1 1 24575,'0'0'-8191</inkml:trace>
</inkml:ink>
</file>

<file path=ppt/ink/ink1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09-06T08:39:33.871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1 134 24575,'1'-1'0,"-1"0"0,1-1 0,0 1 0,0 0 0,0 0 0,-1-1 0,1 1 0,1 0 0,-1 0 0,0 0 0,0 0 0,0 0 0,0 0 0,1 1 0,-1-1 0,1 0 0,-1 1 0,0-1 0,1 0 0,-1 1 0,4-1 0,-2 0 0,42-14 0,83-15 0,-3 1 0,-89 19-341,2 1 0,-1 2-1,76-4 1,-94 11-6485</inkml:trace>
</inkml:ink>
</file>

<file path=ppt/ink/ink1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09-06T08:39:34.319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1 1 24575,'0'0'-8191</inkml:trace>
</inkml:ink>
</file>

<file path=ppt/ink/ink1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09-06T08:39:35.513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0 23 24575,'4'0'0,"8"0"0,14 0 0,10 0 0,10 0 0,9 0 0,5 0 0,9-3 0,3-2 0,4 0 0,1 1 0,-1 2 0,1 0 0,-9 1 0,-12 1 0,-16 0-8191</inkml:trace>
</inkml:ink>
</file>

<file path=ppt/ink/ink1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09-06T08:39:37.745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0 1 24575,'705'0'0,"-678"0"-455,0 2 0,30 5 0,-33-2-6371</inkml:trace>
</inkml:ink>
</file>

<file path=ppt/ink/ink1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09-06T08:39:38.317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0 1 24575,'0'0'-8191</inkml:trace>
</inkml:ink>
</file>

<file path=ppt/ink/ink1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09-06T08:39:39.296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0 1 24575,'216'2'0,"216"31"0,-334-24-19,154-7 0,-125-4-1308,-101 2-5499</inkml:trace>
</inkml:ink>
</file>

<file path=ppt/ink/ink1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09-06T08:39:40.666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1 0 24575,'0'0'-8191</inkml:trace>
</inkml:ink>
</file>

<file path=ppt/ink/ink1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09-06T08:39:41.709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0 17 24575,'4'0'0,"5"0"0,4 0 0,1-3 0,1-2 0,2 0 0,2 1 0</inkml:trace>
</inkml:ink>
</file>

<file path=ppt/ink/ink2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09-06T08:39:48.495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72 103 24575,'0'-6'0,"2"1"0,-1-1 0,0 1 0,1-1 0,0 1 0,1 0 0,-1 0 0,1 0 0,0 0 0,0 0 0,0 0 0,1 1 0,0 0 0,0 0 0,0 0 0,0 0 0,1 0 0,-1 1 0,1 0 0,7-4 0,-11 6 0,0 1 0,0 0 0,1-1 0,-1 1 0,0 0 0,0 0 0,0 0 0,0-1 0,0 1 0,0 0 0,0 1 0,0-1 0,0 0 0,1 0 0,-1 0 0,0 1 0,0-1 0,0 0 0,0 1 0,0-1 0,0 1 0,0 0 0,0-1 0,1 2 0,0 0 0,0 1 0,0-1 0,0 1 0,0-1 0,0 1 0,-1 0 0,1 0 0,1 5 0,1 2 0,-1 1 0,0 0 0,-1 0 0,1 13 0,-1 1 0,-1 0 0,-1 0 0,-4 33 0,3-49 0,-1-1 0,0 1 0,0 0 0,-1-1 0,0 1 0,-1-1 0,0 0 0,0 0 0,-1-1 0,0 1 0,0-1 0,-11 11 0,-3 0 0,13-14 0,1 1 0,0 0 0,0 0 0,0 0 0,0 1 0,-4 7 0,58-28 0,-39 12 0,1 1 0,-1 0 0,1 1 0,0 0 0,15 1 0,-23 0 0,-1 0 0,1 1 0,-1-1 0,1 1 0,-1-1 0,1 1 0,-1 0 0,1 0 0,-1 0 0,0 0 0,1 1 0,-1-1 0,0 1 0,0-1 0,0 1 0,0 0 0,0-1 0,-1 1 0,1 0 0,0 0 0,-1 1 0,0-1 0,1 0 0,-1 0 0,0 1 0,0-1 0,1 5 0,12 42 0,13 89 0,-25-118 0,0 0 0,-2 0 0,0 0 0,-1 0 0,-1 0 0,-1 0 0,-8 30 0,8-43 0,0-1 0,0 0 0,-1 0 0,0 0 0,0 0 0,-1 0 0,1-1 0,-1 0 0,-1 0 0,1 0 0,-7 5 0,0-2 0,0 1 0,-1-1 0,0-1 0,-19 8 0,25-13 0,0 1 0,0-1 0,0 0 0,0-1 0,-1 0 0,1 0 0,0 0 0,-1-1 0,1 0 0,-1-1 0,1 1 0,-12-4 0,16 3 0,0 0 0,0 0 0,0-1 0,0 1 0,0-1 0,1 1 0,-1-1 0,0 0 0,1 0 0,0 0 0,-1-1 0,1 1 0,0-1 0,0 1 0,0-1 0,1 1 0,-1-1 0,0 0 0,1 0 0,0 0 0,0 0 0,0 0 0,0 0 0,0 0 0,1 0 0,-1-1 0,1 1 0,0 0 0,0 0 0,0-6 0,2 1 0,-1 0 0,1 0 0,0 0 0,0 0 0,1 0 0,0 0 0,1 1 0,0 0 0,0-1 0,0 1 0,1 1 0,0-1 0,7-7 0,11-10 0,47-39 0,-18 24-455,0 3 0,104-53 0,-140 81-6371</inkml:trace>
</inkml:ink>
</file>

<file path=ppt/ink/ink2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09-06T08:39:49.067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0 1 24575,'0'0'-8191</inkml:trace>
</inkml:ink>
</file>

<file path=ppt/ink/ink2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09-06T08:39:51.916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250 185 24575,'2'-5'0,"-1"0"0,1 0 0,1 0 0,-1 0 0,1 0 0,-1 1 0,1 0 0,1-1 0,3-3 0,1-3 0,-4 6 0,-1-1 0,0 1 0,0-1 0,0 0 0,-1 1 0,0-1 0,0 0 0,0-1 0,1-8 0,-3 13 0,0 0 0,0 0 0,0 0 0,0 0 0,0 0 0,-1 0 0,1 1 0,0-1 0,-1 0 0,1 0 0,-1 0 0,0 1 0,0-1 0,0 0 0,0 1 0,0-1 0,0 1 0,0-1 0,0 1 0,0-1 0,-1 1 0,1 0 0,-1 0 0,1 0 0,-1 0 0,1 0 0,-1 0 0,0 0 0,1 0 0,-1 0 0,0 1 0,0-1 0,1 1 0,-1-1 0,-3 1 0,-6-2 0,0 0 0,0 1 0,-1 0 0,1 1 0,0 0 0,-1 0 0,1 2 0,0-1 0,-15 5 0,18-3 0,0 0 0,0 0 0,1 1 0,0 0 0,0 1 0,0-1 0,0 1 0,0 0 0,1 1 0,0 0 0,0 0 0,1 0 0,-6 9 0,4-5 0,1 0 0,1 0 0,0 0 0,0 1 0,1 0 0,-4 16 0,6-20 0,1 0 0,-1 0 0,2 0 0,-1 0 0,1 0 0,0 0 0,0 1 0,1-1 0,0 0 0,0 0 0,4 12 0,-4-17 0,1 1 0,-1 0 0,1 0 0,0 0 0,0-1 0,0 1 0,0-1 0,0 0 0,0 1 0,1-1 0,-1 0 0,1 0 0,-1-1 0,1 1 0,5 2 0,-2-1 0,0-1 0,1 0 0,-1-1 0,1 1 0,-1-1 0,1 0 0,10-1 0,-9 1 0,0-2 0,0 1 0,0-1 0,0 0 0,-1-1 0,1 0 0,0 0 0,-1-1 0,1 0 0,-1 0 0,0 0 0,0-1 0,9-6 0,-13 6 0,0 1 0,0-1 0,-1 0 0,1 0 0,-1 0 0,0 0 0,0-1 0,0 1 0,0 0 0,-1-1 0,0 1 0,0-1 0,0 0 0,0 1 0,-1-1 0,0 0 0,0-4 0,4-29 0,-4 38 0,0-1 0,0 1 0,0 0 0,0 0 0,0-1 0,0 1 0,0 0 0,0-1 0,0 1 0,0 0 0,0-1 0,0 1 0,0 0 0,0-1 0,0 1 0,1 0 0,-1-1 0,0 1 0,0 0 0,0 0 0,0-1 0,1 1 0,-1 0 0,0 0 0,0-1 0,1 1 0,-1 0 0,0 0 0,0 0 0,1-1 0,-1 1 0,0 0 0,1 0 0,-1 0 0,0 0 0,1 0 0,-1 0 0,0 0 0,0-1 0,1 1 0,-1 0 0,0 0 0,1 0 0,-1 1 0,11 13 0,5 27 0,0 14 0,27 74 0,-32-106 0,-2 1 0,-1 0 0,-1 1 0,-1 0 0,-1 0 0,-1 0 0,-1 1 0,-2-1 0,-2 50 0,-1-68 0,0 1 0,0 0 0,-1 0 0,0-1 0,0 1 0,-1-1 0,0 0 0,0 0 0,0 0 0,-1-1 0,0 1 0,-1-1 0,1-1 0,-1 1 0,0-1 0,-1 0 0,1 0 0,-1 0 0,-9 4 0,4-2 0,0-1 0,-1-1 0,1 1 0,-1-2 0,0 0 0,0 0 0,0-1 0,-1-1 0,1 0 0,-25-1 0,35-1 0,1 0 0,0-1 0,0 1 0,0-1 0,0 1 0,0-1 0,0 0 0,0 0 0,0 0 0,0 0 0,0 0 0,0 0 0,0-1 0,1 1 0,-1-1 0,0 1 0,1-1 0,-1 1 0,1-1 0,0 0 0,0 0 0,0 0 0,0 0 0,0 0 0,0 0 0,0 0 0,0 0 0,1 0 0,-1 0 0,1 0 0,-1-4 0,0-8 0,0 0 0,1 0 0,0 0 0,3-14 0,-1 3 0,-2 16 0,1 1 0,0-1 0,0 1 0,1-1 0,0 1 0,5-13 0,-5 17 0,0-1 0,1 0 0,0 1 0,0 0 0,0 0 0,0 0 0,1 0 0,-1 0 0,1 1 0,0-1 0,9-5 0,0 1 0,12-7 0,-1-1 0,0-1 0,-2 0 0,0-2 0,31-34 0,-34 31 59,43-37-1,-10 11-1540</inkml:trace>
</inkml:ink>
</file>

<file path=ppt/ink/ink2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09-06T08:39:55.975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1 80 24575,'0'-6'0,"-1"0"0,2 0 0,-1 1 0,0-1 0,1 0 0,1 0 0,-1 1 0,2-7 0,-1 11 0,-1-1 0,0 0 0,0 1 0,1-1 0,-1 1 0,1-1 0,-1 1 0,1 0 0,0 0 0,-1 0 0,1 0 0,0 0 0,0 0 0,0 0 0,0 0 0,0 1 0,0-1 0,0 1 0,0 0 0,0-1 0,0 1 0,0 0 0,0 0 0,0 0 0,4 1 0,48 3 0,-37-2 0,0-1 0,0-1 0,-1 0 0,18-3 0,-33 3 0,0 0 0,0 0 0,1-1 0,-1 1 0,0 0 0,0 0 0,0 0 0,0 1 0,0-1 0,0 0 0,0 0 0,0 0 0,0 1 0,0-1 0,0 1 0,0-1 0,0 1 0,0-1 0,0 1 0,-1-1 0,1 1 0,0 0 0,0-1 0,0 1 0,-1 0 0,1 0 0,0 1 0,1 0 0,-1 1 0,0 0 0,0-1 0,0 1 0,-1 0 0,1 0 0,-1 0 0,0 0 0,1-1 0,-2 5 0,1 7 0,-2 1 0,0-1 0,-5 14 0,7-28 0,-5 19 0,-2 0 0,-1-1 0,-10 21 0,11-28 0,1 0 0,1 0 0,0 0 0,1 0 0,0 1 0,1 0 0,0 0 0,0 0 0,2 0 0,-2 23 0,4-33 0,-1 0 0,1 1 0,-1-1 0,1 0 0,0 0 0,0 0 0,0 0 0,0 0 0,0 0 0,0 0 0,0 0 0,1 0 0,-1 0 0,1-1 0,0 1 0,-1-1 0,1 1 0,0-1 0,0 0 0,0 1 0,0-1 0,0 0 0,0 0 0,0 0 0,0-1 0,0 1 0,0 0 0,1-1 0,3 1 0,8 1 0,0-1 0,0 0 0,24-2 0,-21 0 0,-12 1 0,0 0 0,0 0 0,0-1 0,0 0 0,-1 0 0,1 0 0,0 0 0,-1-1 0,1 0 0,-1 0 0,1 0 0,-1-1 0,0 1 0,0-1 0,0 0 0,0 0 0,0-1 0,-1 1 0,1-1 0,-1 1 0,0-1 0,0 0 0,-1 0 0,1-1 0,3-8 0,24-33-1365</inkml:trace>
</inkml:ink>
</file>

<file path=ppt/ink/ink2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09-06T08:39:56.520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0 1 24575,'0'0'-8191</inkml:trace>
</inkml:ink>
</file>

<file path=ppt/ink/ink2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09-06T08:40:02.037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1 1 24575,'3'0'0</inkml:trace>
</inkml:ink>
</file>

<file path=ppt/ink/ink2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09-06T08:40:00.857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1 0 24575,'0'58'0,"13"96"0,-10-131 0,-1-8 0,0-1 0,8 25 0,-9-36 0,0 1 0,1-1 0,-1 0 0,1 1 0,0-1 0,0 0 0,0 0 0,0-1 0,0 1 0,1 0 0,-1-1 0,1 1 0,0-1 0,0 0 0,0 0 0,4 2 0,3 1 15,1-1 0,-1 0 0,1 0 0,1-1 0,-1-1 0,0 0 0,21 1 0,-24-3-139,-1 0 0,1-1 1,0 0-1,0 0 0,0-1 0,-1 1 1,1-2-1,-1 1 0,1-1 0,-1 0 1,14-9-1</inkml:trace>
</inkml:ink>
</file>

<file path=ppt/ink/ink2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09-06T08:40:03.140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1 197 24575,'1'4'0,"1"-1"0,0 0 0,0 1 0,0-1 0,0 0 0,1 0 0,-1 0 0,1 0 0,-1-1 0,7 6 0,-4-4 0,0 1 0,-1-1 0,1 0 0,0 0 0,1-1 0,-1 1 0,0-1 0,1 0 0,0-1 0,0 0 0,0 1 0,0-2 0,0 1 0,12 1 0,-13-3 0,0 0 0,-1 0 0,1-1 0,0 1 0,0-1 0,-1 0 0,1-1 0,-1 1 0,1-1 0,-1 0 0,0 0 0,0 0 0,0 0 0,0-1 0,0 0 0,0 0 0,-1 0 0,1 0 0,3-5 0,2-4-91,0 1 0,-1-2 0,-1 1 0,0-1 0,-1-1 0,0 1 0,-1-1 0,0 0 0,-1 0 0,-1 0 0,0-1 0,-1 1 0,-1-1 0,0-18 0,0 11-6735</inkml:trace>
</inkml:ink>
</file>

<file path=ppt/ink/ink2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09-06T08:40:04.818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1 0 24575,'-1'21'0,"2"0"0,0 0 0,2-1 0,0 1 0,1 0 0,11 31 0,-13-47 0,0 1 0,0-1 0,1 0 0,-1 0 0,1-1 0,0 1 0,0 0 0,1-1 0,0 0 0,-1 0 0,1 0 0,1 0 0,-1-1 0,0 0 0,1 1 0,0-1 0,0-1 0,0 1 0,0-1 0,0 0 0,0 0 0,0-1 0,1 1 0,-1-1 0,1 0 0,-1-1 0,1 1 0,6-1 0,-9 0 0,0 0 0,1 0 0,-1 0 0,0-1 0,1 1 0,-1-1 0,0 0 0,1 1 0,-1-2 0,0 1 0,0 0 0,0-1 0,0 1 0,0-1 0,0 0 0,3-3 0,-2 1 0,0 0 0,0 0 0,-1-1 0,1 0 0,-1 1 0,0-1 0,-1 0 0,1 0 0,1-6 0,1-5 0,0-1 0,-1 1 0,-1-1 0,-1 0 0,0-30 0,-2-10 0,-2 159 0,3 76 0,0-175 0,0 0 0,0 0 0,0 0 0,0 0 0,0 0 0,1 0 0,-1 0 0,1-1 0,0 1 0,0-1 0,0 1 0,0-1 0,0 1 0,0-1 0,1 0 0,-1 0 0,1 0 0,0-1 0,-1 1 0,1-1 0,0 1 0,0-1 0,0 0 0,0 0 0,0 0 0,5 0 0,4 2 0,-1-1 0,1 0 0,0-1 0,0 0 0,22-2 0,-29 0-151,1 0-1,0-1 0,-1 1 0,1-1 1,-1 0-1,0-1 0,1 1 1,7-7-1</inkml:trace>
</inkml:ink>
</file>

<file path=ppt/ink/ink2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09-06T08:40:05.348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0 1 24575,'0'0'-8191</inkml:trace>
</inkml:ink>
</file>

<file path=ppt/ink/ink3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09-06T08:40:10.601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23 1 24575,'2'119'0,"-5"130"0,-19-116 0,25-165 0,2 1 0,14-55 0,-13 67 0,1-1 0,0 1 0,2 0 0,0 1 0,22-32 0,-28 45 0,1 1 0,0 0 0,1 0 0,-1 0 0,1 0 0,0 1 0,0 0 0,0 0 0,0 0 0,0 0 0,1 1 0,-1 0 0,1 0 0,0 1 0,-1 0 0,1 0 0,8-1 0,-11 2 0,-1 0 0,1 0 0,0 0 0,0 0 0,0 0 0,0 1 0,0-1 0,-1 1 0,1 0 0,0 0 0,0 0 0,-1 0 0,1 1 0,-1-1 0,1 1 0,-1-1 0,0 1 0,1 0 0,-1 0 0,0 0 0,0 0 0,0 0 0,-1 0 0,1 1 0,0-1 0,-1 1 0,1-1 0,-1 1 0,0 0 0,0-1 0,0 1 0,0 0 0,-1 0 0,1 0 0,-1-1 0,0 4 0,7 50 0,8 133 0,-15-185 0,0-1 0,0 1 0,0-1 0,1 0 0,-1 1 0,1-1 0,0 1 0,0-1 0,0 0 0,1 0 0,-1 0 0,1 0 0,2 4 0,-3-6 0,0 0 0,-1-1 0,1 1 0,-1-1 0,1 1 0,0-1 0,0 1 0,-1-1 0,1 0 0,0 1 0,0-1 0,-1 0 0,1 1 0,0-1 0,0 0 0,0 0 0,-1 0 0,1 0 0,0 0 0,0 0 0,0 0 0,1 0 0,0-1 0,0 1 0,0-1 0,-1 0 0,1 0 0,0 0 0,0 0 0,0 0 0,-1-1 0,1 1 0,-1-1 0,1 1 0,-1-1 0,2-1 0,8-13-1365,-2 0-5461</inkml:trace>
</inkml:ink>
</file>

<file path=ppt/ink/ink3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09-06T08:40:12.249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0 0 24575,'17'48'0,"3"88"0,-14-90 0,-1 0 0,-3 0 0,-5 64 0,1-17 0,2 47-1365,0-120-5461</inkml:trace>
</inkml:ink>
</file>

<file path=ppt/ink/ink3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09-06T08:40:13.850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65 47 24575,'6'-5'0,"1"0"0,-1 1 0,1-1 0,0 1 0,0 1 0,0-1 0,0 1 0,1 0 0,-1 1 0,1 0 0,9-2 0,-11 3 0,0 0 0,1 1 0,-1-1 0,0 1 0,0 1 0,0-1 0,0 1 0,0 0 0,0 0 0,0 1 0,0 0 0,0 0 0,0 0 0,-1 0 0,6 4 0,-7-2 0,0-1 0,-1 1 0,1 0 0,-1 0 0,0 0 0,-1 1 0,1-1 0,-1 1 0,1-1 0,-1 1 0,-1 0 0,1 0 0,-1 0 0,2 8 0,0 8 0,0 0 0,0 24 0,-2-31 0,-1-3 0,0 1 0,0 0 0,-1 0 0,-3 18 0,3-26 0,0 0 0,-1 0 0,1-1 0,-1 1 0,1-1 0,-1 1 0,0-1 0,-1 0 0,1 0 0,-1 0 0,1 0 0,-1 0 0,0-1 0,0 1 0,0-1 0,0 0 0,0 0 0,-6 3 0,-2 0 13,0-1 1,-1 0-1,0 0 0,1-1 0,-1-1 0,-23 2 0,-76-3-814,89-2 145,3 1-6170</inkml:trace>
</inkml:ink>
</file>

<file path=ppt/ink/ink3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09-06T08:40:16.198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26 1 24575,'-12'163'0,"0"8"0,12-151 0,-1-9 0,1-1 0,0 1 0,1-1 0,0 1 0,4 15 0,-4-24 0,-1 0 0,1 0 0,0-1 0,-1 1 0,1 0 0,0-1 0,0 1 0,0-1 0,1 1 0,-1-1 0,0 1 0,1-1 0,-1 0 0,0 1 0,1-1 0,0 0 0,-1 0 0,1 0 0,-1-1 0,1 1 0,0 0 0,0 0 0,0-1 0,-1 1 0,1-1 0,0 0 0,0 0 0,0 1 0,0-1 0,0 0 0,0 0 0,-1-1 0,1 1 0,0 0 0,0-1 0,0 1 0,2-2 0,1 0 0,0 1 0,0-2 0,0 1 0,-1-1 0,1 1 0,-1-1 0,1 0 0,-1-1 0,0 1 0,0-1 0,-1 0 0,6-7 0,5-7 0,17-32 0,-23 36 0,2-5 0,0 1 0,-1-1 0,-2-1 0,0 0 0,-1 0 0,-1 0 0,0-1 0,-2 0 0,-1 0 0,0 0 0,-1 0 0,-3-22 0,0 127 0,0-55 0,1 1 0,1-1 0,8 55 0,-7-80-49,0 1 1,1-1-1,0 1 0,0-1 0,0 0 1,0 1-1,0-1 0,1 0 0,0-1 1,0 1-1,0 0 0,0-1 0,1 0 1,0 1-1,-1-1 0,1-1 0,0 1 1,0-1-1,0 1 0,1-1 0,-1 0 1,0-1-1,1 1 0,0-1 0,-1 0 0,1 0 1,7 1-1</inkml:trace>
</inkml:ink>
</file>

<file path=ppt/ink/ink3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09-06T08:40:21.061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137 21 24575,'-1'-2'0,"-1"0"0,1 1 0,-1-1 0,0 1 0,1-1 0,-1 1 0,0 0 0,0-1 0,0 1 0,0 0 0,0 1 0,-1-1 0,1 0 0,0 0 0,0 1 0,0-1 0,-1 1 0,1 0 0,0 0 0,-1 0 0,1 0 0,0 0 0,-1 0 0,1 1 0,0-1 0,0 1 0,0-1 0,-1 1 0,1 0 0,0 0 0,0 0 0,0 0 0,0 0 0,0 1 0,0-1 0,1 0 0,-1 1 0,0 0 0,1-1 0,-3 4 0,-2 2 0,1-1 0,0 1 0,1 0 0,-1 0 0,1 0 0,1 1 0,0-1 0,0 1 0,0 0 0,-2 9 0,2 17 0,0 0 0,2-1 0,6 62 0,-3-87 0,-1 0 0,1-1 0,0 1 0,0-1 0,1 1 0,0-1 0,1 0 0,0 0 0,0 0 0,0-1 0,1 1 0,-1-1 0,2 0 0,-1-1 0,1 1 0,0-1 0,0 0 0,0 0 0,0-1 0,1 0 0,0 0 0,0 0 0,0-1 0,1 0 0,-1-1 0,0 0 0,1 0 0,0 0 0,0-1 0,-1 0 0,1 0 0,0-1 0,13-1 0,-19 1 0,1-1 0,0 1 0,-1 0 0,1-1 0,-1 1 0,1-1 0,-1 0 0,1 0 0,-1 0 0,0 0 0,1-1 0,-1 1 0,0 0 0,0-1 0,0 0 0,0 1 0,0-1 0,0 0 0,-1 0 0,1 0 0,0 0 0,-1 0 0,0-1 0,2-3 0,0-2 0,0-1 0,-1 0 0,-1 1 0,1-1 0,-1-16 0,5-21 0,-6 45 0,0 0 0,0 1 0,0-1 0,1 0 0,-1 1 0,0-1 0,0 0 0,0 1 0,1-1 0,-1 0 0,0 1 0,1-1 0,-1 1 0,1-1 0,-1 1 0,0-1 0,1 1 0,-1-1 0,1 1 0,0-1 0,-1 1 0,1-1 0,-1 1 0,2-1 0,8 10 0,3 24 0,-10-14 0,-1 1 0,-1 31 0,1 2 0,-3-51 0,1-1 0,0 1 0,1-1 0,-1 1 0,0 0 0,0-1 0,1 1 0,-1-1 0,1 1 0,-1-1 0,1 0 0,-1 1 0,1-1 0,0 0 0,0 1 0,0-1 0,0 0 0,0 0 0,0 1 0,0-1 0,0 0 0,0 0 0,1 0 0,-1-1 0,0 1 0,1 0 0,-1 0 0,0-1 0,1 1 0,-1-1 0,1 1 0,-1-1 0,1 0 0,-1 1 0,1-1 0,0 0 0,-1 0 0,1 0 0,-1 0 0,1 0 0,-1-1 0,3 1 0,-1-1 0,1 0 0,0 0 0,0-1 0,0 1 0,-1-1 0,1 0 0,-1 0 0,1 0 0,-1 0 0,0 0 0,0-1 0,0 0 0,0 1 0,0-1 0,4-6 0,-1-1 0,1 0 0,-1-1 0,-1 1 0,0-1 0,0 0 0,-1-1 0,-1 1 0,0-1 0,0 1 0,-1-1 0,0-21 0,-1 2 0,1 1 0,7-34 0,-3 17 0,-5 34 0,0-1 0,1 1 0,1 0 0,6-19 0,-9 32 0,0 0 0,0 0 0,0 0 0,0 0 0,0 0 0,0 0 0,1 0 0,-1 1 0,0-1 0,0 0 0,0 0 0,0 0 0,0 0 0,0 0 0,0 0 0,0 0 0,0 0 0,0 0 0,0 0 0,0 0 0,0 0 0,0 0 0,1 0 0,-1 0 0,0 0 0,0 0 0,0 0 0,0 0 0,0 0 0,0 0 0,0 0 0,0 0 0,0 0 0,0 0 0,0 0 0,0 0 0,1 0 0,-1 0 0,0 0 0,0 0 0,0 0 0,0 0 0,0 0 0,0 0 0,0 0 0,0 0 0,0 0 0,0 0 0,0 0 0,0-1 0,0 1 0,0 0 0,0 0 0,0 0 0,1 0 0,-1 0 0,0 0 0,0 0 0,0 0 0,0 0 0,0 0 0,0-1 0,2 13 0,1 15 0,-5 76 0,4 58 0,-2-157 0,0-1 0,0 1 0,1 0 0,0-1 0,0 1 0,0-1 0,0 1 0,0-1 0,1 0 0,-1 1 0,1-1 0,0 0 0,0 0 0,0 0 0,1 0 0,-1-1 0,1 1 0,-1 0 0,1-1 0,0 0 0,0 0 0,0 0 0,0 0 0,0 0 0,1 0 0,3 0 0,-3 0 0,1-2 0,0 1 0,-1 0 0,1-1 0,0 0 0,-1 0 0,1 0 0,0-1 0,0 0 0,-1 0 0,1 0 0,-1 0 0,1-1 0,-1 0 0,0 1 0,1-2 0,-1 1 0,0 0 0,6-6 0,23-14-1365</inkml:trace>
</inkml:ink>
</file>

<file path=ppt/ink/ink3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09-06T08:40:21.699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1 0 24575,'0'0'-8191</inkml:trace>
</inkml:ink>
</file>

<file path=ppt/ink/ink3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09-06T08:41:13.475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0 26 24575,'100'2'0,"108"-5"0,-142-7 0,-44 6 0,36-3 0,512 4 0,-293 5 0,212-2-1365,-470 0-5461</inkml:trace>
</inkml:ink>
</file>

<file path=ppt/ink/ink3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09-06T08:41:20.363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1 383 24575,'1'-8'0,"0"1"0,0 0 0,1-1 0,0 1 0,0 0 0,0 0 0,1 0 0,1 1 0,-1-1 0,1 1 0,0 0 0,0-1 0,6-5 0,2-2 0,1 0 0,1 1 0,30-23 0,-34 30 0,1 0 0,0 0 0,0 1 0,0 1 0,1 0 0,0 1 0,0 0 0,0 0 0,0 1 0,0 1 0,0 0 0,0 1 0,21 2 0,-28-1 0,-1 0 0,1 0 0,-1 0 0,1 1 0,-1 0 0,0 0 0,0 0 0,0 0 0,0 1 0,0 0 0,0-1 0,-1 1 0,1 1 0,4 4 0,5 8 0,0 1 0,11 18 0,8 11 0,-25-40 0,-1 0 0,1 0 0,0 0 0,1-1 0,-1 0 0,1 0 0,0-1 0,0 0 0,1 0 0,-1-1 0,1 0 0,-1-1 0,18 3 0,-23-5 0,0 0 0,1 0 0,-1 0 0,0-1 0,0 1 0,0-1 0,1 0 0,-1 1 0,0-2 0,0 1 0,0 0 0,0-1 0,-1 1 0,1-1 0,0 0 0,0 0 0,-1 0 0,1 0 0,2-3 0,5-6 0,-1-1 0,0 0 0,8-13 0,-2 2 0,11-17 0,-21 30 0,2 0 0,-1 0 0,1 1 0,0 0 0,16-14 0,-4 6 0,-10 7 0,1 2 0,0-1 0,0 2 0,1-1 0,16-7 0,-25 13 0,0 1 0,1 0 0,-1 1 0,1-1 0,-1 0 0,1 1 0,-1-1 0,1 1 0,0 0 0,-1 0 0,1 0 0,-1 0 0,1 1 0,0-1 0,-1 0 0,1 1 0,-1 0 0,1 0 0,-1 0 0,0 0 0,1 0 0,-1 0 0,0 0 0,0 1 0,1-1 0,-1 1 0,0 0 0,-1 0 0,1 0 0,0 0 0,0 0 0,1 3 0,7 8 0,-2-2 0,0 0 0,-1 0 0,12 24 0,-14-25 0,0 0 0,0 0 0,1-1 0,0 1 0,1-2 0,-1 1 0,2-1 0,-1 0 0,1 0 0,1-1 0,-1 0 0,1-1 0,1 0 0,-1 0 0,1-1 0,0 0 0,0 0 0,0-1 0,0-1 0,1 0 0,0 0 0,0-1 0,-1-1 0,15 1 0,-17-2 0,0 0 0,0 0 0,0-1 0,-1 0 0,1-1 0,0 0 0,-1 0 0,1-1 0,-1 0 0,9-4 0,-11 4 0,0 0 0,-1-1 0,1 0 0,-1 1 0,0-1 0,0-1 0,0 1 0,0-1 0,-1 1 0,0-1 0,0 0 0,0 0 0,-1 0 0,4-10 0,1-1 0,0 0 0,1 0 0,1 1 0,1 0 0,0 0 0,1 1 0,0 1 0,23-22 0,-28 30 0,0 1 0,0 0 0,1 0 0,-1 0 0,1 1 0,0 0 0,0 0 0,0 1 0,0 0 0,0 0 0,14-1 0,-17 3 0,1-1 0,-1 1 0,0 1 0,0-1 0,1 0 0,-1 1 0,0 0 0,0 0 0,0 0 0,0 1 0,0 0 0,0-1 0,0 1 0,-1 0 0,1 1 0,0-1 0,-1 1 0,0-1 0,0 1 0,0 0 0,4 5 0,29 46 0,-30-43 0,0-1 0,1 0 0,0 0 0,1 0 0,0-1 0,0 0 0,1-1 0,0 1 0,20 12 0,-8-9 0,-2 0 0,35 15 0,-50-25 0,1 0 0,-1-1 0,1 1 0,-1-1 0,1 0 0,-1-1 0,1 1 0,0-1 0,-1 1 0,1-1 0,0-1 0,0 1 0,-1-1 0,6-1 0,-4 0 0,-1-1 0,1-1 0,-1 1 0,0-1 0,0 0 0,0 0 0,0 0 0,-1-1 0,0 1 0,5-8 0,34-55 0,-26 36 0,-11 18 0,0 1 0,1 1 0,16-22 0,-20 29 0,1 0 0,-1 1 0,1 0 0,0-1 0,0 2 0,1-1 0,-1 0 0,1 1 0,-1 0 0,1 0 0,0 0 0,0 0 0,0 1 0,7-1 0,2-1 0,0 0 0,-1 0 0,1-2 0,-1 0 0,0 0 0,22-13 0,-32 17 0,-1-1 0,0 1 0,0 0 0,1 0 0,-1 0 0,1 0 0,-1 0 0,1 0 0,-1 1 0,1-1 0,-1 1 0,1 0 0,0-1 0,-1 1 0,1 1 0,-1-1 0,1 0 0,0 1 0,2 0 0,-3 0 0,0 0 0,0 1 0,0-1 0,0 1 0,-1-1 0,1 1 0,0 0 0,-1-1 0,0 1 0,1 0 0,-1 0 0,0 0 0,0 0 0,0 0 0,0 0 0,0 0 0,-1 1 0,1-1 0,-1 0 0,1 0 0,-1 1 0,0 2 0,3 18 0,-1-5 0,0-1 0,8 26 0,-8-35 0,1-1 0,0 0 0,1 0 0,0 0 0,0 0 0,0 0 0,1-1 0,8 10 0,22 22 0,-9-8 0,1-1 0,2-2 0,46 35 0,-57-52-1365</inkml:trace>
</inkml:ink>
</file>

<file path=ppt/ink/ink3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09-06T08:41:24.413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0 299 24575,'1'-3'0,"-1"0"0,1 0 0,-1 0 0,1 0 0,0 0 0,0 1 0,1-1 0,-1 0 0,0 1 0,1-1 0,0 1 0,0-1 0,-1 1 0,4-3 0,35-32 0,-22 21 0,-7 6 0,1 1 0,0 0 0,0 1 0,1 0 0,0 1 0,1 0 0,23-8 0,-29 12 0,1 1 0,-1 0 0,0 0 0,1 0 0,-1 1 0,1 1 0,-1-1 0,1 1 0,-1 1 0,1 0 0,-1 0 0,1 0 0,-1 1 0,15 6 0,-18-6 0,-1 1 0,-1-1 0,1 1 0,0 0 0,-1 1 0,1-1 0,-1 0 0,0 1 0,0 0 0,4 7 0,24 48 0,-20-35 0,-8-19 0,0 0 0,1 0 0,-1-1 0,1 1 0,1-1 0,-1 0 0,0 0 0,1 0 0,0 0 0,0-1 0,0 0 0,1 0 0,-1 0 0,0-1 0,1 0 0,0 0 0,11 3 0,-11-4 0,1 0 0,-1 0 0,0 0 0,1-1 0,-1 0 0,1 0 0,-1 0 0,1-1 0,-1 0 0,0-1 0,0 1 0,1-1 0,-1 0 0,0-1 0,0 1 0,9-7 0,-10 4 0,0 1 0,0-1 0,0 0 0,-1-1 0,0 1 0,0-1 0,5-12 0,-5 10 0,1 0 0,0 1 0,0 0 0,8-9 0,-4 7 0,0 1 0,0 0 0,1 1 0,0 0 0,0 1 0,1 0 0,0 0 0,0 1 0,1 1 0,-1 0 0,18-4 0,-23 7 0,0 0 0,1 0 0,-1 1 0,0 0 0,0 0 0,0 0 0,0 1 0,0 0 0,0 0 0,0 1 0,0 0 0,0 0 0,0 0 0,-1 0 0,1 1 0,-1 0 0,0 0 0,0 1 0,0-1 0,0 1 0,0 0 0,-1 1 0,0-1 0,7 9 0,-5-3 0,0-1 0,-1 1 0,6 15 0,-8-16 0,1 0 0,1 0 0,-1-1 0,7 9 0,-8-14 0,-1 0 0,0-1 0,1 1 0,0-1 0,0 1 0,-1-1 0,1 0 0,0-1 0,1 1 0,-1 0 0,0-1 0,0 0 0,1 1 0,-1-1 0,5 0 0,-4 0 0,1 0 0,-1 0 0,1-1 0,-1 0 0,1 0 0,-1 0 0,0 0 0,1-1 0,-1 1 0,1-1 0,-1 0 0,0-1 0,0 1 0,0-1 0,0 0 0,0 0 0,0 0 0,0 0 0,0-1 0,4-3 0,-2-1 0,1-1 0,-2 1 0,1-1 0,-1 0 0,0 0 0,-1 0 0,0-1 0,5-15 0,-5 14 0,1 1 0,-1 0 0,1 0 0,1 0 0,0 0 0,0 1 0,1 0 0,-1 0 0,2 1 0,-1 0 0,1 0 0,9-5 0,-12 9 0,-1 0 0,1 0 0,0 0 0,0 1 0,0 0 0,0 0 0,1 0 0,-1 1 0,1 0 0,-1 0 0,1 0 0,-1 0 0,1 1 0,-1 0 0,1 0 0,-1 1 0,1 0 0,-1 0 0,1 0 0,-1 0 0,0 1 0,0 0 0,10 5 0,-5-2 0,-1 1 0,1 0 0,-1 1 0,0 0 0,-1 1 0,0 0 0,0 0 0,-1 1 0,0-1 0,0 2 0,6 11 0,-11-18 0,0 0 0,0 0 0,0 0 0,1 0 0,-1 0 0,1-1 0,0 1 0,0-1 0,0 0 0,0 1 0,0-1 0,0-1 0,1 1 0,-1 0 0,1-1 0,-1 0 0,7 2 0,-8-3 0,0 1 0,1-1 0,-1 0 0,1 0 0,-1 0 0,0 0 0,1-1 0,-1 1 0,1 0 0,-1-1 0,0 0 0,1 0 0,-1 1 0,0-1 0,0 0 0,0-1 0,0 1 0,0 0 0,0-1 0,0 1 0,0-1 0,0 0 0,-1 1 0,1-1 0,-1 0 0,1 0 0,-1 0 0,2-2 0,23-58 0,-20 46 0,0 1 0,1-1 0,12-19 0,-17 31 0,1 1 0,0-1 0,0 0 0,0 1 0,0 0 0,0 0 0,1 0 0,0 0 0,-1 1 0,1-1 0,0 1 0,0 0 0,0 0 0,0 0 0,1 1 0,-1-1 0,5 0 0,26-2 0,0 2 0,71 4 0,-37 0 0,-57-2 0,-1 0 0,0 0 0,0 1 0,1 0 0,-1 1 0,12 2 0,-21-3 0,1 0 0,0 1 0,0-1 0,-1 0 0,1 1 0,0-1 0,-1 1 0,0 0 0,1 0 0,-1 0 0,0 0 0,0 0 0,0 1 0,0-1 0,0 0 0,-1 1 0,1 0 0,-1-1 0,0 1 0,0 0 0,0 0 0,0-1 0,1 7 0,4 32 0,-6-31 0,2 1 0,-1-1 0,1 1 0,6 16 0,-7-26 0,-1 0 0,0 0 0,1 0 0,-1 0 0,1 0 0,-1-1 0,1 1 0,-1 0 0,1 0 0,-1 0 0,1-1 0,0 1 0,0 0 0,-1 0 0,1-1 0,0 1 0,0-1 0,0 1 0,0-1 0,0 1 0,0-1 0,0 0 0,-1 1 0,1-1 0,0 0 0,0 0 0,0 0 0,0 1 0,1-1 0,-1 0 0,0 0 0,0-1 0,0 1 0,0 0 0,0 0 0,0 0 0,0-1 0,-1 1 0,1 0 0,0-1 0,0 1 0,0-1 0,0 1 0,0-1 0,0 0 0,-1 1 0,1-1 0,0 0 0,0 1 0,0-2 0,7-6 0,0-1 0,0 1 0,10-17 0,-10 14 0,15-23 0,-20 27 0,2 0 0,-1 0 0,1 0 0,0 1 0,0 0 0,1 0 0,6-5 0,33-30-1365</inkml:trace>
</inkml:ink>
</file>

<file path=ppt/ink/ink3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09-06T08:41:27.358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1 18 24575,'133'2'0,"142"-5"0,-214-8-698,-55 10 31,10-3-6159</inkml:trace>
</inkml:ink>
</file>

<file path=ppt/ink/ink4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09-06T08:41:27.917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0 0 24575,'0'0'-8191</inkml:trace>
</inkml:ink>
</file>

<file path=ppt/ink/ink4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09-06T08:41:29.240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0 68 24575,'1'-1'0,"-1"0"0,0 0 0,1 0 0,-1 0 0,1 0 0,0 0 0,-1 0 0,1 0 0,0 0 0,-1 0 0,1 0 0,0 1 0,0-1 0,0 0 0,0 1 0,0-1 0,0 0 0,0 1 0,0-1 0,0 1 0,0 0 0,2-1 0,29-9 0,-27 9 0,45-11 0,0 2 0,1 3 0,101-3 0,42 11-1365,-176-1-5461</inkml:trace>
</inkml:ink>
</file>

<file path=ppt/ink/ink4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09-06T08:41:29.879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0 0 24575,'0'0'-8191</inkml:trace>
</inkml:ink>
</file>

<file path=ppt/ink/ink4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09-06T08:41:31.357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0 90 24575,'1'-2'0,"0"0"0,0 0 0,1 0 0,-1 1 0,0-1 0,1 0 0,0 1 0,-1-1 0,1 0 0,0 1 0,0 0 0,-1 0 0,1-1 0,0 1 0,0 0 0,4-1 0,-1 0 0,15-9 0,0 2 0,1 1 0,0 1 0,1 0 0,-1 2 0,1 0 0,37-2 0,163 5 0,-111 5 0,-103-3-136,0 0-1,0 1 1,0 0-1,0 0 1,0 1-1,-1 0 1,1 0-1,-1 1 0,12 5 1</inkml:trace>
</inkml:ink>
</file>

<file path=ppt/ink/ink4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09-06T08:41:37.860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0 1 24575,'2'0'0,"0"1"0,0-1 0,0 0 0,0 1 0,0 0 0,0-1 0,0 1 0,0 0 0,0 0 0,-1 0 0,1 0 0,0 1 0,-1-1 0,1 0 0,-1 1 0,0-1 0,1 1 0,-1-1 0,0 1 0,0 0 0,0-1 0,0 1 0,0 0 0,0 0 0,0 0 0,-1 0 0,1 0 0,-1 0 0,1 0 0,-1 0 0,0 3 0,2 10 0,0 1 0,-1-1 0,-2 18 0,1-16 0,0 8 0,-2 0 0,0 0 0,-2 0 0,-7 26 0,8-77 0,0-21 0,4 34 0,0 1 0,1-1 0,0 0 0,1 1 0,0-1 0,1 1 0,1 0 0,0 0 0,9-17 0,-11 24 0,0-1 0,0 1 0,1 0 0,0 0 0,0 0 0,0 0 0,1 1 0,-1 0 0,1 0 0,0 0 0,0 0 0,0 1 0,1 0 0,-1 0 0,1 0 0,0 1 0,0-1 0,0 1 0,0 1 0,0-1 0,9 0 0,-12 2 0,0 0 0,-1 0 0,1 1 0,0-1 0,0 0 0,0 1 0,-1 0 0,1 0 0,0 0 0,-1 0 0,1 0 0,-1 0 0,1 1 0,-1-1 0,0 1 0,1-1 0,-1 1 0,3 4 0,-1-2 0,-1 1 0,0-1 0,0 1 0,0 0 0,-1 0 0,1 0 0,-1 1 0,2 9 0,0 6 0,-1 0 0,0 0 0,-2 40 0,-1-46 0,-1-7 0,1 0 0,0 0 0,0 0 0,1 0 0,0 0 0,4 12 0,-4-18 0,0 0 0,0 0 0,0 0 0,0 0 0,0 0 0,0 0 0,1-1 0,-1 1 0,1-1 0,-1 1 0,1-1 0,0 0 0,0 1 0,-1-1 0,1 0 0,0 0 0,0 0 0,0 0 0,0-1 0,0 1 0,0 0 0,1-1 0,-1 0 0,0 1 0,0-1 0,0 0 0,0 0 0,0 0 0,4-1 0,-3 1-124,0-1 0,0 1 0,0-1 0,0 0 0,0 0 0,0 0-1,0 0 1,0 0 0,0-1 0,3-1 0</inkml:trace>
</inkml:ink>
</file>

<file path=ppt/ink/ink4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09-06T08:41:38.370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0 1 24575,'0'0'-8191</inkml:trace>
</inkml:ink>
</file>

<file path=ppt/ink/ink4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09-06T08:41:40.283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1 1 24575,'2'0'0,"0"0"0,0 1 0,0-1 0,0 1 0,0 0 0,0-1 0,0 1 0,0 0 0,-1 0 0,1 0 0,0 0 0,-1 0 0,1 1 0,0-1 0,-1 1 0,1-1 0,-1 1 0,0-1 0,0 1 0,1 0 0,-1-1 0,0 1 0,0 0 0,-1 0 0,1 0 0,0 0 0,-1 0 0,1 0 0,-1 0 0,1 0 0,-1 0 0,0 2 0,2 12 0,-1 0 0,0 0 0,-2 18 0,0-15 0,0 113 0,22-188 0,-9 5 0,-9 34 0,1 0 0,1 1 0,12-28 0,-15 39 0,1 1 0,0-1 0,0 0 0,0 1 0,0 0 0,1 0 0,0 0 0,0 0 0,0 1 0,0-1 0,0 1 0,1 0 0,0 0 0,-1 1 0,1-1 0,6-1 0,-6 2 0,0 0 0,0 1 0,0 0 0,0-1 0,1 2 0,-1-1 0,0 1 0,8-1 0,-11 2 0,0-1 0,-1 0 0,1 1 0,0-1 0,-1 1 0,1 0 0,-1-1 0,1 1 0,-1 0 0,1 0 0,-1 0 0,1 0 0,-1 0 0,0 0 0,0 1 0,0-1 0,1 0 0,-1 1 0,0-1 0,-1 1 0,1-1 0,0 1 0,0-1 0,-1 1 0,1-1 0,0 1 0,-1 0 0,0-1 0,1 4 0,1 11 0,0 1 0,-2 0 0,0 0 0,-2 19 0,0 40 0,2-74 3,0 0-1,1 0 0,-1 1 1,1-1-1,-1 0 0,1 0 1,0 0-1,0 0 0,0 0 1,0 0-1,0 0 0,1 0 1,-1-1-1,0 1 0,1 0 1,0-1-1,-1 1 0,1-1 1,0 1-1,0-1 0,-1 0 1,1 0-1,0 0 1,0 0-1,0 0 0,1 0 1,-1-1-1,0 1 0,0-1 1,4 1-1,8 1-106,-1-1 0,0-1 0,1 0 0,14-2 0,-5 0-814,-3 1-5908</inkml:trace>
</inkml:ink>
</file>

<file path=ppt/ink/ink4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09-06T08:41:41.155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0 1 24575,'4'0'0</inkml:trace>
</inkml:ink>
</file>

<file path=ppt/ink/ink4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09-06T08:41:43.173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1 1 24575,'0'0'-8191</inkml:trace>
</inkml:ink>
</file>

<file path=ppt/ink/ink4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09-06T08:41:42.448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0 1 24575,'0'335'0,"0"-333"0,0 1 0,0 0 0,0 0 0,0 0 0,1-1 0,-1 1 0,1 0 0,0-1 0,-1 1 0,1 0 0,0-1 0,1 1 0,-1-1 0,0 0 0,1 1 0,-1-1 0,1 0 0,0 0 0,0 0 0,3 3 0,-1-3 0,-1 0 0,1 0 0,0-1 0,-1 1 0,1-1 0,0 0 0,0-1 0,0 1 0,0-1 0,0 1 0,0-1 0,0 0 0,0-1 0,4 0 0,-1 0-72,0 0 1,-1 0-1,1-1 0,-1 1 0,1-2 0,-1 1 0,0-1 0,0 0 1,0 0-1,0-1 0,0 1 0,-1-2 0,0 1 0,1 0 0,-2-1 1,1 0-1,-1 0 0,6-8 0,2-5-6754</inkml:trace>
</inkml:ink>
</file>

<file path=ppt/ink/ink5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09-06T08:41:45.226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0 326 24575,'3'0'0,"0"0"0,0 1 0,0 0 0,-1-1 0,1 1 0,0 0 0,-1 0 0,1 1 0,-1-1 0,1 1 0,-1-1 0,0 1 0,5 3 0,-4-2 0,0 0 0,1-1 0,-1 0 0,1 0 0,0 0 0,5 2 0,-6-2 0,0-1 0,0-1 0,0 1 0,0 0 0,0-1 0,0 1 0,0-1 0,0 0 0,0 0 0,0 0 0,0-1 0,0 1 0,0-1 0,0 1 0,0-1 0,0 0 0,4-2 0,-4 1 0,0-1 0,0 1 0,0-1 0,0 0 0,0 0 0,-1 0 0,1 0 0,-1-1 0,0 1 0,0 0 0,0-1 0,0 0 0,0-4 0,11-23 0,-3-1 0,0 0 0,-3-1 0,0 0 0,-2-1 0,-2 1 0,0-51 0,-3 134 0,-1-29 0,1 1 0,1 0 0,1-1 0,0 1 0,2-1 0,11 38 0,-7-36 0,-6-17 0,0 1 0,1-1 0,-1 0 0,7 10 0,-7-14 0,-1 0 0,1 0 0,0 0 0,0-1 0,-1 1 0,1-1 0,0 1 0,0-1 0,1 0 0,-1 1 0,0-1 0,0 0 0,1-1 0,-1 1 0,0 0 0,5 0 0,-3 0 0,1 0 0,-1-1 0,0 0 0,1 0 0,-1 0 0,0 0 0,0 0 0,1-1 0,-1 0 0,0 0 0,0 0 0,0-1 0,0 1 0,0-1 0,0 0 0,0 0 0,-1 0 0,5-3 0,-2-1 0,0 0 0,0 0 0,-1-1 0,1 0 0,-1 0 0,-1 0 0,0 0 0,5-11 0,-1-1 0,0 0 0,-1 0 0,-2 0 0,0-1 0,0 0 0,-2 0 0,-1 0 0,0-1 0,-3-38 0,0 164 0,1 50 0,0-153 0,1 0 0,-1 0 0,0 0 0,1 1 0,-1-1 0,1 0 0,0 0 0,0 0 0,0 0 0,0 0 0,2 4 0,-2-6 0,0 1 0,-1 0 0,1-1 0,0 1 0,0 0 0,0-1 0,0 1 0,0-1 0,0 1 0,-1-1 0,1 1 0,0-1 0,0 0 0,0 0 0,1 1 0,-1-1 0,0 0 0,1 0 0,2-1 0,0 1 0,0-1 0,-1 0 0,1 0 0,0-1 0,-1 1 0,1-1 0,-1 0 0,0 0 0,1 0 0,4-4 0,15-14 15,-17 14-291,0 0 0,1 1 0,-1 0 0,11-6 0</inkml:trace>
</inkml:ink>
</file>

<file path=ppt/ink/ink5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09-06T08:41:45.613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1 10 24575,'0'-4'0,"4"-1"0</inkml:trace>
</inkml:ink>
</file>

<file path=ppt/ink/ink5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09-06T08:41:50.464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1 86 24575,'1'1'0,"0"-1"0,0 1 0,-1-1 0,1 1 0,0-1 0,0 1 0,0-1 0,0 1 0,0 0 0,-1-1 0,1 1 0,0 0 0,0 0 0,-1 0 0,1-1 0,-1 1 0,1 0 0,-1 0 0,1 0 0,-1 0 0,1 0 0,-1 0 0,0 0 0,0 0 0,0 0 0,1 0 0,-1 2 0,4 34 0,-4-33 0,1 190 0,-2-185 0,1-40 0,-1 8 0,2-1 0,0 1 0,6-34 0,-5 50 0,0 0 0,0-1 0,1 1 0,0 0 0,0 0 0,1 0 0,0 1 0,0-1 0,0 1 0,1 0 0,0 0 0,0 1 0,0-1 0,12-7 0,-8 5 0,1 1 0,1 1 0,-1 0 0,1 0 0,19-6 0,-28 11 0,0 0 0,0 1 0,0-1 0,0 1 0,0-1 0,0 1 0,0 0 0,0 0 0,0-1 0,0 2 0,0-1 0,-1 0 0,1 0 0,0 0 0,0 1 0,0-1 0,0 1 0,0 0 0,0 0 0,0-1 0,-1 1 0,1 0 0,0 0 0,-1 1 0,1-1 0,-1 0 0,1 0 0,-1 1 0,0-1 0,1 1 0,-1-1 0,0 1 0,0 0 0,0 0 0,0-1 0,0 1 0,-1 0 0,1 0 0,0 0 0,-1 0 0,1 0 0,-1 0 0,0 2 0,3 20 0,-1 0 0,-1 0 0,-5 43 0,2-35 0,2 44 0,1-73 0,-1 1 0,1-1 0,0 0 0,0 0 0,0 1 0,0-1 0,0 0 0,1 0 0,-1-1 0,1 1 0,0 0 0,0 0 0,0-1 0,0 1 0,1-1 0,-1 0 0,1 0 0,2 2 0,-4-3 0,1 0 0,-1 0 0,1 0 0,-1-1 0,1 1 0,0 0 0,-1-1 0,1 0 0,0 1 0,-1-1 0,1 0 0,0 0 0,-1 0 0,1 0 0,0 0 0,-1 0 0,1 0 0,0-1 0,-1 1 0,1-1 0,0 1 0,-1-1 0,1 0 0,-1 1 0,1-1 0,-1 0 0,1 0 0,-1 0 0,0 0 0,0 0 0,1-1 0,-1 1 0,0 0 0,0 0 0,0-1 0,1-2 0,6-8 0,-1-1 0,9-22 0,3-6 0,-12 27 0,-1 0 0,0 0 0,-1-1 0,0 0 0,-1 0 0,-1 0 0,0 0 0,-1 0 0,-1-1 0,0 1 0,-1-1 0,-1 1 0,-1-1 0,-4-23 0,6 38 0,-1-1 0,1 1 0,0-1 0,-1 0 0,1 1 0,-1 0 0,1-1 0,-1 1 0,0-1 0,0 1 0,1 0 0,-1-1 0,0 1 0,-2-2 0,3 4 0,-1-1 0,1 1 0,-1-1 0,1 0 0,0 1 0,-1-1 0,1 1 0,0-1 0,-1 1 0,1 0 0,0-1 0,-1 1 0,1-1 0,0 1 0,0-1 0,0 1 0,0 0 0,-1-1 0,1 1 0,0-1 0,0 1 0,0 1 0,-3 51 0,4-29 0,1 0 0,7 28 0,-4-27 0,2 48 0,-7-37 0,0-2 0,1 1 0,10 65 0,-6-67-64,-1 0 0,-2 0 0,-3 41 1,0-33-1047,1-22-5716</inkml:trace>
</inkml:ink>
</file>

<file path=ppt/ink/ink5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09-06T08:41:51.848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1 90 24575,'2'-1'0,"1"0"0,0-1 0,-1 1 0,1-1 0,-1 1 0,1-1 0,-1 0 0,0 0 0,0 1 0,0-2 0,3-3 0,7-5 0,-2 5 0,0 1 0,1 0 0,-1 0 0,1 1 0,0 0 0,0 1 0,1 0 0,-1 1 0,17-1 0,12-4 0,-30 4 0,1 1 0,-1 1 0,1 0 0,0 0 0,-1 1 0,1 1 0,0-1 0,0 2 0,11 2 0,-18-3 0,0 1 0,0-1 0,0 1 0,-1 0 0,1 0 0,0 1 0,-1-1 0,1 1 0,-1-1 0,0 1 0,0 0 0,0 1 0,0-1 0,0 0 0,-1 1 0,0-1 0,1 1 0,-1 0 0,-1 0 0,1 0 0,0 0 0,-1 0 0,0 0 0,0 0 0,0 6 0,2 10 0,-1 0 0,0 0 0,-3 30 0,1-43 0,-1 1 0,0-1 0,0 0 0,-1 0 0,0 0 0,0 0 0,0 0 0,-1 0 0,0 0 0,0-1 0,-1 1 0,-8 10 0,8-14 0,0 1 0,0-1 0,-1 0 0,1 0 0,-1 0 0,0-1 0,1 0 0,-1 1 0,-1-2 0,1 1 0,0-1 0,0 1 0,0-1 0,-8 0 0,-10 0 0,0-1 0,-25-2 0,8 0 0,33 1-68,1 1 0,0-1-1,0 0 1,-1 0 0,1-1 0,0 0-1,0 0 1,0 0 0,0-1 0,1 1-1,-1-1 1,1-1 0,0 1 0,-1-1-1,2 0 1,-1 0 0,0-1-1,1 1 1,-6-9 0</inkml:trace>
</inkml:ink>
</file>

<file path=ppt/ink/ink5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09-06T08:41:53.873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21 1 24575,'0'58'0,"-14"101"0,14-155 0,-3 10 0,1 1 0,1 0 0,0 0 0,2 20 0,-1-33 0,0 0 0,1 0 0,-1 0 0,1 0 0,-1 0 0,1-1 0,0 1 0,-1 0 0,1 0 0,0 0 0,0 0 0,0-1 0,1 1 0,-1-1 0,0 1 0,1-1 0,1 2 0,-1-2 0,-1 0 0,1-1 0,0 1 0,0-1 0,0 1 0,0-1 0,0 0 0,0 0 0,0 0 0,0 0 0,0 0 0,0 0 0,-1 0 0,1-1 0,0 1 0,0-1 0,0 1 0,0-1 0,0 0 0,-1 0 0,4-1 0,0-1 0,-1 0 0,1 0 0,-1 0 0,0-1 0,1 0 0,-2 1 0,1-1 0,0-1 0,-1 1 0,6-9 0,24-55 0,-18 34 0,3-11 0,-14 33 0,0 1 0,0 0 0,8-12 0,-12 22 0,0 1 0,1-1 0,-1 0 0,0 0 0,1 1 0,-1-1 0,1 0 0,-1 1 0,1-1 0,-1 1 0,1-1 0,-1 1 0,1-1 0,0 1 0,-1-1 0,1 1 0,0-1 0,-1 1 0,1 0 0,0-1 0,0 1 0,-1 0 0,1 0 0,0 0 0,0 0 0,1-1 0,-2 2 0,1-1 0,0 1 0,0-1 0,0 1 0,-1 0 0,1-1 0,0 1 0,-1 0 0,1-1 0,0 1 0,-1 0 0,1 0 0,-1-1 0,1 1 0,-1 0 0,1 0 0,-1 1 0,11 43 0,-9-16 0,-1-8 0,1 1 0,1-1 0,1 0 0,1 0 0,10 30 0,-15-50 0,1 0 0,-1 0 0,1 0 0,-1 0 0,1 0 0,0 0 0,-1 0 0,1 0 0,0 0 0,0 0 0,0 0 0,0 0 0,0 0 0,0-1 0,0 1 0,0 0 0,0-1 0,0 1 0,0-1 0,0 1 0,0-1 0,0 0 0,1 1 0,-1-1 0,0 0 0,0 0 0,0 0 0,1 0 0,-1 0 0,0 0 0,0 0 0,1 0 0,-1 0 0,0 0 0,0-1 0,0 1 0,0-1 0,1 1 0,-1-1 0,0 1 0,0-1 0,0 1 0,0-1 0,0 0 0,0 0 0,0 0 0,0 0 0,9-8 0,-1 1 0,0-1 0,14-18 0,-11 13 0,26-27-1365</inkml:trace>
</inkml:ink>
</file>

<file path=ppt/ink/ink5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09-06T08:41:56.474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425 133 24575,'-79'-67'0,"59"51"0,13 10 0,-1 0 0,1 1 0,-1 0 0,0 0 0,0 1 0,-1 0 0,1 1 0,-1 0 0,-15-4 0,18 6 0,0 1 0,0-1 0,0 1 0,0 1 0,0-1 0,0 1 0,0 0 0,0 0 0,0 1 0,0-1 0,0 2 0,0-1 0,1 0 0,-1 1 0,-7 5 0,4-1 0,-1 1 0,1 0 0,0 0 0,1 1 0,0 0 0,0 0 0,1 1 0,0 0 0,1 0 0,0 0 0,0 1 0,1 0 0,1 1 0,0-1 0,-4 16 0,4-6 0,0 1 0,1 0 0,1 0 0,1 0 0,1 0 0,1 0 0,6 35 0,-5-49 0,0 1 0,0-1 0,1 0 0,0 0 0,0 0 0,1 0 0,0-1 0,1 1 0,-1-1 0,1 0 0,1 0 0,-1-1 0,1 0 0,0 0 0,1 0 0,10 7 0,-12-10 0,0 0 0,0 0 0,0-1 0,0 0 0,0 0 0,1 0 0,-1-1 0,1 0 0,-1 0 0,1 0 0,0-1 0,-1 1 0,1-1 0,-1-1 0,1 1 0,0-1 0,-1 0 0,1 0 0,-1 0 0,1-1 0,-1 0 0,0 0 0,0-1 0,0 1 0,9-7 0,-6 3 0,-1-1 0,1 1 0,10-14 0,12-11 0,-29 31 0,-1-1 0,1 1 0,0-1 0,-1 1 0,1-1 0,0 1 0,0 0 0,-1-1 0,1 1 0,0 0 0,0-1 0,0 1 0,-1 0 0,1 0 0,0 0 0,0 0 0,0 0 0,-1 0 0,1 0 0,0 0 0,0 0 0,0 0 0,0 0 0,-1 1 0,1-1 0,0 0 0,0 1 0,-1-1 0,1 0 0,0 1 0,0-1 0,-1 1 0,1-1 0,0 1 0,-1-1 0,1 1 0,-1 0 0,1-1 0,-1 1 0,1 0 0,-1-1 0,1 1 0,-1 0 0,1 1 0,15 41 0,-12-32 0,-3-6 0,1-1 0,-1 0 0,1 0 0,0 0 0,0 0 0,1 0 0,-1-1 0,1 1 0,0-1 0,0 1 0,0-1 0,0 0 0,0 0 0,1 0 0,0-1 0,-1 1 0,1-1 0,0 0 0,0 0 0,0 0 0,1-1 0,-1 1 0,0-1 0,0 0 0,1 0 0,-1 0 0,1-1 0,-1 0 0,1 0 0,-1 0 0,1 0 0,-1-1 0,0 0 0,1 1 0,-1-2 0,0 1 0,1 0 0,-1-1 0,0 0 0,0 0 0,0 0 0,0 0 0,-1-1 0,7-5 0,4-6 0,-1-1 0,-1 0 0,0-1 0,17-31 0,13-18 0,-27 46 0,-1-2 0,14-27 0,-23 37 0,-1 1 0,0 0 0,0-1 0,-2 0 0,1 0 0,-1 0 0,1-14 0,-6 43 0,0 0 0,-1 0 0,-9 25 0,6-22 0,-8 43 0,13-52 0,1 1 0,0-1 0,1 1 0,0-1 0,1 1 0,2 12 0,-2-23 0,-1 1 0,1-1 0,0 0 0,0 0 0,0 0 0,0 0 0,0 0 0,0 0 0,0 0 0,0-1 0,1 1 0,-1 0 0,1-1 0,-1 1 0,1-1 0,0 1 0,1 0 0,0-1 0,-1 0 0,1 0 0,-1-1 0,1 1 0,0-1 0,-1 1 0,1-1 0,-1 0 0,1 0 0,0 0 0,-1-1 0,1 1 0,-1-1 0,1 1 0,0-1 0,-1 0 0,0 0 0,4-1 0,-2-1 11,1 1 0,-1-1 0,1 0 0,-1 0 0,0-1 0,0 1 0,0-1 0,-1 0-1,1 0 1,-1 0 0,4-8 0,-3 6-260,1 1-1,-1-1 1,1 1 0,0 0-1,5-5 1</inkml:trace>
</inkml:ink>
</file>

<file path=ppt/ink/ink5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09-06T08:41:57.437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0 0 24575,'0'0'-8191</inkml:trace>
</inkml:ink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2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71600" y="1803405"/>
            <a:ext cx="9448800" cy="1825096"/>
          </a:xfrm>
        </p:spPr>
        <p:txBody>
          <a:bodyPr anchor="b">
            <a:normAutofit/>
          </a:bodyPr>
          <a:lstStyle>
            <a:lvl1pPr algn="l">
              <a:defRPr sz="60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632201"/>
            <a:ext cx="9448800" cy="685800"/>
          </a:xfrm>
        </p:spPr>
        <p:txBody>
          <a:bodyPr>
            <a:normAutofit/>
          </a:bodyPr>
          <a:lstStyle>
            <a:lvl1pPr marL="0" indent="0" algn="l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uk-UA"/>
              <a:t>Клацніть, щоб редагувати стиль зразка підзаголовка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09561" y="4314328"/>
            <a:ext cx="2910840" cy="374642"/>
          </a:xfrm>
        </p:spPr>
        <p:txBody>
          <a:bodyPr/>
          <a:lstStyle/>
          <a:p>
            <a:fld id="{48A87A34-81AB-432B-8DAE-1953F412C126}" type="datetimeFigureOut">
              <a:rPr lang="en-US" dirty="0"/>
              <a:t>10/25/2023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371600" y="4323845"/>
            <a:ext cx="6400800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077200" y="1430866"/>
            <a:ext cx="2743200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Назва та вмі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10/25/2023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Назва розділ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2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753533"/>
            <a:ext cx="10820399" cy="2801935"/>
          </a:xfrm>
        </p:spPr>
        <p:txBody>
          <a:bodyPr anchor="b">
            <a:normAutofit/>
          </a:bodyPr>
          <a:lstStyle>
            <a:lvl1pPr algn="r">
              <a:defRPr sz="40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467" y="3641725"/>
            <a:ext cx="10490200" cy="955675"/>
          </a:xfrm>
        </p:spPr>
        <p:txBody>
          <a:bodyPr>
            <a:normAutofit/>
          </a:bodyPr>
          <a:lstStyle>
            <a:lvl1pPr marL="0" indent="0" algn="r">
              <a:buNone/>
              <a:defRPr sz="22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pPr/>
              <a:t>10/25/2023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5800" y="381001"/>
            <a:ext cx="6991492" cy="36406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’єкт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2194559"/>
            <a:ext cx="5334000" cy="4024125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2194559"/>
            <a:ext cx="5334000" cy="4024125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10/25/2023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Порівнянн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95600" y="762000"/>
            <a:ext cx="8610600" cy="1295400"/>
          </a:xfrm>
        </p:spPr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9" y="2183802"/>
            <a:ext cx="5079991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5800" y="3132666"/>
            <a:ext cx="5311775" cy="3086019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0800" y="2183802"/>
            <a:ext cx="5105400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3132666"/>
            <a:ext cx="5334000" cy="3086019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10/25/2023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Лише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10/25/2023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10/25/2023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Вміст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524000"/>
            <a:ext cx="4114800" cy="1600200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95582" y="746759"/>
            <a:ext cx="6510618" cy="5471925"/>
          </a:xfrm>
        </p:spPr>
        <p:txBody>
          <a:bodyPr anchor="ctr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124199"/>
            <a:ext cx="4114800" cy="309448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10/25/2023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524000"/>
            <a:ext cx="6873240" cy="1600200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861238" y="751241"/>
            <a:ext cx="3644962" cy="5467443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uk-UA"/>
              <a:t>Клацніть піктограму, щоб додати зображення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124199"/>
            <a:ext cx="6873240" cy="309448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10/25/2023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 фотографія з підпис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77" y="4697360"/>
            <a:ext cx="10822034" cy="819355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81727" y="941439"/>
            <a:ext cx="10821840" cy="3478161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uk-UA"/>
              <a:t>Клацніть піктограму, щоб додати зображення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5516715"/>
            <a:ext cx="10820400" cy="701969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10/25/2023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Назва та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2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753532"/>
            <a:ext cx="10820400" cy="2802467"/>
          </a:xfrm>
        </p:spPr>
        <p:txBody>
          <a:bodyPr anchor="ctr"/>
          <a:lstStyle>
            <a:lvl1pPr algn="l"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649133"/>
            <a:ext cx="10130516" cy="999067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pPr/>
              <a:t>10/25/2023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9941"/>
            <a:ext cx="6991492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Цитата з підпис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C2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467" y="753533"/>
            <a:ext cx="10151533" cy="2604495"/>
          </a:xfrm>
        </p:spPr>
        <p:txBody>
          <a:bodyPr anchor="ctr"/>
          <a:lstStyle>
            <a:lvl1pPr algn="l"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303865" y="3365556"/>
            <a:ext cx="9592736" cy="44444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959862"/>
            <a:ext cx="10151533" cy="679871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pPr/>
              <a:t>10/25/2023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9941"/>
            <a:ext cx="6991492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  <p:sp>
        <p:nvSpPr>
          <p:cNvPr id="9" name="TextBox 8"/>
          <p:cNvSpPr txBox="1"/>
          <p:nvPr/>
        </p:nvSpPr>
        <p:spPr>
          <a:xfrm>
            <a:off x="476250" y="93345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984230" y="270129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Картка назв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2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495" y="1124701"/>
            <a:ext cx="10146186" cy="2511835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648315"/>
            <a:ext cx="10144654" cy="999885"/>
          </a:xfrm>
        </p:spPr>
        <p:txBody>
          <a:bodyPr anchor="t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78883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pPr/>
              <a:t>10/25/2023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8883"/>
            <a:ext cx="6991492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2895600" y="761999"/>
            <a:ext cx="8610599" cy="1303867"/>
          </a:xfrm>
        </p:spPr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85800" y="2202080"/>
            <a:ext cx="3456432" cy="617320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85799" y="2904565"/>
            <a:ext cx="3456432" cy="331413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368800" y="2201333"/>
            <a:ext cx="3456432" cy="626534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366858" y="2904067"/>
            <a:ext cx="3456432" cy="331461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8051800" y="2192866"/>
            <a:ext cx="3456432" cy="626534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8051801" y="2904565"/>
            <a:ext cx="3456432" cy="331413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10/25/2023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колонки з малюнка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2895600" y="762000"/>
            <a:ext cx="8610599" cy="1295400"/>
          </a:xfrm>
        </p:spPr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688618" y="4191000"/>
            <a:ext cx="3451582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88618" y="2362200"/>
            <a:ext cx="3451582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uk-UA"/>
              <a:t>Клацніть піктограму, щоб додати зображення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688618" y="4873764"/>
            <a:ext cx="3451582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374263" y="4191000"/>
            <a:ext cx="3448935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374263" y="2362200"/>
            <a:ext cx="3448936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uk-UA"/>
              <a:t>Клацніть піктограму, щоб додати зображення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374264" y="4873763"/>
            <a:ext cx="3448935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8049731" y="4191000"/>
            <a:ext cx="3456469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049855" y="2362200"/>
            <a:ext cx="3447878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uk-UA"/>
              <a:t>Клацніть піктограму, щоб додати зображення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8049731" y="4873761"/>
            <a:ext cx="3452445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10/25/2023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і вертикальни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2194559"/>
            <a:ext cx="10820400" cy="4024125"/>
          </a:xfrm>
        </p:spPr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10/25/2023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ий заголовок і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2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48800" y="745066"/>
            <a:ext cx="2057400" cy="3903133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24466" y="745067"/>
            <a:ext cx="8204201" cy="3903133"/>
          </a:xfrm>
        </p:spPr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814452" y="379941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pPr/>
              <a:t>10/25/2023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5800" y="381000"/>
            <a:ext cx="6991492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bl">
  <p:cSld name="Заголовок и таблиц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27200" y="152401"/>
            <a:ext cx="10160000" cy="563563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Таблица 2"/>
          <p:cNvSpPr>
            <a:spLocks noGrp="1"/>
          </p:cNvSpPr>
          <p:nvPr>
            <p:ph type="tbl" idx="1"/>
          </p:nvPr>
        </p:nvSpPr>
        <p:spPr>
          <a:xfrm>
            <a:off x="711200" y="1066800"/>
            <a:ext cx="10972800" cy="5257800"/>
          </a:xfrm>
        </p:spPr>
        <p:txBody>
          <a:bodyPr/>
          <a:lstStyle/>
          <a:p>
            <a:pPr lvl="0"/>
            <a:r>
              <a:rPr lang="ru-RU" noProof="0"/>
              <a:t>Вставка таблицы</a:t>
            </a:r>
            <a:endParaRPr lang="uk-UA" noProof="0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D7C5113-7C98-451F-81FD-8B1C9835A03A}" type="slidenum">
              <a:rPr lang="en-US"/>
              <a:pPr>
                <a:defRPr/>
              </a:pPr>
              <a:t>‹№›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2409754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2-HD-TOP.png"/>
          <p:cNvPicPr>
            <a:picLocks noChangeAspect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144145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895600" y="764373"/>
            <a:ext cx="8610600" cy="12930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2194560"/>
            <a:ext cx="10820400" cy="40241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595360" y="6356350"/>
            <a:ext cx="291084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dirty="0"/>
              <a:pPr/>
              <a:t>10/25/2023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6355845"/>
            <a:ext cx="7772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63000" y="38100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6" r:id="rId12"/>
    <p:sldLayoutId id="2147483663" r:id="rId13"/>
    <p:sldLayoutId id="2147483667" r:id="rId14"/>
    <p:sldLayoutId id="2147483668" r:id="rId15"/>
    <p:sldLayoutId id="2147483658" r:id="rId16"/>
    <p:sldLayoutId id="2147483659" r:id="rId17"/>
    <p:sldLayoutId id="2147483669" r:id="rId18"/>
  </p:sldLayoutIdLst>
  <p:txStyles>
    <p:titleStyle>
      <a:lvl1pPr algn="r" defTabSz="914400" rtl="0" eaLnBrk="1" latinLnBrk="0" hangingPunct="1">
        <a:lnSpc>
          <a:spcPct val="90000"/>
        </a:lnSpc>
        <a:spcBef>
          <a:spcPct val="0"/>
        </a:spcBef>
        <a:buNone/>
        <a:defRPr sz="40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customXml" Target="../ink/ink1.xm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customXml" Target="../ink/ink2.xml"/><Relationship Id="rId4" Type="http://schemas.openxmlformats.org/officeDocument/2006/relationships/image" Target="../media/image53.png"/></Relationships>
</file>

<file path=ppt/slides/_rels/slide4.xml.rels><?xml version="1.0" encoding="UTF-8" standalone="yes"?>
<Relationships xmlns="http://schemas.openxmlformats.org/package/2006/relationships"><Relationship Id="rId26" Type="http://schemas.openxmlformats.org/officeDocument/2006/relationships/customXml" Target="../ink/ink16.xml"/><Relationship Id="rId21" Type="http://schemas.openxmlformats.org/officeDocument/2006/relationships/customXml" Target="../ink/ink13.xml"/><Relationship Id="rId42" Type="http://schemas.openxmlformats.org/officeDocument/2006/relationships/customXml" Target="../ink/ink26.xml"/><Relationship Id="rId47" Type="http://schemas.openxmlformats.org/officeDocument/2006/relationships/image" Target="../media/image23.png"/><Relationship Id="rId63" Type="http://schemas.openxmlformats.org/officeDocument/2006/relationships/image" Target="../media/image30.png"/><Relationship Id="rId68" Type="http://schemas.openxmlformats.org/officeDocument/2006/relationships/customXml" Target="../ink/ink40.xml"/><Relationship Id="rId84" Type="http://schemas.openxmlformats.org/officeDocument/2006/relationships/image" Target="../media/image38.png"/><Relationship Id="rId89" Type="http://schemas.openxmlformats.org/officeDocument/2006/relationships/customXml" Target="../ink/ink53.xml"/><Relationship Id="rId16" Type="http://schemas.openxmlformats.org/officeDocument/2006/relationships/customXml" Target="../ink/ink10.xml"/><Relationship Id="rId11" Type="http://schemas.openxmlformats.org/officeDocument/2006/relationships/customXml" Target="../ink/ink7.xml"/><Relationship Id="rId32" Type="http://schemas.openxmlformats.org/officeDocument/2006/relationships/customXml" Target="../ink/ink20.xml"/><Relationship Id="rId37" Type="http://schemas.openxmlformats.org/officeDocument/2006/relationships/customXml" Target="../ink/ink23.xml"/><Relationship Id="rId53" Type="http://schemas.openxmlformats.org/officeDocument/2006/relationships/customXml" Target="../ink/ink32.xml"/><Relationship Id="rId58" Type="http://schemas.openxmlformats.org/officeDocument/2006/relationships/image" Target="../media/image28.png"/><Relationship Id="rId74" Type="http://schemas.openxmlformats.org/officeDocument/2006/relationships/customXml" Target="../ink/ink44.xml"/><Relationship Id="rId79" Type="http://schemas.openxmlformats.org/officeDocument/2006/relationships/customXml" Target="../ink/ink47.xml"/><Relationship Id="rId5" Type="http://schemas.openxmlformats.org/officeDocument/2006/relationships/customXml" Target="../ink/ink4.xml"/><Relationship Id="rId90" Type="http://schemas.openxmlformats.org/officeDocument/2006/relationships/image" Target="../media/image41.png"/><Relationship Id="rId95" Type="http://schemas.openxmlformats.org/officeDocument/2006/relationships/customXml" Target="../ink/ink56.xml"/><Relationship Id="rId22" Type="http://schemas.openxmlformats.org/officeDocument/2006/relationships/customXml" Target="../ink/ink14.xml"/><Relationship Id="rId27" Type="http://schemas.openxmlformats.org/officeDocument/2006/relationships/customXml" Target="../ink/ink17.xml"/><Relationship Id="rId43" Type="http://schemas.openxmlformats.org/officeDocument/2006/relationships/image" Target="../media/image21.png"/><Relationship Id="rId48" Type="http://schemas.openxmlformats.org/officeDocument/2006/relationships/customXml" Target="../ink/ink29.xml"/><Relationship Id="rId64" Type="http://schemas.openxmlformats.org/officeDocument/2006/relationships/customXml" Target="../ink/ink38.xml"/><Relationship Id="rId69" Type="http://schemas.openxmlformats.org/officeDocument/2006/relationships/customXml" Target="../ink/ink41.xml"/><Relationship Id="rId8" Type="http://schemas.openxmlformats.org/officeDocument/2006/relationships/image" Target="../media/image70.png"/><Relationship Id="rId51" Type="http://schemas.openxmlformats.org/officeDocument/2006/relationships/customXml" Target="../ink/ink31.xml"/><Relationship Id="rId72" Type="http://schemas.openxmlformats.org/officeDocument/2006/relationships/customXml" Target="../ink/ink43.xml"/><Relationship Id="rId80" Type="http://schemas.openxmlformats.org/officeDocument/2006/relationships/customXml" Target="../ink/ink48.xml"/><Relationship Id="rId85" Type="http://schemas.openxmlformats.org/officeDocument/2006/relationships/customXml" Target="../ink/ink51.xml"/><Relationship Id="rId93" Type="http://schemas.openxmlformats.org/officeDocument/2006/relationships/customXml" Target="../ink/ink55.xml"/><Relationship Id="rId3" Type="http://schemas.openxmlformats.org/officeDocument/2006/relationships/customXml" Target="../ink/ink3.xml"/><Relationship Id="rId12" Type="http://schemas.openxmlformats.org/officeDocument/2006/relationships/image" Target="../media/image9.png"/><Relationship Id="rId17" Type="http://schemas.openxmlformats.org/officeDocument/2006/relationships/image" Target="../media/image11.png"/><Relationship Id="rId25" Type="http://schemas.openxmlformats.org/officeDocument/2006/relationships/image" Target="../media/image14.png"/><Relationship Id="rId33" Type="http://schemas.openxmlformats.org/officeDocument/2006/relationships/image" Target="../media/image17.png"/><Relationship Id="rId38" Type="http://schemas.openxmlformats.org/officeDocument/2006/relationships/image" Target="../media/image19.png"/><Relationship Id="rId46" Type="http://schemas.openxmlformats.org/officeDocument/2006/relationships/customXml" Target="../ink/ink28.xml"/><Relationship Id="rId59" Type="http://schemas.openxmlformats.org/officeDocument/2006/relationships/customXml" Target="../ink/ink35.xml"/><Relationship Id="rId67" Type="http://schemas.openxmlformats.org/officeDocument/2006/relationships/image" Target="../media/image32.png"/><Relationship Id="rId20" Type="http://schemas.openxmlformats.org/officeDocument/2006/relationships/image" Target="../media/image12.png"/><Relationship Id="rId41" Type="http://schemas.openxmlformats.org/officeDocument/2006/relationships/image" Target="../media/image20.png"/><Relationship Id="rId54" Type="http://schemas.openxmlformats.org/officeDocument/2006/relationships/image" Target="../media/image26.png"/><Relationship Id="rId62" Type="http://schemas.openxmlformats.org/officeDocument/2006/relationships/customXml" Target="../ink/ink37.xml"/><Relationship Id="rId70" Type="http://schemas.openxmlformats.org/officeDocument/2006/relationships/image" Target="../media/image33.png"/><Relationship Id="rId75" Type="http://schemas.openxmlformats.org/officeDocument/2006/relationships/image" Target="../media/image35.png"/><Relationship Id="rId83" Type="http://schemas.openxmlformats.org/officeDocument/2006/relationships/customXml" Target="../ink/ink50.xml"/><Relationship Id="rId88" Type="http://schemas.openxmlformats.org/officeDocument/2006/relationships/image" Target="../media/image40.png"/><Relationship Id="rId91" Type="http://schemas.openxmlformats.org/officeDocument/2006/relationships/customXml" Target="../ink/ink5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0.png"/><Relationship Id="rId15" Type="http://schemas.openxmlformats.org/officeDocument/2006/relationships/customXml" Target="../ink/ink9.xml"/><Relationship Id="rId23" Type="http://schemas.openxmlformats.org/officeDocument/2006/relationships/image" Target="../media/image13.png"/><Relationship Id="rId28" Type="http://schemas.openxmlformats.org/officeDocument/2006/relationships/image" Target="../media/image15.png"/><Relationship Id="rId36" Type="http://schemas.openxmlformats.org/officeDocument/2006/relationships/image" Target="../media/image18.png"/><Relationship Id="rId49" Type="http://schemas.openxmlformats.org/officeDocument/2006/relationships/customXml" Target="../ink/ink30.xml"/><Relationship Id="rId57" Type="http://schemas.openxmlformats.org/officeDocument/2006/relationships/customXml" Target="../ink/ink34.xml"/><Relationship Id="rId10" Type="http://schemas.openxmlformats.org/officeDocument/2006/relationships/image" Target="../media/image8.png"/><Relationship Id="rId31" Type="http://schemas.openxmlformats.org/officeDocument/2006/relationships/image" Target="../media/image16.png"/><Relationship Id="rId44" Type="http://schemas.openxmlformats.org/officeDocument/2006/relationships/customXml" Target="../ink/ink27.xml"/><Relationship Id="rId52" Type="http://schemas.openxmlformats.org/officeDocument/2006/relationships/image" Target="../media/image25.png"/><Relationship Id="rId60" Type="http://schemas.openxmlformats.org/officeDocument/2006/relationships/customXml" Target="../ink/ink36.xml"/><Relationship Id="rId65" Type="http://schemas.openxmlformats.org/officeDocument/2006/relationships/image" Target="../media/image31.png"/><Relationship Id="rId73" Type="http://schemas.openxmlformats.org/officeDocument/2006/relationships/image" Target="../media/image34.png"/><Relationship Id="rId78" Type="http://schemas.openxmlformats.org/officeDocument/2006/relationships/image" Target="../media/image36.png"/><Relationship Id="rId81" Type="http://schemas.openxmlformats.org/officeDocument/2006/relationships/customXml" Target="../ink/ink49.xml"/><Relationship Id="rId86" Type="http://schemas.openxmlformats.org/officeDocument/2006/relationships/image" Target="../media/image39.png"/><Relationship Id="rId94" Type="http://schemas.openxmlformats.org/officeDocument/2006/relationships/image" Target="../media/image43.png"/><Relationship Id="rId4" Type="http://schemas.openxmlformats.org/officeDocument/2006/relationships/image" Target="../media/image50.png"/><Relationship Id="rId9" Type="http://schemas.openxmlformats.org/officeDocument/2006/relationships/customXml" Target="../ink/ink6.xml"/><Relationship Id="rId13" Type="http://schemas.openxmlformats.org/officeDocument/2006/relationships/customXml" Target="../ink/ink8.xml"/><Relationship Id="rId18" Type="http://schemas.openxmlformats.org/officeDocument/2006/relationships/customXml" Target="../ink/ink11.xml"/><Relationship Id="rId39" Type="http://schemas.openxmlformats.org/officeDocument/2006/relationships/customXml" Target="../ink/ink24.xml"/><Relationship Id="rId34" Type="http://schemas.openxmlformats.org/officeDocument/2006/relationships/customXml" Target="../ink/ink21.xml"/><Relationship Id="rId50" Type="http://schemas.openxmlformats.org/officeDocument/2006/relationships/image" Target="../media/image24.png"/><Relationship Id="rId55" Type="http://schemas.openxmlformats.org/officeDocument/2006/relationships/customXml" Target="../ink/ink33.xml"/><Relationship Id="rId76" Type="http://schemas.openxmlformats.org/officeDocument/2006/relationships/customXml" Target="../ink/ink45.xml"/><Relationship Id="rId7" Type="http://schemas.openxmlformats.org/officeDocument/2006/relationships/customXml" Target="../ink/ink5.xml"/><Relationship Id="rId71" Type="http://schemas.openxmlformats.org/officeDocument/2006/relationships/customXml" Target="../ink/ink42.xml"/><Relationship Id="rId92" Type="http://schemas.openxmlformats.org/officeDocument/2006/relationships/image" Target="../media/image42.png"/><Relationship Id="rId2" Type="http://schemas.openxmlformats.org/officeDocument/2006/relationships/image" Target="../media/image7.png"/><Relationship Id="rId29" Type="http://schemas.openxmlformats.org/officeDocument/2006/relationships/customXml" Target="../ink/ink18.xml"/><Relationship Id="rId24" Type="http://schemas.openxmlformats.org/officeDocument/2006/relationships/customXml" Target="../ink/ink15.xml"/><Relationship Id="rId40" Type="http://schemas.openxmlformats.org/officeDocument/2006/relationships/customXml" Target="../ink/ink25.xml"/><Relationship Id="rId45" Type="http://schemas.openxmlformats.org/officeDocument/2006/relationships/image" Target="../media/image22.png"/><Relationship Id="rId66" Type="http://schemas.openxmlformats.org/officeDocument/2006/relationships/customXml" Target="../ink/ink39.xml"/><Relationship Id="rId87" Type="http://schemas.openxmlformats.org/officeDocument/2006/relationships/customXml" Target="../ink/ink52.xml"/><Relationship Id="rId61" Type="http://schemas.openxmlformats.org/officeDocument/2006/relationships/image" Target="../media/image29.png"/><Relationship Id="rId82" Type="http://schemas.openxmlformats.org/officeDocument/2006/relationships/image" Target="../media/image37.png"/><Relationship Id="rId19" Type="http://schemas.openxmlformats.org/officeDocument/2006/relationships/customXml" Target="../ink/ink12.xml"/><Relationship Id="rId14" Type="http://schemas.openxmlformats.org/officeDocument/2006/relationships/image" Target="../media/image10.png"/><Relationship Id="rId30" Type="http://schemas.openxmlformats.org/officeDocument/2006/relationships/customXml" Target="../ink/ink19.xml"/><Relationship Id="rId35" Type="http://schemas.openxmlformats.org/officeDocument/2006/relationships/customXml" Target="../ink/ink22.xml"/><Relationship Id="rId56" Type="http://schemas.openxmlformats.org/officeDocument/2006/relationships/image" Target="../media/image27.png"/><Relationship Id="rId77" Type="http://schemas.openxmlformats.org/officeDocument/2006/relationships/customXml" Target="../ink/ink4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8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9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Человечки для презентации без фона бесплатно (101 фото) - фото - картинки и  рисунки: скачать бесплатно">
            <a:extLst>
              <a:ext uri="{FF2B5EF4-FFF2-40B4-BE49-F238E27FC236}">
                <a16:creationId xmlns:a16="http://schemas.microsoft.com/office/drawing/2014/main" id="{33AE1F76-D053-009D-241A-929039ABA78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alphaModFix amt="4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20" y="10"/>
            <a:ext cx="12191980" cy="68579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CE843AA-DFC9-CD2D-D847-D088261A271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451498" y="2907607"/>
            <a:ext cx="9448800" cy="1825096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2800" dirty="0" err="1"/>
              <a:t>Повторення</a:t>
            </a:r>
            <a:r>
              <a:rPr lang="en-US" sz="2800" dirty="0"/>
              <a:t> </a:t>
            </a:r>
            <a:r>
              <a:rPr lang="en-US" sz="2800" dirty="0" err="1"/>
              <a:t>та</a:t>
            </a:r>
            <a:r>
              <a:rPr lang="en-US" sz="2800" dirty="0"/>
              <a:t> </a:t>
            </a:r>
            <a:r>
              <a:rPr lang="en-US" sz="2800" dirty="0" err="1"/>
              <a:t>узагальнення</a:t>
            </a:r>
            <a:r>
              <a:rPr lang="en-US" sz="2800" dirty="0"/>
              <a:t> </a:t>
            </a:r>
            <a:r>
              <a:rPr lang="en-US" sz="2800" dirty="0" err="1"/>
              <a:t>вивченого</a:t>
            </a:r>
            <a:r>
              <a:rPr lang="en-US" sz="2800" dirty="0"/>
              <a:t> у 5 </a:t>
            </a:r>
            <a:r>
              <a:rPr lang="en-US" sz="2800" dirty="0" err="1"/>
              <a:t>класі</a:t>
            </a:r>
            <a:endParaRPr lang="en-US" sz="2800" dirty="0"/>
          </a:p>
        </p:txBody>
      </p:sp>
      <p:sp>
        <p:nvSpPr>
          <p:cNvPr id="3" name="Підзаголовок 2">
            <a:extLst>
              <a:ext uri="{FF2B5EF4-FFF2-40B4-BE49-F238E27FC236}">
                <a16:creationId xmlns:a16="http://schemas.microsoft.com/office/drawing/2014/main" id="{1AB4CA80-1D2A-1F79-D994-C0C757EA2BD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451498" y="2196924"/>
            <a:ext cx="9448800" cy="1421366"/>
          </a:xfrm>
        </p:spPr>
        <p:txBody>
          <a:bodyPr vert="horz" lIns="91440" tIns="45720" rIns="91440" bIns="45720" rtlCol="0">
            <a:noAutofit/>
          </a:bodyPr>
          <a:lstStyle/>
          <a:p>
            <a:r>
              <a:rPr lang="en-US" sz="4000" b="1" dirty="0"/>
              <a:t>Г</a:t>
            </a:r>
            <a:r>
              <a:rPr lang="uk-UA" sz="4000" b="1" dirty="0"/>
              <a:t> ОЛОВНІ ТА ДРУГОРЯДНІ ЧЛЕНИ РЕЧЕННЯ</a:t>
            </a:r>
            <a:endParaRPr lang="en-US" sz="4000" b="1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FCD229B7-45E8-BA7A-257A-FA98C0ABA218}"/>
              </a:ext>
            </a:extLst>
          </p:cNvPr>
          <p:cNvSpPr txBox="1"/>
          <p:nvPr/>
        </p:nvSpPr>
        <p:spPr>
          <a:xfrm>
            <a:off x="5933661" y="5530291"/>
            <a:ext cx="6094674" cy="127727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>
              <a:spcAft>
                <a:spcPts val="600"/>
              </a:spcAft>
            </a:pPr>
            <a:r>
              <a:rPr lang="uk-UA" b="1" dirty="0"/>
              <a:t>СЕЗКО ТЕТЯНА АНАТОЛІЇВНА</a:t>
            </a:r>
            <a:r>
              <a:rPr lang="uk-UA" dirty="0"/>
              <a:t>, </a:t>
            </a:r>
            <a:endParaRPr lang="uk-UA"/>
          </a:p>
          <a:p>
            <a:pPr algn="r">
              <a:spcAft>
                <a:spcPts val="600"/>
              </a:spcAft>
            </a:pPr>
            <a:r>
              <a:rPr lang="uk-UA" dirty="0"/>
              <a:t>УЧИТЕЛЬ УКРАЇНСЬКОЇ МОВИ ТА ЛІТЕРАТУРИ ВИЩОЇ КВАЛІФІКАЦІЙНОЇ КАТЕГОРІЇ, З ПЕДАГОГІЧНИМ ЗВАННЯМ «УЧИТЕЛЬ-МЕТОДИСТ»</a:t>
            </a:r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180646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1AF8C3D0-E19F-0BB6-3743-914152156EC6}"/>
              </a:ext>
            </a:extLst>
          </p:cNvPr>
          <p:cNvSpPr txBox="1"/>
          <p:nvPr/>
        </p:nvSpPr>
        <p:spPr>
          <a:xfrm>
            <a:off x="346229" y="1677880"/>
            <a:ext cx="5246703" cy="35394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uk-UA" sz="2800" b="1" dirty="0">
                <a:solidFill>
                  <a:srgbClr val="FF0000"/>
                </a:solidFill>
              </a:rPr>
              <a:t>ВИ ДІЗНАЄТЕСЯ</a:t>
            </a:r>
            <a:r>
              <a:rPr lang="uk-UA" sz="2800" dirty="0"/>
              <a:t>: </a:t>
            </a:r>
          </a:p>
          <a:p>
            <a:endParaRPr lang="uk-UA" sz="2800" dirty="0"/>
          </a:p>
          <a:p>
            <a:r>
              <a:rPr lang="uk-UA" sz="2800" dirty="0"/>
              <a:t>які бувають речення за метою висловлювання та емоційним забарвленням; </a:t>
            </a:r>
          </a:p>
          <a:p>
            <a:r>
              <a:rPr lang="uk-UA" sz="2800" dirty="0"/>
              <a:t>що таке головні й другорядні члени речення; як їх визначити у реченні</a:t>
            </a:r>
            <a:r>
              <a:rPr lang="uk-UA" dirty="0"/>
              <a:t>.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DEA51319-B926-8AB8-F9D3-BAF79B4D1538}"/>
              </a:ext>
            </a:extLst>
          </p:cNvPr>
          <p:cNvSpPr txBox="1"/>
          <p:nvPr/>
        </p:nvSpPr>
        <p:spPr>
          <a:xfrm>
            <a:off x="6599070" y="2465279"/>
            <a:ext cx="4981852" cy="3108543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r>
              <a:rPr lang="uk-UA" sz="2800" b="1" dirty="0">
                <a:solidFill>
                  <a:srgbClr val="FF0000"/>
                </a:solidFill>
              </a:rPr>
              <a:t>ВИ ПОТРЕНУЄТЕСЯ</a:t>
            </a:r>
            <a:r>
              <a:rPr lang="uk-UA" sz="2800" dirty="0"/>
              <a:t>: </a:t>
            </a:r>
          </a:p>
          <a:p>
            <a:r>
              <a:rPr lang="uk-UA" sz="2800" dirty="0"/>
              <a:t>правильно інтонувати речення залежно від мети висловлювання та емоційного забарвлення; визначати головні й другорядні члени речення.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A2B5EDC-6F24-0A36-BA47-75C7F91F5932}"/>
              </a:ext>
            </a:extLst>
          </p:cNvPr>
          <p:cNvSpPr txBox="1"/>
          <p:nvPr/>
        </p:nvSpPr>
        <p:spPr>
          <a:xfrm>
            <a:off x="10173810" y="6324600"/>
            <a:ext cx="1849514" cy="338554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uk-UA" sz="1600" b="1" dirty="0"/>
              <a:t>СЕЗЬКО ТЕТЯНА</a:t>
            </a: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E90597F2-26DF-6DD2-D823-16EFBA3EFB8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0469" y="5608455"/>
            <a:ext cx="6096528" cy="10546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149545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-104558" y="763325"/>
            <a:ext cx="8748464" cy="875184"/>
          </a:xfrm>
        </p:spPr>
        <p:txBody>
          <a:bodyPr>
            <a:noAutofit/>
          </a:bodyPr>
          <a:lstStyle/>
          <a:p>
            <a:pPr algn="ctr"/>
            <a:r>
              <a:rPr lang="uk-UA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ПОВТОРЕННЯ.</a:t>
            </a:r>
            <a:br>
              <a:rPr lang="uk-UA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uk-UA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3953" y="1527191"/>
            <a:ext cx="7140273" cy="485836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E6B222F1-52EB-E324-238B-8DACDFBF6274}"/>
              </a:ext>
            </a:extLst>
          </p:cNvPr>
          <p:cNvSpPr txBox="1"/>
          <p:nvPr/>
        </p:nvSpPr>
        <p:spPr>
          <a:xfrm>
            <a:off x="8802094" y="763325"/>
            <a:ext cx="2250219" cy="36933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uk-UA" dirty="0"/>
              <a:t>ЧАСТИНИ МОВИ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D027C58C-7BFB-7CB4-1D38-3D2DE624490D}"/>
              </a:ext>
            </a:extLst>
          </p:cNvPr>
          <p:cNvSpPr txBox="1"/>
          <p:nvPr/>
        </p:nvSpPr>
        <p:spPr>
          <a:xfrm>
            <a:off x="8030817" y="2061623"/>
            <a:ext cx="404721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dirty="0"/>
              <a:t>САМОСТІЙНІ           СЛУЖБОВІ</a:t>
            </a:r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3">
            <p14:nvContentPartPr>
              <p14:cNvPr id="8" name="Рукописні дані 7">
                <a:extLst>
                  <a:ext uri="{FF2B5EF4-FFF2-40B4-BE49-F238E27FC236}">
                    <a16:creationId xmlns:a16="http://schemas.microsoft.com/office/drawing/2014/main" id="{CC2E83EE-066D-B324-583A-E4BDAC9605E7}"/>
                  </a:ext>
                </a:extLst>
              </p14:cNvPr>
              <p14:cNvContentPartPr/>
              <p14:nvPr/>
            </p14:nvContentPartPr>
            <p14:xfrm>
              <a:off x="9057240" y="1255946"/>
              <a:ext cx="293760" cy="753840"/>
            </p14:xfrm>
          </p:contentPart>
        </mc:Choice>
        <mc:Fallback xmlns="">
          <p:pic>
            <p:nvPicPr>
              <p:cNvPr id="8" name="Рукописні дані 7">
                <a:extLst>
                  <a:ext uri="{FF2B5EF4-FFF2-40B4-BE49-F238E27FC236}">
                    <a16:creationId xmlns:a16="http://schemas.microsoft.com/office/drawing/2014/main" id="{CC2E83EE-066D-B324-583A-E4BDAC9605E7}"/>
                  </a:ext>
                </a:extLst>
              </p:cNvPr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9039240" y="1238306"/>
                <a:ext cx="329400" cy="7894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5">
            <p14:nvContentPartPr>
              <p14:cNvPr id="9" name="Рукописні дані 8">
                <a:extLst>
                  <a:ext uri="{FF2B5EF4-FFF2-40B4-BE49-F238E27FC236}">
                    <a16:creationId xmlns:a16="http://schemas.microsoft.com/office/drawing/2014/main" id="{FC0678EE-5F7D-B412-EA4F-767987B30B47}"/>
                  </a:ext>
                </a:extLst>
              </p14:cNvPr>
              <p14:cNvContentPartPr/>
              <p14:nvPr/>
            </p14:nvContentPartPr>
            <p14:xfrm>
              <a:off x="10455840" y="1215986"/>
              <a:ext cx="541440" cy="750240"/>
            </p14:xfrm>
          </p:contentPart>
        </mc:Choice>
        <mc:Fallback xmlns="">
          <p:pic>
            <p:nvPicPr>
              <p:cNvPr id="9" name="Рукописні дані 8">
                <a:extLst>
                  <a:ext uri="{FF2B5EF4-FFF2-40B4-BE49-F238E27FC236}">
                    <a16:creationId xmlns:a16="http://schemas.microsoft.com/office/drawing/2014/main" id="{FC0678EE-5F7D-B412-EA4F-767987B30B47}"/>
                  </a:ext>
                </a:extLst>
              </p:cNvPr>
              <p:cNvPicPr/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10437840" y="1198346"/>
                <a:ext cx="577080" cy="78588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305568584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168C1E81-F0CC-373F-B578-710478E5504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36384" y="572064"/>
            <a:ext cx="5962853" cy="3783355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FD261905-3D8A-B3B9-247E-F9690DB24F9E}"/>
              </a:ext>
            </a:extLst>
          </p:cNvPr>
          <p:cNvSpPr txBox="1"/>
          <p:nvPr/>
        </p:nvSpPr>
        <p:spPr>
          <a:xfrm>
            <a:off x="9724444" y="127220"/>
            <a:ext cx="216275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dirty="0"/>
              <a:t>ПОВТОРЮЄМО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B823EC3D-4D1E-792A-BA36-F4D724668BEB}"/>
              </a:ext>
            </a:extLst>
          </p:cNvPr>
          <p:cNvSpPr txBox="1"/>
          <p:nvPr/>
        </p:nvSpPr>
        <p:spPr>
          <a:xfrm>
            <a:off x="126028" y="1029853"/>
            <a:ext cx="5431934" cy="181588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uk-UA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Підмет</a:t>
            </a:r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- головний член речення, який означає особу, предмет або явище та відповідає на питання хто?, що?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2E71D46-E932-7170-D0D4-E15A004F121E}"/>
              </a:ext>
            </a:extLst>
          </p:cNvPr>
          <p:cNvSpPr txBox="1"/>
          <p:nvPr/>
        </p:nvSpPr>
        <p:spPr>
          <a:xfrm>
            <a:off x="126028" y="3443647"/>
            <a:ext cx="5257005" cy="267765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uk-UA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Присудок</a:t>
            </a: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– головний член  речення, який означає дію, стан  або ознаку предмета, названого підметом.</a:t>
            </a:r>
          </a:p>
          <a:p>
            <a:pPr algn="just"/>
            <a:endParaRPr lang="uk-UA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Присудок відповідає на питання що робить підмет? що з ним робиться? який він є? хто він є? що він є?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D0D3F573-C51D-62BC-5ECE-40A2A5396983}"/>
              </a:ext>
            </a:extLst>
          </p:cNvPr>
          <p:cNvSpPr txBox="1"/>
          <p:nvPr/>
        </p:nvSpPr>
        <p:spPr>
          <a:xfrm>
            <a:off x="5231959" y="6029109"/>
            <a:ext cx="683401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dirty="0"/>
              <a:t>* </a:t>
            </a:r>
            <a:r>
              <a:rPr lang="uk-UA" sz="2400" dirty="0"/>
              <a:t>Уранці   я   прокидаюся   о   сьомій годині.</a:t>
            </a:r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3">
            <p14:nvContentPartPr>
              <p14:cNvPr id="9" name="Рукописні дані 8">
                <a:extLst>
                  <a:ext uri="{FF2B5EF4-FFF2-40B4-BE49-F238E27FC236}">
                    <a16:creationId xmlns:a16="http://schemas.microsoft.com/office/drawing/2014/main" id="{DEEC0297-492F-C0F4-E47E-9AB4F01BBB78}"/>
                  </a:ext>
                </a:extLst>
              </p14:cNvPr>
              <p14:cNvContentPartPr/>
              <p14:nvPr/>
            </p14:nvContentPartPr>
            <p14:xfrm>
              <a:off x="6774277" y="6613466"/>
              <a:ext cx="218160" cy="9720"/>
            </p14:xfrm>
          </p:contentPart>
        </mc:Choice>
        <mc:Fallback xmlns="">
          <p:pic>
            <p:nvPicPr>
              <p:cNvPr id="9" name="Рукописні дані 8">
                <a:extLst>
                  <a:ext uri="{FF2B5EF4-FFF2-40B4-BE49-F238E27FC236}">
                    <a16:creationId xmlns:a16="http://schemas.microsoft.com/office/drawing/2014/main" id="{DEEC0297-492F-C0F4-E47E-9AB4F01BBB78}"/>
                  </a:ext>
                </a:extLst>
              </p:cNvPr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6756277" y="6595826"/>
                <a:ext cx="253800" cy="453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5">
            <p14:nvContentPartPr>
              <p14:cNvPr id="10" name="Рукописні дані 9">
                <a:extLst>
                  <a:ext uri="{FF2B5EF4-FFF2-40B4-BE49-F238E27FC236}">
                    <a16:creationId xmlns:a16="http://schemas.microsoft.com/office/drawing/2014/main" id="{1CFFA504-2B2D-57DF-BBDB-4936AD7EC0FD}"/>
                  </a:ext>
                </a:extLst>
              </p14:cNvPr>
              <p14:cNvContentPartPr/>
              <p14:nvPr/>
            </p14:nvContentPartPr>
            <p14:xfrm>
              <a:off x="7330477" y="6543986"/>
              <a:ext cx="1852920" cy="64440"/>
            </p14:xfrm>
          </p:contentPart>
        </mc:Choice>
        <mc:Fallback xmlns="">
          <p:pic>
            <p:nvPicPr>
              <p:cNvPr id="10" name="Рукописні дані 9">
                <a:extLst>
                  <a:ext uri="{FF2B5EF4-FFF2-40B4-BE49-F238E27FC236}">
                    <a16:creationId xmlns:a16="http://schemas.microsoft.com/office/drawing/2014/main" id="{1CFFA504-2B2D-57DF-BBDB-4936AD7EC0FD}"/>
                  </a:ext>
                </a:extLst>
              </p:cNvPr>
              <p:cNvPicPr/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7312837" y="6525986"/>
                <a:ext cx="1888560" cy="1000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7">
            <p14:nvContentPartPr>
              <p14:cNvPr id="12" name="Рукописні дані 11">
                <a:extLst>
                  <a:ext uri="{FF2B5EF4-FFF2-40B4-BE49-F238E27FC236}">
                    <a16:creationId xmlns:a16="http://schemas.microsoft.com/office/drawing/2014/main" id="{6E4EF885-07BD-A1F7-9258-2541801B68A5}"/>
                  </a:ext>
                </a:extLst>
              </p14:cNvPr>
              <p14:cNvContentPartPr/>
              <p14:nvPr/>
            </p14:nvContentPartPr>
            <p14:xfrm>
              <a:off x="7282957" y="6440666"/>
              <a:ext cx="1795680" cy="80280"/>
            </p14:xfrm>
          </p:contentPart>
        </mc:Choice>
        <mc:Fallback xmlns="">
          <p:pic>
            <p:nvPicPr>
              <p:cNvPr id="12" name="Рукописні дані 11">
                <a:extLst>
                  <a:ext uri="{FF2B5EF4-FFF2-40B4-BE49-F238E27FC236}">
                    <a16:creationId xmlns:a16="http://schemas.microsoft.com/office/drawing/2014/main" id="{6E4EF885-07BD-A1F7-9258-2541801B68A5}"/>
                  </a:ext>
                </a:extLst>
              </p:cNvPr>
              <p:cNvPicPr/>
              <p:nvPr/>
            </p:nvPicPr>
            <p:blipFill>
              <a:blip r:embed="rId8"/>
              <a:stretch>
                <a:fillRect/>
              </a:stretch>
            </p:blipFill>
            <p:spPr>
              <a:xfrm>
                <a:off x="7264957" y="6422666"/>
                <a:ext cx="1831320" cy="115920"/>
              </a:xfrm>
              <a:prstGeom prst="rect">
                <a:avLst/>
              </a:prstGeom>
            </p:spPr>
          </p:pic>
        </mc:Fallback>
      </mc:AlternateContent>
      <p:grpSp>
        <p:nvGrpSpPr>
          <p:cNvPr id="23" name="Групувати 22">
            <a:extLst>
              <a:ext uri="{FF2B5EF4-FFF2-40B4-BE49-F238E27FC236}">
                <a16:creationId xmlns:a16="http://schemas.microsoft.com/office/drawing/2014/main" id="{FA3B9B83-0581-0918-6518-361247FCD773}"/>
              </a:ext>
            </a:extLst>
          </p:cNvPr>
          <p:cNvGrpSpPr/>
          <p:nvPr/>
        </p:nvGrpSpPr>
        <p:grpSpPr>
          <a:xfrm>
            <a:off x="9493717" y="6519146"/>
            <a:ext cx="2405520" cy="48960"/>
            <a:chOff x="9493717" y="6519146"/>
            <a:chExt cx="2405520" cy="48960"/>
          </a:xfrm>
        </p:grpSpPr>
        <mc:AlternateContent xmlns:mc="http://schemas.openxmlformats.org/markup-compatibility/2006" xmlns:p14="http://schemas.microsoft.com/office/powerpoint/2010/main">
          <mc:Choice Requires="p14">
            <p:contentPart p14:bwMode="auto" r:id="rId9">
              <p14:nvContentPartPr>
                <p14:cNvPr id="13" name="Рукописні дані 12">
                  <a:extLst>
                    <a:ext uri="{FF2B5EF4-FFF2-40B4-BE49-F238E27FC236}">
                      <a16:creationId xmlns:a16="http://schemas.microsoft.com/office/drawing/2014/main" id="{F11AEB5E-AFC1-F286-E44F-45D819B525B6}"/>
                    </a:ext>
                  </a:extLst>
                </p14:cNvPr>
                <p14:cNvContentPartPr/>
                <p14:nvPr/>
              </p14:nvContentPartPr>
              <p14:xfrm>
                <a:off x="9493717" y="6551546"/>
                <a:ext cx="262800" cy="360"/>
              </p14:xfrm>
            </p:contentPart>
          </mc:Choice>
          <mc:Fallback xmlns="">
            <p:pic>
              <p:nvPicPr>
                <p:cNvPr id="13" name="Рукописні дані 12">
                  <a:extLst>
                    <a:ext uri="{FF2B5EF4-FFF2-40B4-BE49-F238E27FC236}">
                      <a16:creationId xmlns:a16="http://schemas.microsoft.com/office/drawing/2014/main" id="{F11AEB5E-AFC1-F286-E44F-45D819B525B6}"/>
                    </a:ext>
                  </a:extLst>
                </p:cNvPr>
                <p:cNvPicPr/>
                <p:nvPr/>
              </p:nvPicPr>
              <p:blipFill>
                <a:blip r:embed="rId10"/>
                <a:stretch>
                  <a:fillRect/>
                </a:stretch>
              </p:blipFill>
              <p:spPr>
                <a:xfrm>
                  <a:off x="9475717" y="6533906"/>
                  <a:ext cx="298440" cy="360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1">
              <p14:nvContentPartPr>
                <p14:cNvPr id="14" name="Рукописні дані 13">
                  <a:extLst>
                    <a:ext uri="{FF2B5EF4-FFF2-40B4-BE49-F238E27FC236}">
                      <a16:creationId xmlns:a16="http://schemas.microsoft.com/office/drawing/2014/main" id="{F011B64F-1FAC-6952-C2F6-807D8EE85CE4}"/>
                    </a:ext>
                  </a:extLst>
                </p14:cNvPr>
                <p14:cNvContentPartPr/>
                <p14:nvPr/>
              </p14:nvContentPartPr>
              <p14:xfrm>
                <a:off x="9883237" y="6567386"/>
                <a:ext cx="360" cy="360"/>
              </p14:xfrm>
            </p:contentPart>
          </mc:Choice>
          <mc:Fallback xmlns="">
            <p:pic>
              <p:nvPicPr>
                <p:cNvPr id="14" name="Рукописні дані 13">
                  <a:extLst>
                    <a:ext uri="{FF2B5EF4-FFF2-40B4-BE49-F238E27FC236}">
                      <a16:creationId xmlns:a16="http://schemas.microsoft.com/office/drawing/2014/main" id="{F011B64F-1FAC-6952-C2F6-807D8EE85CE4}"/>
                    </a:ext>
                  </a:extLst>
                </p:cNvPr>
                <p:cNvPicPr/>
                <p:nvPr/>
              </p:nvPicPr>
              <p:blipFill>
                <a:blip r:embed="rId12"/>
                <a:stretch>
                  <a:fillRect/>
                </a:stretch>
              </p:blipFill>
              <p:spPr>
                <a:xfrm>
                  <a:off x="9865237" y="6549386"/>
                  <a:ext cx="36000" cy="360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3">
              <p14:nvContentPartPr>
                <p14:cNvPr id="16" name="Рукописні дані 15">
                  <a:extLst>
                    <a:ext uri="{FF2B5EF4-FFF2-40B4-BE49-F238E27FC236}">
                      <a16:creationId xmlns:a16="http://schemas.microsoft.com/office/drawing/2014/main" id="{06E675B7-3744-E116-25AD-CCD377E2397D}"/>
                    </a:ext>
                  </a:extLst>
                </p14:cNvPr>
                <p14:cNvContentPartPr/>
                <p14:nvPr/>
              </p14:nvContentPartPr>
              <p14:xfrm>
                <a:off x="10049917" y="6546866"/>
                <a:ext cx="249120" cy="12960"/>
              </p14:xfrm>
            </p:contentPart>
          </mc:Choice>
          <mc:Fallback xmlns="">
            <p:pic>
              <p:nvPicPr>
                <p:cNvPr id="16" name="Рукописні дані 15">
                  <a:extLst>
                    <a:ext uri="{FF2B5EF4-FFF2-40B4-BE49-F238E27FC236}">
                      <a16:creationId xmlns:a16="http://schemas.microsoft.com/office/drawing/2014/main" id="{06E675B7-3744-E116-25AD-CCD377E2397D}"/>
                    </a:ext>
                  </a:extLst>
                </p:cNvPr>
                <p:cNvPicPr/>
                <p:nvPr/>
              </p:nvPicPr>
              <p:blipFill>
                <a:blip r:embed="rId14"/>
                <a:stretch>
                  <a:fillRect/>
                </a:stretch>
              </p:blipFill>
              <p:spPr>
                <a:xfrm>
                  <a:off x="10032277" y="6528866"/>
                  <a:ext cx="284760" cy="486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5">
              <p14:nvContentPartPr>
                <p14:cNvPr id="17" name="Рукописні дані 16">
                  <a:extLst>
                    <a:ext uri="{FF2B5EF4-FFF2-40B4-BE49-F238E27FC236}">
                      <a16:creationId xmlns:a16="http://schemas.microsoft.com/office/drawing/2014/main" id="{10C2FEB5-FF2E-A983-226D-30525DE63035}"/>
                    </a:ext>
                  </a:extLst>
                </p14:cNvPr>
                <p14:cNvContentPartPr/>
                <p14:nvPr/>
              </p14:nvContentPartPr>
              <p14:xfrm>
                <a:off x="10383997" y="6551546"/>
                <a:ext cx="360" cy="360"/>
              </p14:xfrm>
            </p:contentPart>
          </mc:Choice>
          <mc:Fallback xmlns="">
            <p:pic>
              <p:nvPicPr>
                <p:cNvPr id="17" name="Рукописні дані 16">
                  <a:extLst>
                    <a:ext uri="{FF2B5EF4-FFF2-40B4-BE49-F238E27FC236}">
                      <a16:creationId xmlns:a16="http://schemas.microsoft.com/office/drawing/2014/main" id="{10C2FEB5-FF2E-A983-226D-30525DE63035}"/>
                    </a:ext>
                  </a:extLst>
                </p:cNvPr>
                <p:cNvPicPr/>
                <p:nvPr/>
              </p:nvPicPr>
              <p:blipFill>
                <a:blip r:embed="rId12"/>
                <a:stretch>
                  <a:fillRect/>
                </a:stretch>
              </p:blipFill>
              <p:spPr>
                <a:xfrm>
                  <a:off x="10365997" y="6533906"/>
                  <a:ext cx="36000" cy="360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6">
              <p14:nvContentPartPr>
                <p14:cNvPr id="18" name="Рукописні дані 17">
                  <a:extLst>
                    <a:ext uri="{FF2B5EF4-FFF2-40B4-BE49-F238E27FC236}">
                      <a16:creationId xmlns:a16="http://schemas.microsoft.com/office/drawing/2014/main" id="{2E2FAC24-160F-1047-8B6A-016464A74DFE}"/>
                    </a:ext>
                  </a:extLst>
                </p14:cNvPr>
                <p14:cNvContentPartPr/>
                <p14:nvPr/>
              </p14:nvContentPartPr>
              <p14:xfrm>
                <a:off x="10543117" y="6540386"/>
                <a:ext cx="243000" cy="27720"/>
              </p14:xfrm>
            </p:contentPart>
          </mc:Choice>
          <mc:Fallback xmlns="">
            <p:pic>
              <p:nvPicPr>
                <p:cNvPr id="18" name="Рукописні дані 17">
                  <a:extLst>
                    <a:ext uri="{FF2B5EF4-FFF2-40B4-BE49-F238E27FC236}">
                      <a16:creationId xmlns:a16="http://schemas.microsoft.com/office/drawing/2014/main" id="{2E2FAC24-160F-1047-8B6A-016464A74DFE}"/>
                    </a:ext>
                  </a:extLst>
                </p:cNvPr>
                <p:cNvPicPr/>
                <p:nvPr/>
              </p:nvPicPr>
              <p:blipFill>
                <a:blip r:embed="rId17"/>
                <a:stretch>
                  <a:fillRect/>
                </a:stretch>
              </p:blipFill>
              <p:spPr>
                <a:xfrm>
                  <a:off x="10525477" y="6522386"/>
                  <a:ext cx="278640" cy="633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8">
              <p14:nvContentPartPr>
                <p14:cNvPr id="19" name="Рукописні дані 18">
                  <a:extLst>
                    <a:ext uri="{FF2B5EF4-FFF2-40B4-BE49-F238E27FC236}">
                      <a16:creationId xmlns:a16="http://schemas.microsoft.com/office/drawing/2014/main" id="{BEB310F3-6774-B116-BCEB-70F222E7BAC6}"/>
                    </a:ext>
                  </a:extLst>
                </p14:cNvPr>
                <p14:cNvContentPartPr/>
                <p14:nvPr/>
              </p14:nvContentPartPr>
              <p14:xfrm>
                <a:off x="10924717" y="6551546"/>
                <a:ext cx="360" cy="360"/>
              </p14:xfrm>
            </p:contentPart>
          </mc:Choice>
          <mc:Fallback xmlns="">
            <p:pic>
              <p:nvPicPr>
                <p:cNvPr id="19" name="Рукописні дані 18">
                  <a:extLst>
                    <a:ext uri="{FF2B5EF4-FFF2-40B4-BE49-F238E27FC236}">
                      <a16:creationId xmlns:a16="http://schemas.microsoft.com/office/drawing/2014/main" id="{BEB310F3-6774-B116-BCEB-70F222E7BAC6}"/>
                    </a:ext>
                  </a:extLst>
                </p:cNvPr>
                <p:cNvPicPr/>
                <p:nvPr/>
              </p:nvPicPr>
              <p:blipFill>
                <a:blip r:embed="rId12"/>
                <a:stretch>
                  <a:fillRect/>
                </a:stretch>
              </p:blipFill>
              <p:spPr>
                <a:xfrm>
                  <a:off x="10907077" y="6533906"/>
                  <a:ext cx="36000" cy="360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9">
              <p14:nvContentPartPr>
                <p14:cNvPr id="20" name="Рукописні дані 19">
                  <a:extLst>
                    <a:ext uri="{FF2B5EF4-FFF2-40B4-BE49-F238E27FC236}">
                      <a16:creationId xmlns:a16="http://schemas.microsoft.com/office/drawing/2014/main" id="{8C782667-3591-68EC-AAFC-767E8465A861}"/>
                    </a:ext>
                  </a:extLst>
                </p14:cNvPr>
                <p14:cNvContentPartPr/>
                <p14:nvPr/>
              </p14:nvContentPartPr>
              <p14:xfrm>
                <a:off x="11115517" y="6519146"/>
                <a:ext cx="206640" cy="48600"/>
              </p14:xfrm>
            </p:contentPart>
          </mc:Choice>
          <mc:Fallback xmlns="">
            <p:pic>
              <p:nvPicPr>
                <p:cNvPr id="20" name="Рукописні дані 19">
                  <a:extLst>
                    <a:ext uri="{FF2B5EF4-FFF2-40B4-BE49-F238E27FC236}">
                      <a16:creationId xmlns:a16="http://schemas.microsoft.com/office/drawing/2014/main" id="{8C782667-3591-68EC-AAFC-767E8465A861}"/>
                    </a:ext>
                  </a:extLst>
                </p:cNvPr>
                <p:cNvPicPr/>
                <p:nvPr/>
              </p:nvPicPr>
              <p:blipFill>
                <a:blip r:embed="rId20"/>
                <a:stretch>
                  <a:fillRect/>
                </a:stretch>
              </p:blipFill>
              <p:spPr>
                <a:xfrm>
                  <a:off x="11097877" y="6501506"/>
                  <a:ext cx="242280" cy="842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21">
              <p14:nvContentPartPr>
                <p14:cNvPr id="21" name="Рукописні дані 20">
                  <a:extLst>
                    <a:ext uri="{FF2B5EF4-FFF2-40B4-BE49-F238E27FC236}">
                      <a16:creationId xmlns:a16="http://schemas.microsoft.com/office/drawing/2014/main" id="{BA9E6672-53E5-6CE4-5C97-3560F5B0EC6D}"/>
                    </a:ext>
                  </a:extLst>
                </p14:cNvPr>
                <p14:cNvContentPartPr/>
                <p14:nvPr/>
              </p14:nvContentPartPr>
              <p14:xfrm>
                <a:off x="11417557" y="6535706"/>
                <a:ext cx="360" cy="360"/>
              </p14:xfrm>
            </p:contentPart>
          </mc:Choice>
          <mc:Fallback xmlns="">
            <p:pic>
              <p:nvPicPr>
                <p:cNvPr id="21" name="Рукописні дані 20">
                  <a:extLst>
                    <a:ext uri="{FF2B5EF4-FFF2-40B4-BE49-F238E27FC236}">
                      <a16:creationId xmlns:a16="http://schemas.microsoft.com/office/drawing/2014/main" id="{BA9E6672-53E5-6CE4-5C97-3560F5B0EC6D}"/>
                    </a:ext>
                  </a:extLst>
                </p:cNvPr>
                <p:cNvPicPr/>
                <p:nvPr/>
              </p:nvPicPr>
              <p:blipFill>
                <a:blip r:embed="rId12"/>
                <a:stretch>
                  <a:fillRect/>
                </a:stretch>
              </p:blipFill>
              <p:spPr>
                <a:xfrm>
                  <a:off x="11399917" y="6518066"/>
                  <a:ext cx="36000" cy="360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22">
              <p14:nvContentPartPr>
                <p14:cNvPr id="22" name="Рукописні дані 21">
                  <a:extLst>
                    <a:ext uri="{FF2B5EF4-FFF2-40B4-BE49-F238E27FC236}">
                      <a16:creationId xmlns:a16="http://schemas.microsoft.com/office/drawing/2014/main" id="{01A560EC-FDC3-1B02-26D1-7EE7A4EE9F02}"/>
                    </a:ext>
                  </a:extLst>
                </p14:cNvPr>
                <p14:cNvContentPartPr/>
                <p14:nvPr/>
              </p14:nvContentPartPr>
              <p14:xfrm>
                <a:off x="11592877" y="6551186"/>
                <a:ext cx="306360" cy="8640"/>
              </p14:xfrm>
            </p:contentPart>
          </mc:Choice>
          <mc:Fallback xmlns="">
            <p:pic>
              <p:nvPicPr>
                <p:cNvPr id="22" name="Рукописні дані 21">
                  <a:extLst>
                    <a:ext uri="{FF2B5EF4-FFF2-40B4-BE49-F238E27FC236}">
                      <a16:creationId xmlns:a16="http://schemas.microsoft.com/office/drawing/2014/main" id="{01A560EC-FDC3-1B02-26D1-7EE7A4EE9F02}"/>
                    </a:ext>
                  </a:extLst>
                </p:cNvPr>
                <p:cNvPicPr/>
                <p:nvPr/>
              </p:nvPicPr>
              <p:blipFill>
                <a:blip r:embed="rId23"/>
                <a:stretch>
                  <a:fillRect/>
                </a:stretch>
              </p:blipFill>
              <p:spPr>
                <a:xfrm>
                  <a:off x="11574877" y="6533546"/>
                  <a:ext cx="342000" cy="44280"/>
                </a:xfrm>
                <a:prstGeom prst="rect">
                  <a:avLst/>
                </a:prstGeom>
              </p:spPr>
            </p:pic>
          </mc:Fallback>
        </mc:AlternateContent>
      </p:grpSp>
      <p:grpSp>
        <p:nvGrpSpPr>
          <p:cNvPr id="30" name="Групувати 29">
            <a:extLst>
              <a:ext uri="{FF2B5EF4-FFF2-40B4-BE49-F238E27FC236}">
                <a16:creationId xmlns:a16="http://schemas.microsoft.com/office/drawing/2014/main" id="{9A2D983E-0F4E-F827-0E28-3671C611068B}"/>
              </a:ext>
            </a:extLst>
          </p:cNvPr>
          <p:cNvGrpSpPr/>
          <p:nvPr/>
        </p:nvGrpSpPr>
        <p:grpSpPr>
          <a:xfrm>
            <a:off x="5486197" y="6527426"/>
            <a:ext cx="1162080" cy="40320"/>
            <a:chOff x="5486197" y="6527426"/>
            <a:chExt cx="1162080" cy="40320"/>
          </a:xfrm>
        </p:grpSpPr>
        <mc:AlternateContent xmlns:mc="http://schemas.openxmlformats.org/markup-compatibility/2006" xmlns:p14="http://schemas.microsoft.com/office/powerpoint/2010/main">
          <mc:Choice Requires="p14">
            <p:contentPart p14:bwMode="auto" r:id="rId24">
              <p14:nvContentPartPr>
                <p14:cNvPr id="24" name="Рукописні дані 23">
                  <a:extLst>
                    <a:ext uri="{FF2B5EF4-FFF2-40B4-BE49-F238E27FC236}">
                      <a16:creationId xmlns:a16="http://schemas.microsoft.com/office/drawing/2014/main" id="{E912CD36-1901-75A4-F97D-09B97C63A440}"/>
                    </a:ext>
                  </a:extLst>
                </p14:cNvPr>
                <p14:cNvContentPartPr/>
                <p14:nvPr/>
              </p14:nvContentPartPr>
              <p14:xfrm>
                <a:off x="5486197" y="6527426"/>
                <a:ext cx="302760" cy="5400"/>
              </p14:xfrm>
            </p:contentPart>
          </mc:Choice>
          <mc:Fallback xmlns="">
            <p:pic>
              <p:nvPicPr>
                <p:cNvPr id="24" name="Рукописні дані 23">
                  <a:extLst>
                    <a:ext uri="{FF2B5EF4-FFF2-40B4-BE49-F238E27FC236}">
                      <a16:creationId xmlns:a16="http://schemas.microsoft.com/office/drawing/2014/main" id="{E912CD36-1901-75A4-F97D-09B97C63A440}"/>
                    </a:ext>
                  </a:extLst>
                </p:cNvPr>
                <p:cNvPicPr/>
                <p:nvPr/>
              </p:nvPicPr>
              <p:blipFill>
                <a:blip r:embed="rId25"/>
                <a:stretch>
                  <a:fillRect/>
                </a:stretch>
              </p:blipFill>
              <p:spPr>
                <a:xfrm>
                  <a:off x="5468197" y="6509786"/>
                  <a:ext cx="338400" cy="410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26">
              <p14:nvContentPartPr>
                <p14:cNvPr id="25" name="Рукописні дані 24">
                  <a:extLst>
                    <a:ext uri="{FF2B5EF4-FFF2-40B4-BE49-F238E27FC236}">
                      <a16:creationId xmlns:a16="http://schemas.microsoft.com/office/drawing/2014/main" id="{C0F39D94-93F8-1AB2-593F-0887B1356A67}"/>
                    </a:ext>
                  </a:extLst>
                </p14:cNvPr>
                <p14:cNvContentPartPr/>
                <p14:nvPr/>
              </p14:nvContentPartPr>
              <p14:xfrm>
                <a:off x="5891557" y="6551546"/>
                <a:ext cx="360" cy="360"/>
              </p14:xfrm>
            </p:contentPart>
          </mc:Choice>
          <mc:Fallback xmlns="">
            <p:pic>
              <p:nvPicPr>
                <p:cNvPr id="25" name="Рукописні дані 24">
                  <a:extLst>
                    <a:ext uri="{FF2B5EF4-FFF2-40B4-BE49-F238E27FC236}">
                      <a16:creationId xmlns:a16="http://schemas.microsoft.com/office/drawing/2014/main" id="{C0F39D94-93F8-1AB2-593F-0887B1356A67}"/>
                    </a:ext>
                  </a:extLst>
                </p:cNvPr>
                <p:cNvPicPr/>
                <p:nvPr/>
              </p:nvPicPr>
              <p:blipFill>
                <a:blip r:embed="rId12"/>
                <a:stretch>
                  <a:fillRect/>
                </a:stretch>
              </p:blipFill>
              <p:spPr>
                <a:xfrm>
                  <a:off x="5873557" y="6533906"/>
                  <a:ext cx="36000" cy="360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27">
              <p14:nvContentPartPr>
                <p14:cNvPr id="26" name="Рукописні дані 25">
                  <a:extLst>
                    <a:ext uri="{FF2B5EF4-FFF2-40B4-BE49-F238E27FC236}">
                      <a16:creationId xmlns:a16="http://schemas.microsoft.com/office/drawing/2014/main" id="{ECEE8AEA-49D7-C3F8-F17B-7927466887B4}"/>
                    </a:ext>
                  </a:extLst>
                </p14:cNvPr>
                <p14:cNvContentPartPr/>
                <p14:nvPr/>
              </p14:nvContentPartPr>
              <p14:xfrm>
                <a:off x="6082357" y="6535706"/>
                <a:ext cx="414720" cy="16920"/>
              </p14:xfrm>
            </p:contentPart>
          </mc:Choice>
          <mc:Fallback xmlns="">
            <p:pic>
              <p:nvPicPr>
                <p:cNvPr id="26" name="Рукописні дані 25">
                  <a:extLst>
                    <a:ext uri="{FF2B5EF4-FFF2-40B4-BE49-F238E27FC236}">
                      <a16:creationId xmlns:a16="http://schemas.microsoft.com/office/drawing/2014/main" id="{ECEE8AEA-49D7-C3F8-F17B-7927466887B4}"/>
                    </a:ext>
                  </a:extLst>
                </p:cNvPr>
                <p:cNvPicPr/>
                <p:nvPr/>
              </p:nvPicPr>
              <p:blipFill>
                <a:blip r:embed="rId28"/>
                <a:stretch>
                  <a:fillRect/>
                </a:stretch>
              </p:blipFill>
              <p:spPr>
                <a:xfrm>
                  <a:off x="6064357" y="6518066"/>
                  <a:ext cx="450360" cy="525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29">
              <p14:nvContentPartPr>
                <p14:cNvPr id="28" name="Рукописні дані 27">
                  <a:extLst>
                    <a:ext uri="{FF2B5EF4-FFF2-40B4-BE49-F238E27FC236}">
                      <a16:creationId xmlns:a16="http://schemas.microsoft.com/office/drawing/2014/main" id="{95CC3E09-41DA-FCE7-F67C-A4FA286B9EF5}"/>
                    </a:ext>
                  </a:extLst>
                </p14:cNvPr>
                <p14:cNvContentPartPr/>
                <p14:nvPr/>
              </p14:nvContentPartPr>
              <p14:xfrm>
                <a:off x="6567277" y="6567386"/>
                <a:ext cx="360" cy="360"/>
              </p14:xfrm>
            </p:contentPart>
          </mc:Choice>
          <mc:Fallback xmlns="">
            <p:pic>
              <p:nvPicPr>
                <p:cNvPr id="28" name="Рукописні дані 27">
                  <a:extLst>
                    <a:ext uri="{FF2B5EF4-FFF2-40B4-BE49-F238E27FC236}">
                      <a16:creationId xmlns:a16="http://schemas.microsoft.com/office/drawing/2014/main" id="{95CC3E09-41DA-FCE7-F67C-A4FA286B9EF5}"/>
                    </a:ext>
                  </a:extLst>
                </p:cNvPr>
                <p:cNvPicPr/>
                <p:nvPr/>
              </p:nvPicPr>
              <p:blipFill>
                <a:blip r:embed="rId12"/>
                <a:stretch>
                  <a:fillRect/>
                </a:stretch>
              </p:blipFill>
              <p:spPr>
                <a:xfrm>
                  <a:off x="6549637" y="6549386"/>
                  <a:ext cx="36000" cy="360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30">
              <p14:nvContentPartPr>
                <p14:cNvPr id="29" name="Рукописні дані 28">
                  <a:extLst>
                    <a:ext uri="{FF2B5EF4-FFF2-40B4-BE49-F238E27FC236}">
                      <a16:creationId xmlns:a16="http://schemas.microsoft.com/office/drawing/2014/main" id="{C0096B90-023A-AF28-4605-D72F7F1540DE}"/>
                    </a:ext>
                  </a:extLst>
                </p14:cNvPr>
                <p14:cNvContentPartPr/>
                <p14:nvPr/>
              </p14:nvContentPartPr>
              <p14:xfrm>
                <a:off x="6615157" y="6561266"/>
                <a:ext cx="33120" cy="6480"/>
              </p14:xfrm>
            </p:contentPart>
          </mc:Choice>
          <mc:Fallback xmlns="">
            <p:pic>
              <p:nvPicPr>
                <p:cNvPr id="29" name="Рукописні дані 28">
                  <a:extLst>
                    <a:ext uri="{FF2B5EF4-FFF2-40B4-BE49-F238E27FC236}">
                      <a16:creationId xmlns:a16="http://schemas.microsoft.com/office/drawing/2014/main" id="{C0096B90-023A-AF28-4605-D72F7F1540DE}"/>
                    </a:ext>
                  </a:extLst>
                </p:cNvPr>
                <p:cNvPicPr/>
                <p:nvPr/>
              </p:nvPicPr>
              <p:blipFill>
                <a:blip r:embed="rId31"/>
                <a:stretch>
                  <a:fillRect/>
                </a:stretch>
              </p:blipFill>
              <p:spPr>
                <a:xfrm>
                  <a:off x="6597157" y="6543266"/>
                  <a:ext cx="68760" cy="42120"/>
                </a:xfrm>
                <a:prstGeom prst="rect">
                  <a:avLst/>
                </a:prstGeom>
              </p:spPr>
            </p:pic>
          </mc:Fallback>
        </mc:AlternateContent>
      </p:grpSp>
      <p:grpSp>
        <p:nvGrpSpPr>
          <p:cNvPr id="34" name="Групувати 33">
            <a:extLst>
              <a:ext uri="{FF2B5EF4-FFF2-40B4-BE49-F238E27FC236}">
                <a16:creationId xmlns:a16="http://schemas.microsoft.com/office/drawing/2014/main" id="{30082F66-8509-A2AC-C91E-8160FF27C6BD}"/>
              </a:ext>
            </a:extLst>
          </p:cNvPr>
          <p:cNvGrpSpPr/>
          <p:nvPr/>
        </p:nvGrpSpPr>
        <p:grpSpPr>
          <a:xfrm>
            <a:off x="6740797" y="5759186"/>
            <a:ext cx="240480" cy="339840"/>
            <a:chOff x="6740797" y="5759186"/>
            <a:chExt cx="240480" cy="339840"/>
          </a:xfrm>
        </p:grpSpPr>
        <mc:AlternateContent xmlns:mc="http://schemas.openxmlformats.org/markup-compatibility/2006" xmlns:p14="http://schemas.microsoft.com/office/powerpoint/2010/main">
          <mc:Choice Requires="p14">
            <p:contentPart p14:bwMode="auto" r:id="rId32">
              <p14:nvContentPartPr>
                <p14:cNvPr id="31" name="Рукописні дані 30">
                  <a:extLst>
                    <a:ext uri="{FF2B5EF4-FFF2-40B4-BE49-F238E27FC236}">
                      <a16:creationId xmlns:a16="http://schemas.microsoft.com/office/drawing/2014/main" id="{3A462B70-5C21-EDED-DCA0-DE93C51E6F51}"/>
                    </a:ext>
                  </a:extLst>
                </p14:cNvPr>
                <p14:cNvContentPartPr/>
                <p14:nvPr/>
              </p14:nvContentPartPr>
              <p14:xfrm>
                <a:off x="6740797" y="5759186"/>
                <a:ext cx="152280" cy="339840"/>
              </p14:xfrm>
            </p:contentPart>
          </mc:Choice>
          <mc:Fallback xmlns="">
            <p:pic>
              <p:nvPicPr>
                <p:cNvPr id="31" name="Рукописні дані 30">
                  <a:extLst>
                    <a:ext uri="{FF2B5EF4-FFF2-40B4-BE49-F238E27FC236}">
                      <a16:creationId xmlns:a16="http://schemas.microsoft.com/office/drawing/2014/main" id="{3A462B70-5C21-EDED-DCA0-DE93C51E6F51}"/>
                    </a:ext>
                  </a:extLst>
                </p:cNvPr>
                <p:cNvPicPr/>
                <p:nvPr/>
              </p:nvPicPr>
              <p:blipFill>
                <a:blip r:embed="rId33"/>
                <a:stretch>
                  <a:fillRect/>
                </a:stretch>
              </p:blipFill>
              <p:spPr>
                <a:xfrm>
                  <a:off x="6723157" y="5741186"/>
                  <a:ext cx="187920" cy="3754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34">
              <p14:nvContentPartPr>
                <p14:cNvPr id="32" name="Рукописні дані 31">
                  <a:extLst>
                    <a:ext uri="{FF2B5EF4-FFF2-40B4-BE49-F238E27FC236}">
                      <a16:creationId xmlns:a16="http://schemas.microsoft.com/office/drawing/2014/main" id="{D032082B-7664-9CF0-6A42-96A15866D130}"/>
                    </a:ext>
                  </a:extLst>
                </p14:cNvPr>
                <p14:cNvContentPartPr/>
                <p14:nvPr/>
              </p14:nvContentPartPr>
              <p14:xfrm>
                <a:off x="6980917" y="5923346"/>
                <a:ext cx="360" cy="360"/>
              </p14:xfrm>
            </p:contentPart>
          </mc:Choice>
          <mc:Fallback xmlns="">
            <p:pic>
              <p:nvPicPr>
                <p:cNvPr id="32" name="Рукописні дані 31">
                  <a:extLst>
                    <a:ext uri="{FF2B5EF4-FFF2-40B4-BE49-F238E27FC236}">
                      <a16:creationId xmlns:a16="http://schemas.microsoft.com/office/drawing/2014/main" id="{D032082B-7664-9CF0-6A42-96A15866D130}"/>
                    </a:ext>
                  </a:extLst>
                </p:cNvPr>
                <p:cNvPicPr/>
                <p:nvPr/>
              </p:nvPicPr>
              <p:blipFill>
                <a:blip r:embed="rId12"/>
                <a:stretch>
                  <a:fillRect/>
                </a:stretch>
              </p:blipFill>
              <p:spPr>
                <a:xfrm>
                  <a:off x="6962917" y="5905706"/>
                  <a:ext cx="36000" cy="36000"/>
                </a:xfrm>
                <a:prstGeom prst="rect">
                  <a:avLst/>
                </a:prstGeom>
              </p:spPr>
            </p:pic>
          </mc:Fallback>
        </mc:AlternateContent>
      </p:grpSp>
      <mc:AlternateContent xmlns:mc="http://schemas.openxmlformats.org/markup-compatibility/2006" xmlns:p14="http://schemas.microsoft.com/office/powerpoint/2010/main">
        <mc:Choice Requires="p14">
          <p:contentPart p14:bwMode="auto" r:id="rId35">
            <p14:nvContentPartPr>
              <p14:cNvPr id="33" name="Рукописні дані 32">
                <a:extLst>
                  <a:ext uri="{FF2B5EF4-FFF2-40B4-BE49-F238E27FC236}">
                    <a16:creationId xmlns:a16="http://schemas.microsoft.com/office/drawing/2014/main" id="{C9AE9FC3-FBC9-CA41-2770-EFBDB41B0798}"/>
                  </a:ext>
                </a:extLst>
              </p14:cNvPr>
              <p14:cNvContentPartPr/>
              <p14:nvPr/>
            </p14:nvContentPartPr>
            <p14:xfrm>
              <a:off x="8218957" y="5753786"/>
              <a:ext cx="169560" cy="314280"/>
            </p14:xfrm>
          </p:contentPart>
        </mc:Choice>
        <mc:Fallback xmlns="">
          <p:pic>
            <p:nvPicPr>
              <p:cNvPr id="33" name="Рукописні дані 32">
                <a:extLst>
                  <a:ext uri="{FF2B5EF4-FFF2-40B4-BE49-F238E27FC236}">
                    <a16:creationId xmlns:a16="http://schemas.microsoft.com/office/drawing/2014/main" id="{C9AE9FC3-FBC9-CA41-2770-EFBDB41B0798}"/>
                  </a:ext>
                </a:extLst>
              </p:cNvPr>
              <p:cNvPicPr/>
              <p:nvPr/>
            </p:nvPicPr>
            <p:blipFill>
              <a:blip r:embed="rId36"/>
              <a:stretch>
                <a:fillRect/>
              </a:stretch>
            </p:blipFill>
            <p:spPr>
              <a:xfrm>
                <a:off x="8201317" y="5736146"/>
                <a:ext cx="205200" cy="349920"/>
              </a:xfrm>
              <a:prstGeom prst="rect">
                <a:avLst/>
              </a:prstGeom>
            </p:spPr>
          </p:pic>
        </mc:Fallback>
      </mc:AlternateContent>
      <p:grpSp>
        <p:nvGrpSpPr>
          <p:cNvPr id="37" name="Групувати 36">
            <a:extLst>
              <a:ext uri="{FF2B5EF4-FFF2-40B4-BE49-F238E27FC236}">
                <a16:creationId xmlns:a16="http://schemas.microsoft.com/office/drawing/2014/main" id="{3F6A98E3-8057-8592-2DD7-4B924E1DF08A}"/>
              </a:ext>
            </a:extLst>
          </p:cNvPr>
          <p:cNvGrpSpPr/>
          <p:nvPr/>
        </p:nvGrpSpPr>
        <p:grpSpPr>
          <a:xfrm>
            <a:off x="9724117" y="5799506"/>
            <a:ext cx="254880" cy="150120"/>
            <a:chOff x="9724117" y="5799506"/>
            <a:chExt cx="254880" cy="150120"/>
          </a:xfrm>
        </p:grpSpPr>
        <mc:AlternateContent xmlns:mc="http://schemas.openxmlformats.org/markup-compatibility/2006" xmlns:p14="http://schemas.microsoft.com/office/powerpoint/2010/main">
          <mc:Choice Requires="p14">
            <p:contentPart p14:bwMode="auto" r:id="rId37">
              <p14:nvContentPartPr>
                <p14:cNvPr id="35" name="Рукописні дані 34">
                  <a:extLst>
                    <a:ext uri="{FF2B5EF4-FFF2-40B4-BE49-F238E27FC236}">
                      <a16:creationId xmlns:a16="http://schemas.microsoft.com/office/drawing/2014/main" id="{31F11317-BA2E-78AD-8180-F083AAEF7EEA}"/>
                    </a:ext>
                  </a:extLst>
                </p14:cNvPr>
                <p14:cNvContentPartPr/>
                <p14:nvPr/>
              </p14:nvContentPartPr>
              <p14:xfrm>
                <a:off x="9724117" y="5799506"/>
                <a:ext cx="158040" cy="150120"/>
              </p14:xfrm>
            </p:contentPart>
          </mc:Choice>
          <mc:Fallback xmlns="">
            <p:pic>
              <p:nvPicPr>
                <p:cNvPr id="35" name="Рукописні дані 34">
                  <a:extLst>
                    <a:ext uri="{FF2B5EF4-FFF2-40B4-BE49-F238E27FC236}">
                      <a16:creationId xmlns:a16="http://schemas.microsoft.com/office/drawing/2014/main" id="{31F11317-BA2E-78AD-8180-F083AAEF7EEA}"/>
                    </a:ext>
                  </a:extLst>
                </p:cNvPr>
                <p:cNvPicPr/>
                <p:nvPr/>
              </p:nvPicPr>
              <p:blipFill>
                <a:blip r:embed="rId38"/>
                <a:stretch>
                  <a:fillRect/>
                </a:stretch>
              </p:blipFill>
              <p:spPr>
                <a:xfrm>
                  <a:off x="9706117" y="5781506"/>
                  <a:ext cx="193680" cy="1857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39">
              <p14:nvContentPartPr>
                <p14:cNvPr id="36" name="Рукописні дані 35">
                  <a:extLst>
                    <a:ext uri="{FF2B5EF4-FFF2-40B4-BE49-F238E27FC236}">
                      <a16:creationId xmlns:a16="http://schemas.microsoft.com/office/drawing/2014/main" id="{D5F7A937-B32F-6B8E-C882-1FF9864C84A0}"/>
                    </a:ext>
                  </a:extLst>
                </p14:cNvPr>
                <p14:cNvContentPartPr/>
                <p14:nvPr/>
              </p14:nvContentPartPr>
              <p14:xfrm>
                <a:off x="9978637" y="5939186"/>
                <a:ext cx="360" cy="360"/>
              </p14:xfrm>
            </p:contentPart>
          </mc:Choice>
          <mc:Fallback xmlns="">
            <p:pic>
              <p:nvPicPr>
                <p:cNvPr id="36" name="Рукописні дані 35">
                  <a:extLst>
                    <a:ext uri="{FF2B5EF4-FFF2-40B4-BE49-F238E27FC236}">
                      <a16:creationId xmlns:a16="http://schemas.microsoft.com/office/drawing/2014/main" id="{D5F7A937-B32F-6B8E-C882-1FF9864C84A0}"/>
                    </a:ext>
                  </a:extLst>
                </p:cNvPr>
                <p:cNvPicPr/>
                <p:nvPr/>
              </p:nvPicPr>
              <p:blipFill>
                <a:blip r:embed="rId12"/>
                <a:stretch>
                  <a:fillRect/>
                </a:stretch>
              </p:blipFill>
              <p:spPr>
                <a:xfrm>
                  <a:off x="9960637" y="5921546"/>
                  <a:ext cx="36000" cy="36000"/>
                </a:xfrm>
                <a:prstGeom prst="rect">
                  <a:avLst/>
                </a:prstGeom>
              </p:spPr>
            </p:pic>
          </mc:Fallback>
        </mc:AlternateContent>
      </p:grpSp>
      <mc:AlternateContent xmlns:mc="http://schemas.openxmlformats.org/markup-compatibility/2006" xmlns:p14="http://schemas.microsoft.com/office/powerpoint/2010/main">
        <mc:Choice Requires="p14">
          <p:contentPart p14:bwMode="auto" r:id="rId40">
            <p14:nvContentPartPr>
              <p14:cNvPr id="39" name="Рукописні дані 38">
                <a:extLst>
                  <a:ext uri="{FF2B5EF4-FFF2-40B4-BE49-F238E27FC236}">
                    <a16:creationId xmlns:a16="http://schemas.microsoft.com/office/drawing/2014/main" id="{FAC0D442-2282-986C-585B-DAA8E6D20172}"/>
                  </a:ext>
                </a:extLst>
              </p14:cNvPr>
              <p14:cNvContentPartPr/>
              <p14:nvPr/>
            </p14:nvContentPartPr>
            <p14:xfrm>
              <a:off x="11234677" y="5716346"/>
              <a:ext cx="1800" cy="360"/>
            </p14:xfrm>
          </p:contentPart>
        </mc:Choice>
        <mc:Fallback xmlns="">
          <p:pic>
            <p:nvPicPr>
              <p:cNvPr id="39" name="Рукописні дані 38">
                <a:extLst>
                  <a:ext uri="{FF2B5EF4-FFF2-40B4-BE49-F238E27FC236}">
                    <a16:creationId xmlns:a16="http://schemas.microsoft.com/office/drawing/2014/main" id="{FAC0D442-2282-986C-585B-DAA8E6D20172}"/>
                  </a:ext>
                </a:extLst>
              </p:cNvPr>
              <p:cNvPicPr/>
              <p:nvPr/>
            </p:nvPicPr>
            <p:blipFill>
              <a:blip r:embed="rId41"/>
              <a:stretch>
                <a:fillRect/>
              </a:stretch>
            </p:blipFill>
            <p:spPr>
              <a:xfrm>
                <a:off x="11217037" y="5698706"/>
                <a:ext cx="37440" cy="36000"/>
              </a:xfrm>
              <a:prstGeom prst="rect">
                <a:avLst/>
              </a:prstGeom>
            </p:spPr>
          </p:pic>
        </mc:Fallback>
      </mc:AlternateContent>
      <p:grpSp>
        <p:nvGrpSpPr>
          <p:cNvPr id="43" name="Групувати 42">
            <a:extLst>
              <a:ext uri="{FF2B5EF4-FFF2-40B4-BE49-F238E27FC236}">
                <a16:creationId xmlns:a16="http://schemas.microsoft.com/office/drawing/2014/main" id="{85A2D308-3805-25CE-3A7B-B560651C34A6}"/>
              </a:ext>
            </a:extLst>
          </p:cNvPr>
          <p:cNvGrpSpPr/>
          <p:nvPr/>
        </p:nvGrpSpPr>
        <p:grpSpPr>
          <a:xfrm>
            <a:off x="11234677" y="5796266"/>
            <a:ext cx="469800" cy="151200"/>
            <a:chOff x="11234677" y="5796266"/>
            <a:chExt cx="469800" cy="151200"/>
          </a:xfrm>
        </p:grpSpPr>
        <mc:AlternateContent xmlns:mc="http://schemas.openxmlformats.org/markup-compatibility/2006" xmlns:p14="http://schemas.microsoft.com/office/powerpoint/2010/main">
          <mc:Choice Requires="p14">
            <p:contentPart p14:bwMode="auto" r:id="rId42">
              <p14:nvContentPartPr>
                <p14:cNvPr id="38" name="Рукописні дані 37">
                  <a:extLst>
                    <a:ext uri="{FF2B5EF4-FFF2-40B4-BE49-F238E27FC236}">
                      <a16:creationId xmlns:a16="http://schemas.microsoft.com/office/drawing/2014/main" id="{90405BB8-1A11-4B06-CE7D-8A7AB83B9C44}"/>
                    </a:ext>
                  </a:extLst>
                </p14:cNvPr>
                <p14:cNvContentPartPr/>
                <p14:nvPr/>
              </p14:nvContentPartPr>
              <p14:xfrm>
                <a:off x="11234677" y="5796266"/>
                <a:ext cx="102600" cy="136800"/>
              </p14:xfrm>
            </p:contentPart>
          </mc:Choice>
          <mc:Fallback xmlns="">
            <p:pic>
              <p:nvPicPr>
                <p:cNvPr id="38" name="Рукописні дані 37">
                  <a:extLst>
                    <a:ext uri="{FF2B5EF4-FFF2-40B4-BE49-F238E27FC236}">
                      <a16:creationId xmlns:a16="http://schemas.microsoft.com/office/drawing/2014/main" id="{90405BB8-1A11-4B06-CE7D-8A7AB83B9C44}"/>
                    </a:ext>
                  </a:extLst>
                </p:cNvPr>
                <p:cNvPicPr/>
                <p:nvPr/>
              </p:nvPicPr>
              <p:blipFill>
                <a:blip r:embed="rId43"/>
                <a:stretch>
                  <a:fillRect/>
                </a:stretch>
              </p:blipFill>
              <p:spPr>
                <a:xfrm>
                  <a:off x="11217037" y="5778266"/>
                  <a:ext cx="138240" cy="1724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44">
              <p14:nvContentPartPr>
                <p14:cNvPr id="40" name="Рукописні дані 39">
                  <a:extLst>
                    <a:ext uri="{FF2B5EF4-FFF2-40B4-BE49-F238E27FC236}">
                      <a16:creationId xmlns:a16="http://schemas.microsoft.com/office/drawing/2014/main" id="{9C7B7375-AF5C-EEB6-A429-9203627E1196}"/>
                    </a:ext>
                  </a:extLst>
                </p14:cNvPr>
                <p14:cNvContentPartPr/>
                <p14:nvPr/>
              </p14:nvContentPartPr>
              <p14:xfrm>
                <a:off x="11330077" y="5836586"/>
                <a:ext cx="104760" cy="102240"/>
              </p14:xfrm>
            </p:contentPart>
          </mc:Choice>
          <mc:Fallback xmlns="">
            <p:pic>
              <p:nvPicPr>
                <p:cNvPr id="40" name="Рукописні дані 39">
                  <a:extLst>
                    <a:ext uri="{FF2B5EF4-FFF2-40B4-BE49-F238E27FC236}">
                      <a16:creationId xmlns:a16="http://schemas.microsoft.com/office/drawing/2014/main" id="{9C7B7375-AF5C-EEB6-A429-9203627E1196}"/>
                    </a:ext>
                  </a:extLst>
                </p:cNvPr>
                <p:cNvPicPr/>
                <p:nvPr/>
              </p:nvPicPr>
              <p:blipFill>
                <a:blip r:embed="rId45"/>
                <a:stretch>
                  <a:fillRect/>
                </a:stretch>
              </p:blipFill>
              <p:spPr>
                <a:xfrm>
                  <a:off x="11312437" y="5818946"/>
                  <a:ext cx="140400" cy="1378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46">
              <p14:nvContentPartPr>
                <p14:cNvPr id="41" name="Рукописні дані 40">
                  <a:extLst>
                    <a:ext uri="{FF2B5EF4-FFF2-40B4-BE49-F238E27FC236}">
                      <a16:creationId xmlns:a16="http://schemas.microsoft.com/office/drawing/2014/main" id="{D0F042B4-BCA5-E33D-6E10-CB9E0967AEC7}"/>
                    </a:ext>
                  </a:extLst>
                </p14:cNvPr>
                <p14:cNvContentPartPr/>
                <p14:nvPr/>
              </p14:nvContentPartPr>
              <p14:xfrm>
                <a:off x="11433397" y="5796266"/>
                <a:ext cx="172440" cy="128520"/>
              </p14:xfrm>
            </p:contentPart>
          </mc:Choice>
          <mc:Fallback xmlns="">
            <p:pic>
              <p:nvPicPr>
                <p:cNvPr id="41" name="Рукописні дані 40">
                  <a:extLst>
                    <a:ext uri="{FF2B5EF4-FFF2-40B4-BE49-F238E27FC236}">
                      <a16:creationId xmlns:a16="http://schemas.microsoft.com/office/drawing/2014/main" id="{D0F042B4-BCA5-E33D-6E10-CB9E0967AEC7}"/>
                    </a:ext>
                  </a:extLst>
                </p:cNvPr>
                <p:cNvPicPr/>
                <p:nvPr/>
              </p:nvPicPr>
              <p:blipFill>
                <a:blip r:embed="rId47"/>
                <a:stretch>
                  <a:fillRect/>
                </a:stretch>
              </p:blipFill>
              <p:spPr>
                <a:xfrm>
                  <a:off x="11415397" y="5778266"/>
                  <a:ext cx="208080" cy="1641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48">
              <p14:nvContentPartPr>
                <p14:cNvPr id="42" name="Рукописні дані 41">
                  <a:extLst>
                    <a:ext uri="{FF2B5EF4-FFF2-40B4-BE49-F238E27FC236}">
                      <a16:creationId xmlns:a16="http://schemas.microsoft.com/office/drawing/2014/main" id="{81F28187-9E81-DA25-E6FC-910C8BD14CA3}"/>
                    </a:ext>
                  </a:extLst>
                </p14:cNvPr>
                <p14:cNvContentPartPr/>
                <p14:nvPr/>
              </p14:nvContentPartPr>
              <p14:xfrm>
                <a:off x="11704117" y="5947106"/>
                <a:ext cx="360" cy="360"/>
              </p14:xfrm>
            </p:contentPart>
          </mc:Choice>
          <mc:Fallback xmlns="">
            <p:pic>
              <p:nvPicPr>
                <p:cNvPr id="42" name="Рукописні дані 41">
                  <a:extLst>
                    <a:ext uri="{FF2B5EF4-FFF2-40B4-BE49-F238E27FC236}">
                      <a16:creationId xmlns:a16="http://schemas.microsoft.com/office/drawing/2014/main" id="{81F28187-9E81-DA25-E6FC-910C8BD14CA3}"/>
                    </a:ext>
                  </a:extLst>
                </p:cNvPr>
                <p:cNvPicPr/>
                <p:nvPr/>
              </p:nvPicPr>
              <p:blipFill>
                <a:blip r:embed="rId12"/>
                <a:stretch>
                  <a:fillRect/>
                </a:stretch>
              </p:blipFill>
              <p:spPr>
                <a:xfrm>
                  <a:off x="11686117" y="5929466"/>
                  <a:ext cx="36000" cy="36000"/>
                </a:xfrm>
                <a:prstGeom prst="rect">
                  <a:avLst/>
                </a:prstGeom>
              </p:spPr>
            </p:pic>
          </mc:Fallback>
        </mc:AlternateContent>
      </p:grpSp>
      <p:grpSp>
        <p:nvGrpSpPr>
          <p:cNvPr id="51" name="Групувати 50">
            <a:extLst>
              <a:ext uri="{FF2B5EF4-FFF2-40B4-BE49-F238E27FC236}">
                <a16:creationId xmlns:a16="http://schemas.microsoft.com/office/drawing/2014/main" id="{9AF816DD-4B18-3B5C-2A78-8CDB85D3B9AE}"/>
              </a:ext>
            </a:extLst>
          </p:cNvPr>
          <p:cNvGrpSpPr/>
          <p:nvPr/>
        </p:nvGrpSpPr>
        <p:grpSpPr>
          <a:xfrm>
            <a:off x="5732437" y="5716346"/>
            <a:ext cx="795600" cy="294840"/>
            <a:chOff x="5732437" y="5716346"/>
            <a:chExt cx="795600" cy="294840"/>
          </a:xfrm>
        </p:grpSpPr>
        <mc:AlternateContent xmlns:mc="http://schemas.openxmlformats.org/markup-compatibility/2006" xmlns:p14="http://schemas.microsoft.com/office/powerpoint/2010/main">
          <mc:Choice Requires="p14">
            <p:contentPart p14:bwMode="auto" r:id="rId49">
              <p14:nvContentPartPr>
                <p14:cNvPr id="44" name="Рукописні дані 43">
                  <a:extLst>
                    <a:ext uri="{FF2B5EF4-FFF2-40B4-BE49-F238E27FC236}">
                      <a16:creationId xmlns:a16="http://schemas.microsoft.com/office/drawing/2014/main" id="{A0E94A47-9593-7464-654F-A3C3307D319C}"/>
                    </a:ext>
                  </a:extLst>
                </p14:cNvPr>
                <p14:cNvContentPartPr/>
                <p14:nvPr/>
              </p14:nvContentPartPr>
              <p14:xfrm>
                <a:off x="5732437" y="5716346"/>
                <a:ext cx="132480" cy="188280"/>
              </p14:xfrm>
            </p:contentPart>
          </mc:Choice>
          <mc:Fallback xmlns="">
            <p:pic>
              <p:nvPicPr>
                <p:cNvPr id="44" name="Рукописні дані 43">
                  <a:extLst>
                    <a:ext uri="{FF2B5EF4-FFF2-40B4-BE49-F238E27FC236}">
                      <a16:creationId xmlns:a16="http://schemas.microsoft.com/office/drawing/2014/main" id="{A0E94A47-9593-7464-654F-A3C3307D319C}"/>
                    </a:ext>
                  </a:extLst>
                </p:cNvPr>
                <p:cNvPicPr/>
                <p:nvPr/>
              </p:nvPicPr>
              <p:blipFill>
                <a:blip r:embed="rId50"/>
                <a:stretch>
                  <a:fillRect/>
                </a:stretch>
              </p:blipFill>
              <p:spPr>
                <a:xfrm>
                  <a:off x="5714437" y="5698706"/>
                  <a:ext cx="168120" cy="2239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51">
              <p14:nvContentPartPr>
                <p14:cNvPr id="45" name="Рукописні дані 44">
                  <a:extLst>
                    <a:ext uri="{FF2B5EF4-FFF2-40B4-BE49-F238E27FC236}">
                      <a16:creationId xmlns:a16="http://schemas.microsoft.com/office/drawing/2014/main" id="{B05D7971-5E18-8DCA-B321-1EAB33C42326}"/>
                    </a:ext>
                  </a:extLst>
                </p14:cNvPr>
                <p14:cNvContentPartPr/>
                <p14:nvPr/>
              </p14:nvContentPartPr>
              <p14:xfrm>
                <a:off x="5891557" y="5764226"/>
                <a:ext cx="18360" cy="246960"/>
              </p14:xfrm>
            </p:contentPart>
          </mc:Choice>
          <mc:Fallback xmlns="">
            <p:pic>
              <p:nvPicPr>
                <p:cNvPr id="45" name="Рукописні дані 44">
                  <a:extLst>
                    <a:ext uri="{FF2B5EF4-FFF2-40B4-BE49-F238E27FC236}">
                      <a16:creationId xmlns:a16="http://schemas.microsoft.com/office/drawing/2014/main" id="{B05D7971-5E18-8DCA-B321-1EAB33C42326}"/>
                    </a:ext>
                  </a:extLst>
                </p:cNvPr>
                <p:cNvPicPr/>
                <p:nvPr/>
              </p:nvPicPr>
              <p:blipFill>
                <a:blip r:embed="rId52"/>
                <a:stretch>
                  <a:fillRect/>
                </a:stretch>
              </p:blipFill>
              <p:spPr>
                <a:xfrm>
                  <a:off x="5873557" y="5746226"/>
                  <a:ext cx="54000" cy="2826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53">
              <p14:nvContentPartPr>
                <p14:cNvPr id="46" name="Рукописні дані 45">
                  <a:extLst>
                    <a:ext uri="{FF2B5EF4-FFF2-40B4-BE49-F238E27FC236}">
                      <a16:creationId xmlns:a16="http://schemas.microsoft.com/office/drawing/2014/main" id="{B5FEC631-02B2-DEEF-B445-8A12739343C5}"/>
                    </a:ext>
                  </a:extLst>
                </p14:cNvPr>
                <p14:cNvContentPartPr/>
                <p14:nvPr/>
              </p14:nvContentPartPr>
              <p14:xfrm>
                <a:off x="5876077" y="5747306"/>
                <a:ext cx="111960" cy="129600"/>
              </p14:xfrm>
            </p:contentPart>
          </mc:Choice>
          <mc:Fallback xmlns="">
            <p:pic>
              <p:nvPicPr>
                <p:cNvPr id="46" name="Рукописні дані 45">
                  <a:extLst>
                    <a:ext uri="{FF2B5EF4-FFF2-40B4-BE49-F238E27FC236}">
                      <a16:creationId xmlns:a16="http://schemas.microsoft.com/office/drawing/2014/main" id="{B5FEC631-02B2-DEEF-B445-8A12739343C5}"/>
                    </a:ext>
                  </a:extLst>
                </p:cNvPr>
                <p:cNvPicPr/>
                <p:nvPr/>
              </p:nvPicPr>
              <p:blipFill>
                <a:blip r:embed="rId54"/>
                <a:stretch>
                  <a:fillRect/>
                </a:stretch>
              </p:blipFill>
              <p:spPr>
                <a:xfrm>
                  <a:off x="5858077" y="5729306"/>
                  <a:ext cx="147600" cy="1652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55">
              <p14:nvContentPartPr>
                <p14:cNvPr id="48" name="Рукописні дані 47">
                  <a:extLst>
                    <a:ext uri="{FF2B5EF4-FFF2-40B4-BE49-F238E27FC236}">
                      <a16:creationId xmlns:a16="http://schemas.microsoft.com/office/drawing/2014/main" id="{13066018-4D25-22EC-1BF4-3C3820DB4D4C}"/>
                    </a:ext>
                  </a:extLst>
                </p14:cNvPr>
                <p14:cNvContentPartPr/>
                <p14:nvPr/>
              </p14:nvContentPartPr>
              <p14:xfrm>
                <a:off x="6041677" y="5740466"/>
                <a:ext cx="126000" cy="168120"/>
              </p14:xfrm>
            </p:contentPart>
          </mc:Choice>
          <mc:Fallback xmlns="">
            <p:pic>
              <p:nvPicPr>
                <p:cNvPr id="48" name="Рукописні дані 47">
                  <a:extLst>
                    <a:ext uri="{FF2B5EF4-FFF2-40B4-BE49-F238E27FC236}">
                      <a16:creationId xmlns:a16="http://schemas.microsoft.com/office/drawing/2014/main" id="{13066018-4D25-22EC-1BF4-3C3820DB4D4C}"/>
                    </a:ext>
                  </a:extLst>
                </p:cNvPr>
                <p:cNvPicPr/>
                <p:nvPr/>
              </p:nvPicPr>
              <p:blipFill>
                <a:blip r:embed="rId56"/>
                <a:stretch>
                  <a:fillRect/>
                </a:stretch>
              </p:blipFill>
              <p:spPr>
                <a:xfrm>
                  <a:off x="6024037" y="5722826"/>
                  <a:ext cx="161640" cy="2037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57">
              <p14:nvContentPartPr>
                <p14:cNvPr id="49" name="Рукописні дані 48">
                  <a:extLst>
                    <a:ext uri="{FF2B5EF4-FFF2-40B4-BE49-F238E27FC236}">
                      <a16:creationId xmlns:a16="http://schemas.microsoft.com/office/drawing/2014/main" id="{A4DBD0DE-6283-ABDB-6306-09A2DB1807E6}"/>
                    </a:ext>
                  </a:extLst>
                </p14:cNvPr>
                <p14:cNvContentPartPr/>
                <p14:nvPr/>
              </p14:nvContentPartPr>
              <p14:xfrm>
                <a:off x="6231757" y="5717426"/>
                <a:ext cx="252000" cy="188280"/>
              </p14:xfrm>
            </p:contentPart>
          </mc:Choice>
          <mc:Fallback xmlns="">
            <p:pic>
              <p:nvPicPr>
                <p:cNvPr id="49" name="Рукописні дані 48">
                  <a:extLst>
                    <a:ext uri="{FF2B5EF4-FFF2-40B4-BE49-F238E27FC236}">
                      <a16:creationId xmlns:a16="http://schemas.microsoft.com/office/drawing/2014/main" id="{A4DBD0DE-6283-ABDB-6306-09A2DB1807E6}"/>
                    </a:ext>
                  </a:extLst>
                </p:cNvPr>
                <p:cNvPicPr/>
                <p:nvPr/>
              </p:nvPicPr>
              <p:blipFill>
                <a:blip r:embed="rId58"/>
                <a:stretch>
                  <a:fillRect/>
                </a:stretch>
              </p:blipFill>
              <p:spPr>
                <a:xfrm>
                  <a:off x="6213757" y="5699786"/>
                  <a:ext cx="287640" cy="2239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59">
              <p14:nvContentPartPr>
                <p14:cNvPr id="50" name="Рукописні дані 49">
                  <a:extLst>
                    <a:ext uri="{FF2B5EF4-FFF2-40B4-BE49-F238E27FC236}">
                      <a16:creationId xmlns:a16="http://schemas.microsoft.com/office/drawing/2014/main" id="{0275F617-429F-08AE-0A7E-730C605908E4}"/>
                    </a:ext>
                  </a:extLst>
                </p14:cNvPr>
                <p14:cNvContentPartPr/>
                <p14:nvPr/>
              </p14:nvContentPartPr>
              <p14:xfrm>
                <a:off x="6527677" y="5899586"/>
                <a:ext cx="360" cy="360"/>
              </p14:xfrm>
            </p:contentPart>
          </mc:Choice>
          <mc:Fallback xmlns="">
            <p:pic>
              <p:nvPicPr>
                <p:cNvPr id="50" name="Рукописні дані 49">
                  <a:extLst>
                    <a:ext uri="{FF2B5EF4-FFF2-40B4-BE49-F238E27FC236}">
                      <a16:creationId xmlns:a16="http://schemas.microsoft.com/office/drawing/2014/main" id="{0275F617-429F-08AE-0A7E-730C605908E4}"/>
                    </a:ext>
                  </a:extLst>
                </p:cNvPr>
                <p:cNvPicPr/>
                <p:nvPr/>
              </p:nvPicPr>
              <p:blipFill>
                <a:blip r:embed="rId12"/>
                <a:stretch>
                  <a:fillRect/>
                </a:stretch>
              </p:blipFill>
              <p:spPr>
                <a:xfrm>
                  <a:off x="6510037" y="5881586"/>
                  <a:ext cx="36000" cy="36000"/>
                </a:xfrm>
                <a:prstGeom prst="rect">
                  <a:avLst/>
                </a:prstGeom>
              </p:spPr>
            </p:pic>
          </mc:Fallback>
        </mc:AlternateContent>
      </p:grpSp>
      <p:sp>
        <p:nvSpPr>
          <p:cNvPr id="52" name="TextBox 51">
            <a:extLst>
              <a:ext uri="{FF2B5EF4-FFF2-40B4-BE49-F238E27FC236}">
                <a16:creationId xmlns:a16="http://schemas.microsoft.com/office/drawing/2014/main" id="{A13367D3-F586-AEC8-7DA1-AC19D6C61F3A}"/>
              </a:ext>
            </a:extLst>
          </p:cNvPr>
          <p:cNvSpPr txBox="1"/>
          <p:nvPr/>
        </p:nvSpPr>
        <p:spPr>
          <a:xfrm>
            <a:off x="5988037" y="4800483"/>
            <a:ext cx="49359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dirty="0"/>
              <a:t>Сьогодні   чудовий     осінній     день.</a:t>
            </a:r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60">
            <p14:nvContentPartPr>
              <p14:cNvPr id="53" name="Рукописні дані 52">
                <a:extLst>
                  <a:ext uri="{FF2B5EF4-FFF2-40B4-BE49-F238E27FC236}">
                    <a16:creationId xmlns:a16="http://schemas.microsoft.com/office/drawing/2014/main" id="{F68DB69E-8361-9DB1-2859-62930DB1E032}"/>
                  </a:ext>
                </a:extLst>
              </p14:cNvPr>
              <p14:cNvContentPartPr/>
              <p14:nvPr/>
            </p14:nvContentPartPr>
            <p14:xfrm>
              <a:off x="9604957" y="5190746"/>
              <a:ext cx="651600" cy="10080"/>
            </p14:xfrm>
          </p:contentPart>
        </mc:Choice>
        <mc:Fallback xmlns="">
          <p:pic>
            <p:nvPicPr>
              <p:cNvPr id="53" name="Рукописні дані 52">
                <a:extLst>
                  <a:ext uri="{FF2B5EF4-FFF2-40B4-BE49-F238E27FC236}">
                    <a16:creationId xmlns:a16="http://schemas.microsoft.com/office/drawing/2014/main" id="{F68DB69E-8361-9DB1-2859-62930DB1E032}"/>
                  </a:ext>
                </a:extLst>
              </p:cNvPr>
              <p:cNvPicPr/>
              <p:nvPr/>
            </p:nvPicPr>
            <p:blipFill>
              <a:blip r:embed="rId61"/>
              <a:stretch>
                <a:fillRect/>
              </a:stretch>
            </p:blipFill>
            <p:spPr>
              <a:xfrm>
                <a:off x="9586957" y="5173106"/>
                <a:ext cx="687240" cy="457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62">
            <p14:nvContentPartPr>
              <p14:cNvPr id="54" name="Рукописні дані 53">
                <a:extLst>
                  <a:ext uri="{FF2B5EF4-FFF2-40B4-BE49-F238E27FC236}">
                    <a16:creationId xmlns:a16="http://schemas.microsoft.com/office/drawing/2014/main" id="{0287C775-94C5-5C50-2F5D-203C2D7E07F8}"/>
                  </a:ext>
                </a:extLst>
              </p14:cNvPr>
              <p14:cNvContentPartPr/>
              <p14:nvPr/>
            </p14:nvContentPartPr>
            <p14:xfrm>
              <a:off x="8523157" y="5093906"/>
              <a:ext cx="964440" cy="150480"/>
            </p14:xfrm>
          </p:contentPart>
        </mc:Choice>
        <mc:Fallback xmlns="">
          <p:pic>
            <p:nvPicPr>
              <p:cNvPr id="54" name="Рукописні дані 53">
                <a:extLst>
                  <a:ext uri="{FF2B5EF4-FFF2-40B4-BE49-F238E27FC236}">
                    <a16:creationId xmlns:a16="http://schemas.microsoft.com/office/drawing/2014/main" id="{0287C775-94C5-5C50-2F5D-203C2D7E07F8}"/>
                  </a:ext>
                </a:extLst>
              </p:cNvPr>
              <p:cNvPicPr/>
              <p:nvPr/>
            </p:nvPicPr>
            <p:blipFill>
              <a:blip r:embed="rId63"/>
              <a:stretch>
                <a:fillRect/>
              </a:stretch>
            </p:blipFill>
            <p:spPr>
              <a:xfrm>
                <a:off x="8505517" y="5075906"/>
                <a:ext cx="1000080" cy="186120"/>
              </a:xfrm>
              <a:prstGeom prst="rect">
                <a:avLst/>
              </a:prstGeom>
            </p:spPr>
          </p:pic>
        </mc:Fallback>
      </mc:AlternateContent>
      <p:grpSp>
        <p:nvGrpSpPr>
          <p:cNvPr id="61" name="Групувати 60">
            <a:extLst>
              <a:ext uri="{FF2B5EF4-FFF2-40B4-BE49-F238E27FC236}">
                <a16:creationId xmlns:a16="http://schemas.microsoft.com/office/drawing/2014/main" id="{332BF38F-75C6-AA10-5472-EB945124C9A2}"/>
              </a:ext>
            </a:extLst>
          </p:cNvPr>
          <p:cNvGrpSpPr/>
          <p:nvPr/>
        </p:nvGrpSpPr>
        <p:grpSpPr>
          <a:xfrm>
            <a:off x="5939077" y="5116226"/>
            <a:ext cx="2239200" cy="118080"/>
            <a:chOff x="5939077" y="5116226"/>
            <a:chExt cx="2239200" cy="118080"/>
          </a:xfrm>
        </p:grpSpPr>
        <mc:AlternateContent xmlns:mc="http://schemas.openxmlformats.org/markup-compatibility/2006" xmlns:p14="http://schemas.microsoft.com/office/powerpoint/2010/main">
          <mc:Choice Requires="p14">
            <p:contentPart p14:bwMode="auto" r:id="rId64">
              <p14:nvContentPartPr>
                <p14:cNvPr id="55" name="Рукописні дані 54">
                  <a:extLst>
                    <a:ext uri="{FF2B5EF4-FFF2-40B4-BE49-F238E27FC236}">
                      <a16:creationId xmlns:a16="http://schemas.microsoft.com/office/drawing/2014/main" id="{7DC76F6C-3BB3-411F-31E1-FB7D1D2A3B48}"/>
                    </a:ext>
                  </a:extLst>
                </p14:cNvPr>
                <p14:cNvContentPartPr/>
                <p14:nvPr/>
              </p14:nvContentPartPr>
              <p14:xfrm>
                <a:off x="7299157" y="5116226"/>
                <a:ext cx="879120" cy="118080"/>
              </p14:xfrm>
            </p:contentPart>
          </mc:Choice>
          <mc:Fallback xmlns="">
            <p:pic>
              <p:nvPicPr>
                <p:cNvPr id="55" name="Рукописні дані 54">
                  <a:extLst>
                    <a:ext uri="{FF2B5EF4-FFF2-40B4-BE49-F238E27FC236}">
                      <a16:creationId xmlns:a16="http://schemas.microsoft.com/office/drawing/2014/main" id="{7DC76F6C-3BB3-411F-31E1-FB7D1D2A3B48}"/>
                    </a:ext>
                  </a:extLst>
                </p:cNvPr>
                <p:cNvPicPr/>
                <p:nvPr/>
              </p:nvPicPr>
              <p:blipFill>
                <a:blip r:embed="rId65"/>
                <a:stretch>
                  <a:fillRect/>
                </a:stretch>
              </p:blipFill>
              <p:spPr>
                <a:xfrm>
                  <a:off x="7281157" y="5098226"/>
                  <a:ext cx="914760" cy="1537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66">
              <p14:nvContentPartPr>
                <p14:cNvPr id="56" name="Рукописні дані 55">
                  <a:extLst>
                    <a:ext uri="{FF2B5EF4-FFF2-40B4-BE49-F238E27FC236}">
                      <a16:creationId xmlns:a16="http://schemas.microsoft.com/office/drawing/2014/main" id="{06ED3CA7-8297-BA76-4B8A-4CE78E5AC8E5}"/>
                    </a:ext>
                  </a:extLst>
                </p14:cNvPr>
                <p14:cNvContentPartPr/>
                <p14:nvPr/>
              </p14:nvContentPartPr>
              <p14:xfrm>
                <a:off x="5939077" y="5201546"/>
                <a:ext cx="177120" cy="7200"/>
              </p14:xfrm>
            </p:contentPart>
          </mc:Choice>
          <mc:Fallback xmlns="">
            <p:pic>
              <p:nvPicPr>
                <p:cNvPr id="56" name="Рукописні дані 55">
                  <a:extLst>
                    <a:ext uri="{FF2B5EF4-FFF2-40B4-BE49-F238E27FC236}">
                      <a16:creationId xmlns:a16="http://schemas.microsoft.com/office/drawing/2014/main" id="{06ED3CA7-8297-BA76-4B8A-4CE78E5AC8E5}"/>
                    </a:ext>
                  </a:extLst>
                </p:cNvPr>
                <p:cNvPicPr/>
                <p:nvPr/>
              </p:nvPicPr>
              <p:blipFill>
                <a:blip r:embed="rId67"/>
                <a:stretch>
                  <a:fillRect/>
                </a:stretch>
              </p:blipFill>
              <p:spPr>
                <a:xfrm>
                  <a:off x="5921437" y="5183906"/>
                  <a:ext cx="212760" cy="428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68">
              <p14:nvContentPartPr>
                <p14:cNvPr id="57" name="Рукописні дані 56">
                  <a:extLst>
                    <a:ext uri="{FF2B5EF4-FFF2-40B4-BE49-F238E27FC236}">
                      <a16:creationId xmlns:a16="http://schemas.microsoft.com/office/drawing/2014/main" id="{ED165F92-ED19-FA5A-4C82-21B13A3D67DB}"/>
                    </a:ext>
                  </a:extLst>
                </p14:cNvPr>
                <p14:cNvContentPartPr/>
                <p14:nvPr/>
              </p14:nvContentPartPr>
              <p14:xfrm>
                <a:off x="6209797" y="5200106"/>
                <a:ext cx="360" cy="360"/>
              </p14:xfrm>
            </p:contentPart>
          </mc:Choice>
          <mc:Fallback xmlns="">
            <p:pic>
              <p:nvPicPr>
                <p:cNvPr id="57" name="Рукописні дані 56">
                  <a:extLst>
                    <a:ext uri="{FF2B5EF4-FFF2-40B4-BE49-F238E27FC236}">
                      <a16:creationId xmlns:a16="http://schemas.microsoft.com/office/drawing/2014/main" id="{ED165F92-ED19-FA5A-4C82-21B13A3D67DB}"/>
                    </a:ext>
                  </a:extLst>
                </p:cNvPr>
                <p:cNvPicPr/>
                <p:nvPr/>
              </p:nvPicPr>
              <p:blipFill>
                <a:blip r:embed="rId12"/>
                <a:stretch>
                  <a:fillRect/>
                </a:stretch>
              </p:blipFill>
              <p:spPr>
                <a:xfrm>
                  <a:off x="6191797" y="5182106"/>
                  <a:ext cx="36000" cy="360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69">
              <p14:nvContentPartPr>
                <p14:cNvPr id="58" name="Рукописні дані 57">
                  <a:extLst>
                    <a:ext uri="{FF2B5EF4-FFF2-40B4-BE49-F238E27FC236}">
                      <a16:creationId xmlns:a16="http://schemas.microsoft.com/office/drawing/2014/main" id="{17EB2979-199F-36E3-C50D-D09E8DF59380}"/>
                    </a:ext>
                  </a:extLst>
                </p14:cNvPr>
                <p14:cNvContentPartPr/>
                <p14:nvPr/>
              </p14:nvContentPartPr>
              <p14:xfrm>
                <a:off x="6400597" y="5175626"/>
                <a:ext cx="206280" cy="24840"/>
              </p14:xfrm>
            </p:contentPart>
          </mc:Choice>
          <mc:Fallback xmlns="">
            <p:pic>
              <p:nvPicPr>
                <p:cNvPr id="58" name="Рукописні дані 57">
                  <a:extLst>
                    <a:ext uri="{FF2B5EF4-FFF2-40B4-BE49-F238E27FC236}">
                      <a16:creationId xmlns:a16="http://schemas.microsoft.com/office/drawing/2014/main" id="{17EB2979-199F-36E3-C50D-D09E8DF59380}"/>
                    </a:ext>
                  </a:extLst>
                </p:cNvPr>
                <p:cNvPicPr/>
                <p:nvPr/>
              </p:nvPicPr>
              <p:blipFill>
                <a:blip r:embed="rId70"/>
                <a:stretch>
                  <a:fillRect/>
                </a:stretch>
              </p:blipFill>
              <p:spPr>
                <a:xfrm>
                  <a:off x="6382597" y="5157626"/>
                  <a:ext cx="241920" cy="604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71">
              <p14:nvContentPartPr>
                <p14:cNvPr id="59" name="Рукописні дані 58">
                  <a:extLst>
                    <a:ext uri="{FF2B5EF4-FFF2-40B4-BE49-F238E27FC236}">
                      <a16:creationId xmlns:a16="http://schemas.microsoft.com/office/drawing/2014/main" id="{0833F442-D663-C0E1-DCFD-F7A2CDBB24BB}"/>
                    </a:ext>
                  </a:extLst>
                </p14:cNvPr>
                <p14:cNvContentPartPr/>
                <p14:nvPr/>
              </p14:nvContentPartPr>
              <p14:xfrm>
                <a:off x="6702637" y="5175986"/>
                <a:ext cx="360" cy="360"/>
              </p14:xfrm>
            </p:contentPart>
          </mc:Choice>
          <mc:Fallback xmlns="">
            <p:pic>
              <p:nvPicPr>
                <p:cNvPr id="59" name="Рукописні дані 58">
                  <a:extLst>
                    <a:ext uri="{FF2B5EF4-FFF2-40B4-BE49-F238E27FC236}">
                      <a16:creationId xmlns:a16="http://schemas.microsoft.com/office/drawing/2014/main" id="{0833F442-D663-C0E1-DCFD-F7A2CDBB24BB}"/>
                    </a:ext>
                  </a:extLst>
                </p:cNvPr>
                <p:cNvPicPr/>
                <p:nvPr/>
              </p:nvPicPr>
              <p:blipFill>
                <a:blip r:embed="rId12"/>
                <a:stretch>
                  <a:fillRect/>
                </a:stretch>
              </p:blipFill>
              <p:spPr>
                <a:xfrm>
                  <a:off x="6684637" y="5157986"/>
                  <a:ext cx="36000" cy="360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72">
              <p14:nvContentPartPr>
                <p14:cNvPr id="60" name="Рукописні дані 59">
                  <a:extLst>
                    <a:ext uri="{FF2B5EF4-FFF2-40B4-BE49-F238E27FC236}">
                      <a16:creationId xmlns:a16="http://schemas.microsoft.com/office/drawing/2014/main" id="{DF8E72A1-56D1-1FB5-74DC-05F6FBCA6C1C}"/>
                    </a:ext>
                  </a:extLst>
                </p14:cNvPr>
                <p14:cNvContentPartPr/>
                <p14:nvPr/>
              </p14:nvContentPartPr>
              <p14:xfrm>
                <a:off x="6917557" y="5159426"/>
                <a:ext cx="239400" cy="32760"/>
              </p14:xfrm>
            </p:contentPart>
          </mc:Choice>
          <mc:Fallback xmlns="">
            <p:pic>
              <p:nvPicPr>
                <p:cNvPr id="60" name="Рукописні дані 59">
                  <a:extLst>
                    <a:ext uri="{FF2B5EF4-FFF2-40B4-BE49-F238E27FC236}">
                      <a16:creationId xmlns:a16="http://schemas.microsoft.com/office/drawing/2014/main" id="{DF8E72A1-56D1-1FB5-74DC-05F6FBCA6C1C}"/>
                    </a:ext>
                  </a:extLst>
                </p:cNvPr>
                <p:cNvPicPr/>
                <p:nvPr/>
              </p:nvPicPr>
              <p:blipFill>
                <a:blip r:embed="rId73"/>
                <a:stretch>
                  <a:fillRect/>
                </a:stretch>
              </p:blipFill>
              <p:spPr>
                <a:xfrm>
                  <a:off x="6899557" y="5141426"/>
                  <a:ext cx="275040" cy="68400"/>
                </a:xfrm>
                <a:prstGeom prst="rect">
                  <a:avLst/>
                </a:prstGeom>
              </p:spPr>
            </p:pic>
          </mc:Fallback>
        </mc:AlternateContent>
      </p:grpSp>
      <p:grpSp>
        <p:nvGrpSpPr>
          <p:cNvPr id="65" name="Групувати 64">
            <a:extLst>
              <a:ext uri="{FF2B5EF4-FFF2-40B4-BE49-F238E27FC236}">
                <a16:creationId xmlns:a16="http://schemas.microsoft.com/office/drawing/2014/main" id="{437BF2A5-9107-0C6B-4EDA-7CCC72E79FEA}"/>
              </a:ext>
            </a:extLst>
          </p:cNvPr>
          <p:cNvGrpSpPr/>
          <p:nvPr/>
        </p:nvGrpSpPr>
        <p:grpSpPr>
          <a:xfrm>
            <a:off x="7672837" y="4515746"/>
            <a:ext cx="214920" cy="119880"/>
            <a:chOff x="7672837" y="4515746"/>
            <a:chExt cx="214920" cy="119880"/>
          </a:xfrm>
        </p:grpSpPr>
        <mc:AlternateContent xmlns:mc="http://schemas.openxmlformats.org/markup-compatibility/2006" xmlns:p14="http://schemas.microsoft.com/office/powerpoint/2010/main">
          <mc:Choice Requires="p14">
            <p:contentPart p14:bwMode="auto" r:id="rId74">
              <p14:nvContentPartPr>
                <p14:cNvPr id="62" name="Рукописні дані 61">
                  <a:extLst>
                    <a:ext uri="{FF2B5EF4-FFF2-40B4-BE49-F238E27FC236}">
                      <a16:creationId xmlns:a16="http://schemas.microsoft.com/office/drawing/2014/main" id="{05AF01D4-E7C7-563C-EF55-D64650C90DE1}"/>
                    </a:ext>
                  </a:extLst>
                </p14:cNvPr>
                <p14:cNvContentPartPr/>
                <p14:nvPr/>
              </p14:nvContentPartPr>
              <p14:xfrm>
                <a:off x="7672837" y="4515746"/>
                <a:ext cx="131040" cy="113760"/>
              </p14:xfrm>
            </p:contentPart>
          </mc:Choice>
          <mc:Fallback xmlns="">
            <p:pic>
              <p:nvPicPr>
                <p:cNvPr id="62" name="Рукописні дані 61">
                  <a:extLst>
                    <a:ext uri="{FF2B5EF4-FFF2-40B4-BE49-F238E27FC236}">
                      <a16:creationId xmlns:a16="http://schemas.microsoft.com/office/drawing/2014/main" id="{05AF01D4-E7C7-563C-EF55-D64650C90DE1}"/>
                    </a:ext>
                  </a:extLst>
                </p:cNvPr>
                <p:cNvPicPr/>
                <p:nvPr/>
              </p:nvPicPr>
              <p:blipFill>
                <a:blip r:embed="rId75"/>
                <a:stretch>
                  <a:fillRect/>
                </a:stretch>
              </p:blipFill>
              <p:spPr>
                <a:xfrm>
                  <a:off x="7654837" y="4497746"/>
                  <a:ext cx="166680" cy="1494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76">
              <p14:nvContentPartPr>
                <p14:cNvPr id="63" name="Рукописні дані 62">
                  <a:extLst>
                    <a:ext uri="{FF2B5EF4-FFF2-40B4-BE49-F238E27FC236}">
                      <a16:creationId xmlns:a16="http://schemas.microsoft.com/office/drawing/2014/main" id="{83CBD18C-7D85-E9CC-9F2C-006CB9B30EFC}"/>
                    </a:ext>
                  </a:extLst>
                </p14:cNvPr>
                <p14:cNvContentPartPr/>
                <p14:nvPr/>
              </p14:nvContentPartPr>
              <p14:xfrm>
                <a:off x="7887397" y="4635266"/>
                <a:ext cx="360" cy="360"/>
              </p14:xfrm>
            </p:contentPart>
          </mc:Choice>
          <mc:Fallback xmlns="">
            <p:pic>
              <p:nvPicPr>
                <p:cNvPr id="63" name="Рукописні дані 62">
                  <a:extLst>
                    <a:ext uri="{FF2B5EF4-FFF2-40B4-BE49-F238E27FC236}">
                      <a16:creationId xmlns:a16="http://schemas.microsoft.com/office/drawing/2014/main" id="{83CBD18C-7D85-E9CC-9F2C-006CB9B30EFC}"/>
                    </a:ext>
                  </a:extLst>
                </p:cNvPr>
                <p:cNvPicPr/>
                <p:nvPr/>
              </p:nvPicPr>
              <p:blipFill>
                <a:blip r:embed="rId12"/>
                <a:stretch>
                  <a:fillRect/>
                </a:stretch>
              </p:blipFill>
              <p:spPr>
                <a:xfrm>
                  <a:off x="7869397" y="4617626"/>
                  <a:ext cx="36000" cy="36000"/>
                </a:xfrm>
                <a:prstGeom prst="rect">
                  <a:avLst/>
                </a:prstGeom>
              </p:spPr>
            </p:pic>
          </mc:Fallback>
        </mc:AlternateContent>
      </p:grpSp>
      <p:grpSp>
        <p:nvGrpSpPr>
          <p:cNvPr id="67" name="Групувати 66">
            <a:extLst>
              <a:ext uri="{FF2B5EF4-FFF2-40B4-BE49-F238E27FC236}">
                <a16:creationId xmlns:a16="http://schemas.microsoft.com/office/drawing/2014/main" id="{D0011DC3-E8CA-E670-1BE8-239731DDB5EF}"/>
              </a:ext>
            </a:extLst>
          </p:cNvPr>
          <p:cNvGrpSpPr/>
          <p:nvPr/>
        </p:nvGrpSpPr>
        <p:grpSpPr>
          <a:xfrm>
            <a:off x="8833477" y="4531946"/>
            <a:ext cx="248400" cy="101160"/>
            <a:chOff x="8833477" y="4531946"/>
            <a:chExt cx="248400" cy="101160"/>
          </a:xfrm>
        </p:grpSpPr>
        <mc:AlternateContent xmlns:mc="http://schemas.openxmlformats.org/markup-compatibility/2006" xmlns:p14="http://schemas.microsoft.com/office/powerpoint/2010/main">
          <mc:Choice Requires="p14">
            <p:contentPart p14:bwMode="auto" r:id="rId77">
              <p14:nvContentPartPr>
                <p14:cNvPr id="64" name="Рукописні дані 63">
                  <a:extLst>
                    <a:ext uri="{FF2B5EF4-FFF2-40B4-BE49-F238E27FC236}">
                      <a16:creationId xmlns:a16="http://schemas.microsoft.com/office/drawing/2014/main" id="{3A219E20-C72C-82F9-F75B-11988E337957}"/>
                    </a:ext>
                  </a:extLst>
                </p14:cNvPr>
                <p14:cNvContentPartPr/>
                <p14:nvPr/>
              </p14:nvContentPartPr>
              <p14:xfrm>
                <a:off x="8833477" y="4531946"/>
                <a:ext cx="158040" cy="101160"/>
              </p14:xfrm>
            </p:contentPart>
          </mc:Choice>
          <mc:Fallback xmlns="">
            <p:pic>
              <p:nvPicPr>
                <p:cNvPr id="64" name="Рукописні дані 63">
                  <a:extLst>
                    <a:ext uri="{FF2B5EF4-FFF2-40B4-BE49-F238E27FC236}">
                      <a16:creationId xmlns:a16="http://schemas.microsoft.com/office/drawing/2014/main" id="{3A219E20-C72C-82F9-F75B-11988E337957}"/>
                    </a:ext>
                  </a:extLst>
                </p:cNvPr>
                <p:cNvPicPr/>
                <p:nvPr/>
              </p:nvPicPr>
              <p:blipFill>
                <a:blip r:embed="rId78"/>
                <a:stretch>
                  <a:fillRect/>
                </a:stretch>
              </p:blipFill>
              <p:spPr>
                <a:xfrm>
                  <a:off x="8815837" y="4514306"/>
                  <a:ext cx="193680" cy="1368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79">
              <p14:nvContentPartPr>
                <p14:cNvPr id="66" name="Рукописні дані 65">
                  <a:extLst>
                    <a:ext uri="{FF2B5EF4-FFF2-40B4-BE49-F238E27FC236}">
                      <a16:creationId xmlns:a16="http://schemas.microsoft.com/office/drawing/2014/main" id="{3BE14924-86F2-86C9-F379-BF245D13003D}"/>
                    </a:ext>
                  </a:extLst>
                </p14:cNvPr>
                <p14:cNvContentPartPr/>
                <p14:nvPr/>
              </p14:nvContentPartPr>
              <p14:xfrm>
                <a:off x="9080077" y="4619066"/>
                <a:ext cx="1800" cy="360"/>
              </p14:xfrm>
            </p:contentPart>
          </mc:Choice>
          <mc:Fallback xmlns="">
            <p:pic>
              <p:nvPicPr>
                <p:cNvPr id="66" name="Рукописні дані 65">
                  <a:extLst>
                    <a:ext uri="{FF2B5EF4-FFF2-40B4-BE49-F238E27FC236}">
                      <a16:creationId xmlns:a16="http://schemas.microsoft.com/office/drawing/2014/main" id="{3BE14924-86F2-86C9-F379-BF245D13003D}"/>
                    </a:ext>
                  </a:extLst>
                </p:cNvPr>
                <p:cNvPicPr/>
                <p:nvPr/>
              </p:nvPicPr>
              <p:blipFill>
                <a:blip r:embed="rId41"/>
                <a:stretch>
                  <a:fillRect/>
                </a:stretch>
              </p:blipFill>
              <p:spPr>
                <a:xfrm>
                  <a:off x="9062077" y="4601426"/>
                  <a:ext cx="37440" cy="36000"/>
                </a:xfrm>
                <a:prstGeom prst="rect">
                  <a:avLst/>
                </a:prstGeom>
              </p:spPr>
            </p:pic>
          </mc:Fallback>
        </mc:AlternateContent>
      </p:grpSp>
      <mc:AlternateContent xmlns:mc="http://schemas.openxmlformats.org/markup-compatibility/2006" xmlns:p14="http://schemas.microsoft.com/office/powerpoint/2010/main">
        <mc:Choice Requires="p14">
          <p:contentPart p14:bwMode="auto" r:id="rId80">
            <p14:nvContentPartPr>
              <p14:cNvPr id="69" name="Рукописні дані 68">
                <a:extLst>
                  <a:ext uri="{FF2B5EF4-FFF2-40B4-BE49-F238E27FC236}">
                    <a16:creationId xmlns:a16="http://schemas.microsoft.com/office/drawing/2014/main" id="{AB8962B6-06A8-FC2F-6730-DCB020EE996F}"/>
                  </a:ext>
                </a:extLst>
              </p14:cNvPr>
              <p14:cNvContentPartPr/>
              <p14:nvPr/>
            </p14:nvContentPartPr>
            <p14:xfrm>
              <a:off x="9755797" y="4444466"/>
              <a:ext cx="360" cy="360"/>
            </p14:xfrm>
          </p:contentPart>
        </mc:Choice>
        <mc:Fallback xmlns="">
          <p:pic>
            <p:nvPicPr>
              <p:cNvPr id="69" name="Рукописні дані 68">
                <a:extLst>
                  <a:ext uri="{FF2B5EF4-FFF2-40B4-BE49-F238E27FC236}">
                    <a16:creationId xmlns:a16="http://schemas.microsoft.com/office/drawing/2014/main" id="{AB8962B6-06A8-FC2F-6730-DCB020EE996F}"/>
                  </a:ext>
                </a:extLst>
              </p:cNvPr>
              <p:cNvPicPr/>
              <p:nvPr/>
            </p:nvPicPr>
            <p:blipFill>
              <a:blip r:embed="rId12"/>
              <a:stretch>
                <a:fillRect/>
              </a:stretch>
            </p:blipFill>
            <p:spPr>
              <a:xfrm>
                <a:off x="9738157" y="4426826"/>
                <a:ext cx="36000" cy="36000"/>
              </a:xfrm>
              <a:prstGeom prst="rect">
                <a:avLst/>
              </a:prstGeom>
            </p:spPr>
          </p:pic>
        </mc:Fallback>
      </mc:AlternateContent>
      <p:grpSp>
        <p:nvGrpSpPr>
          <p:cNvPr id="72" name="Групувати 71">
            <a:extLst>
              <a:ext uri="{FF2B5EF4-FFF2-40B4-BE49-F238E27FC236}">
                <a16:creationId xmlns:a16="http://schemas.microsoft.com/office/drawing/2014/main" id="{1F09FE6A-2271-E2C8-7928-7A101886CAFE}"/>
              </a:ext>
            </a:extLst>
          </p:cNvPr>
          <p:cNvGrpSpPr/>
          <p:nvPr/>
        </p:nvGrpSpPr>
        <p:grpSpPr>
          <a:xfrm>
            <a:off x="9771997" y="4515746"/>
            <a:ext cx="351360" cy="150840"/>
            <a:chOff x="9771997" y="4515746"/>
            <a:chExt cx="351360" cy="150840"/>
          </a:xfrm>
        </p:grpSpPr>
        <mc:AlternateContent xmlns:mc="http://schemas.openxmlformats.org/markup-compatibility/2006" xmlns:p14="http://schemas.microsoft.com/office/powerpoint/2010/main">
          <mc:Choice Requires="p14">
            <p:contentPart p14:bwMode="auto" r:id="rId81">
              <p14:nvContentPartPr>
                <p14:cNvPr id="68" name="Рукописні дані 67">
                  <a:extLst>
                    <a:ext uri="{FF2B5EF4-FFF2-40B4-BE49-F238E27FC236}">
                      <a16:creationId xmlns:a16="http://schemas.microsoft.com/office/drawing/2014/main" id="{33D42720-DE87-BC3C-DCE5-EFCEA38FE709}"/>
                    </a:ext>
                  </a:extLst>
                </p14:cNvPr>
                <p14:cNvContentPartPr/>
                <p14:nvPr/>
              </p14:nvContentPartPr>
              <p14:xfrm>
                <a:off x="9771997" y="4515746"/>
                <a:ext cx="76680" cy="145440"/>
              </p14:xfrm>
            </p:contentPart>
          </mc:Choice>
          <mc:Fallback xmlns="">
            <p:pic>
              <p:nvPicPr>
                <p:cNvPr id="68" name="Рукописні дані 67">
                  <a:extLst>
                    <a:ext uri="{FF2B5EF4-FFF2-40B4-BE49-F238E27FC236}">
                      <a16:creationId xmlns:a16="http://schemas.microsoft.com/office/drawing/2014/main" id="{33D42720-DE87-BC3C-DCE5-EFCEA38FE709}"/>
                    </a:ext>
                  </a:extLst>
                </p:cNvPr>
                <p:cNvPicPr/>
                <p:nvPr/>
              </p:nvPicPr>
              <p:blipFill>
                <a:blip r:embed="rId82"/>
                <a:stretch>
                  <a:fillRect/>
                </a:stretch>
              </p:blipFill>
              <p:spPr>
                <a:xfrm>
                  <a:off x="9753997" y="4498106"/>
                  <a:ext cx="112320" cy="1810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83">
              <p14:nvContentPartPr>
                <p14:cNvPr id="70" name="Рукописні дані 69">
                  <a:extLst>
                    <a:ext uri="{FF2B5EF4-FFF2-40B4-BE49-F238E27FC236}">
                      <a16:creationId xmlns:a16="http://schemas.microsoft.com/office/drawing/2014/main" id="{A3EEF280-1A82-DC75-B8B0-7F2E48C14621}"/>
                    </a:ext>
                  </a:extLst>
                </p14:cNvPr>
                <p14:cNvContentPartPr/>
                <p14:nvPr/>
              </p14:nvContentPartPr>
              <p14:xfrm>
                <a:off x="9875317" y="4534106"/>
                <a:ext cx="226440" cy="132480"/>
              </p14:xfrm>
            </p:contentPart>
          </mc:Choice>
          <mc:Fallback xmlns="">
            <p:pic>
              <p:nvPicPr>
                <p:cNvPr id="70" name="Рукописні дані 69">
                  <a:extLst>
                    <a:ext uri="{FF2B5EF4-FFF2-40B4-BE49-F238E27FC236}">
                      <a16:creationId xmlns:a16="http://schemas.microsoft.com/office/drawing/2014/main" id="{A3EEF280-1A82-DC75-B8B0-7F2E48C14621}"/>
                    </a:ext>
                  </a:extLst>
                </p:cNvPr>
                <p:cNvPicPr/>
                <p:nvPr/>
              </p:nvPicPr>
              <p:blipFill>
                <a:blip r:embed="rId84"/>
                <a:stretch>
                  <a:fillRect/>
                </a:stretch>
              </p:blipFill>
              <p:spPr>
                <a:xfrm>
                  <a:off x="9857317" y="4516466"/>
                  <a:ext cx="262080" cy="1681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85">
              <p14:nvContentPartPr>
                <p14:cNvPr id="71" name="Рукописні дані 70">
                  <a:extLst>
                    <a:ext uri="{FF2B5EF4-FFF2-40B4-BE49-F238E27FC236}">
                      <a16:creationId xmlns:a16="http://schemas.microsoft.com/office/drawing/2014/main" id="{5BCCB442-3489-00A3-663B-E692C4841759}"/>
                    </a:ext>
                  </a:extLst>
                </p14:cNvPr>
                <p14:cNvContentPartPr/>
                <p14:nvPr/>
              </p14:nvContentPartPr>
              <p14:xfrm>
                <a:off x="10121557" y="4655786"/>
                <a:ext cx="1800" cy="3600"/>
              </p14:xfrm>
            </p:contentPart>
          </mc:Choice>
          <mc:Fallback xmlns="">
            <p:pic>
              <p:nvPicPr>
                <p:cNvPr id="71" name="Рукописні дані 70">
                  <a:extLst>
                    <a:ext uri="{FF2B5EF4-FFF2-40B4-BE49-F238E27FC236}">
                      <a16:creationId xmlns:a16="http://schemas.microsoft.com/office/drawing/2014/main" id="{5BCCB442-3489-00A3-663B-E692C4841759}"/>
                    </a:ext>
                  </a:extLst>
                </p:cNvPr>
                <p:cNvPicPr/>
                <p:nvPr/>
              </p:nvPicPr>
              <p:blipFill>
                <a:blip r:embed="rId86"/>
                <a:stretch>
                  <a:fillRect/>
                </a:stretch>
              </p:blipFill>
              <p:spPr>
                <a:xfrm>
                  <a:off x="10103917" y="4638146"/>
                  <a:ext cx="37440" cy="39240"/>
                </a:xfrm>
                <a:prstGeom prst="rect">
                  <a:avLst/>
                </a:prstGeom>
              </p:spPr>
            </p:pic>
          </mc:Fallback>
        </mc:AlternateContent>
      </p:grpSp>
      <p:grpSp>
        <p:nvGrpSpPr>
          <p:cNvPr id="79" name="Групувати 78">
            <a:extLst>
              <a:ext uri="{FF2B5EF4-FFF2-40B4-BE49-F238E27FC236}">
                <a16:creationId xmlns:a16="http://schemas.microsoft.com/office/drawing/2014/main" id="{B98F81F5-4438-CDC0-E2A4-FD52E3FC3AC0}"/>
              </a:ext>
            </a:extLst>
          </p:cNvPr>
          <p:cNvGrpSpPr/>
          <p:nvPr/>
        </p:nvGrpSpPr>
        <p:grpSpPr>
          <a:xfrm>
            <a:off x="5971117" y="4468226"/>
            <a:ext cx="938880" cy="325440"/>
            <a:chOff x="5971117" y="4468226"/>
            <a:chExt cx="938880" cy="325440"/>
          </a:xfrm>
        </p:grpSpPr>
        <mc:AlternateContent xmlns:mc="http://schemas.openxmlformats.org/markup-compatibility/2006" xmlns:p14="http://schemas.microsoft.com/office/powerpoint/2010/main">
          <mc:Choice Requires="p14">
            <p:contentPart p14:bwMode="auto" r:id="rId87">
              <p14:nvContentPartPr>
                <p14:cNvPr id="73" name="Рукописні дані 72">
                  <a:extLst>
                    <a:ext uri="{FF2B5EF4-FFF2-40B4-BE49-F238E27FC236}">
                      <a16:creationId xmlns:a16="http://schemas.microsoft.com/office/drawing/2014/main" id="{5FCD4DAE-D834-3416-E9B5-68F1195EB9F7}"/>
                    </a:ext>
                  </a:extLst>
                </p14:cNvPr>
                <p14:cNvContentPartPr/>
                <p14:nvPr/>
              </p14:nvContentPartPr>
              <p14:xfrm>
                <a:off x="5971117" y="4540586"/>
                <a:ext cx="159840" cy="253080"/>
              </p14:xfrm>
            </p:contentPart>
          </mc:Choice>
          <mc:Fallback xmlns="">
            <p:pic>
              <p:nvPicPr>
                <p:cNvPr id="73" name="Рукописні дані 72">
                  <a:extLst>
                    <a:ext uri="{FF2B5EF4-FFF2-40B4-BE49-F238E27FC236}">
                      <a16:creationId xmlns:a16="http://schemas.microsoft.com/office/drawing/2014/main" id="{5FCD4DAE-D834-3416-E9B5-68F1195EB9F7}"/>
                    </a:ext>
                  </a:extLst>
                </p:cNvPr>
                <p:cNvPicPr/>
                <p:nvPr/>
              </p:nvPicPr>
              <p:blipFill>
                <a:blip r:embed="rId88"/>
                <a:stretch>
                  <a:fillRect/>
                </a:stretch>
              </p:blipFill>
              <p:spPr>
                <a:xfrm>
                  <a:off x="5953477" y="4522586"/>
                  <a:ext cx="195480" cy="2887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89">
              <p14:nvContentPartPr>
                <p14:cNvPr id="74" name="Рукописні дані 73">
                  <a:extLst>
                    <a:ext uri="{FF2B5EF4-FFF2-40B4-BE49-F238E27FC236}">
                      <a16:creationId xmlns:a16="http://schemas.microsoft.com/office/drawing/2014/main" id="{A216B9CA-3AA6-0EC5-7C7C-1FD0548F3824}"/>
                    </a:ext>
                  </a:extLst>
                </p14:cNvPr>
                <p14:cNvContentPartPr/>
                <p14:nvPr/>
              </p14:nvContentPartPr>
              <p14:xfrm>
                <a:off x="6146077" y="4515746"/>
                <a:ext cx="145440" cy="122040"/>
              </p14:xfrm>
            </p:contentPart>
          </mc:Choice>
          <mc:Fallback xmlns="">
            <p:pic>
              <p:nvPicPr>
                <p:cNvPr id="74" name="Рукописні дані 73">
                  <a:extLst>
                    <a:ext uri="{FF2B5EF4-FFF2-40B4-BE49-F238E27FC236}">
                      <a16:creationId xmlns:a16="http://schemas.microsoft.com/office/drawing/2014/main" id="{A216B9CA-3AA6-0EC5-7C7C-1FD0548F3824}"/>
                    </a:ext>
                  </a:extLst>
                </p:cNvPr>
                <p:cNvPicPr/>
                <p:nvPr/>
              </p:nvPicPr>
              <p:blipFill>
                <a:blip r:embed="rId90"/>
                <a:stretch>
                  <a:fillRect/>
                </a:stretch>
              </p:blipFill>
              <p:spPr>
                <a:xfrm>
                  <a:off x="6128437" y="4497746"/>
                  <a:ext cx="181080" cy="1576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91">
              <p14:nvContentPartPr>
                <p14:cNvPr id="76" name="Рукописні дані 75">
                  <a:extLst>
                    <a:ext uri="{FF2B5EF4-FFF2-40B4-BE49-F238E27FC236}">
                      <a16:creationId xmlns:a16="http://schemas.microsoft.com/office/drawing/2014/main" id="{286E1DD6-CFEE-96DD-8554-56EBBECA37A7}"/>
                    </a:ext>
                  </a:extLst>
                </p14:cNvPr>
                <p14:cNvContentPartPr/>
                <p14:nvPr/>
              </p14:nvContentPartPr>
              <p14:xfrm>
                <a:off x="6353437" y="4515746"/>
                <a:ext cx="152280" cy="127080"/>
              </p14:xfrm>
            </p:contentPart>
          </mc:Choice>
          <mc:Fallback xmlns="">
            <p:pic>
              <p:nvPicPr>
                <p:cNvPr id="76" name="Рукописні дані 75">
                  <a:extLst>
                    <a:ext uri="{FF2B5EF4-FFF2-40B4-BE49-F238E27FC236}">
                      <a16:creationId xmlns:a16="http://schemas.microsoft.com/office/drawing/2014/main" id="{286E1DD6-CFEE-96DD-8554-56EBBECA37A7}"/>
                    </a:ext>
                  </a:extLst>
                </p:cNvPr>
                <p:cNvPicPr/>
                <p:nvPr/>
              </p:nvPicPr>
              <p:blipFill>
                <a:blip r:embed="rId92"/>
                <a:stretch>
                  <a:fillRect/>
                </a:stretch>
              </p:blipFill>
              <p:spPr>
                <a:xfrm>
                  <a:off x="6335437" y="4498106"/>
                  <a:ext cx="187920" cy="1627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93">
              <p14:nvContentPartPr>
                <p14:cNvPr id="77" name="Рукописні дані 76">
                  <a:extLst>
                    <a:ext uri="{FF2B5EF4-FFF2-40B4-BE49-F238E27FC236}">
                      <a16:creationId xmlns:a16="http://schemas.microsoft.com/office/drawing/2014/main" id="{9F28C53F-062D-CC25-4899-199D347B3512}"/>
                    </a:ext>
                  </a:extLst>
                </p14:cNvPr>
                <p14:cNvContentPartPr/>
                <p14:nvPr/>
              </p14:nvContentPartPr>
              <p14:xfrm>
                <a:off x="6510037" y="4468226"/>
                <a:ext cx="306720" cy="216000"/>
              </p14:xfrm>
            </p:contentPart>
          </mc:Choice>
          <mc:Fallback xmlns="">
            <p:pic>
              <p:nvPicPr>
                <p:cNvPr id="77" name="Рукописні дані 76">
                  <a:extLst>
                    <a:ext uri="{FF2B5EF4-FFF2-40B4-BE49-F238E27FC236}">
                      <a16:creationId xmlns:a16="http://schemas.microsoft.com/office/drawing/2014/main" id="{9F28C53F-062D-CC25-4899-199D347B3512}"/>
                    </a:ext>
                  </a:extLst>
                </p:cNvPr>
                <p:cNvPicPr/>
                <p:nvPr/>
              </p:nvPicPr>
              <p:blipFill>
                <a:blip r:embed="rId94"/>
                <a:stretch>
                  <a:fillRect/>
                </a:stretch>
              </p:blipFill>
              <p:spPr>
                <a:xfrm>
                  <a:off x="6492037" y="4450226"/>
                  <a:ext cx="342360" cy="2516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95">
              <p14:nvContentPartPr>
                <p14:cNvPr id="78" name="Рукописні дані 77">
                  <a:extLst>
                    <a:ext uri="{FF2B5EF4-FFF2-40B4-BE49-F238E27FC236}">
                      <a16:creationId xmlns:a16="http://schemas.microsoft.com/office/drawing/2014/main" id="{13A994C9-35B7-BFDF-273E-8EDFBC483B7B}"/>
                    </a:ext>
                  </a:extLst>
                </p14:cNvPr>
                <p14:cNvContentPartPr/>
                <p14:nvPr/>
              </p14:nvContentPartPr>
              <p14:xfrm>
                <a:off x="6909637" y="4666946"/>
                <a:ext cx="360" cy="360"/>
              </p14:xfrm>
            </p:contentPart>
          </mc:Choice>
          <mc:Fallback xmlns="">
            <p:pic>
              <p:nvPicPr>
                <p:cNvPr id="78" name="Рукописні дані 77">
                  <a:extLst>
                    <a:ext uri="{FF2B5EF4-FFF2-40B4-BE49-F238E27FC236}">
                      <a16:creationId xmlns:a16="http://schemas.microsoft.com/office/drawing/2014/main" id="{13A994C9-35B7-BFDF-273E-8EDFBC483B7B}"/>
                    </a:ext>
                  </a:extLst>
                </p:cNvPr>
                <p:cNvPicPr/>
                <p:nvPr/>
              </p:nvPicPr>
              <p:blipFill>
                <a:blip r:embed="rId12"/>
                <a:stretch>
                  <a:fillRect/>
                </a:stretch>
              </p:blipFill>
              <p:spPr>
                <a:xfrm>
                  <a:off x="6891637" y="4648946"/>
                  <a:ext cx="36000" cy="36000"/>
                </a:xfrm>
                <a:prstGeom prst="rect">
                  <a:avLst/>
                </a:prstGeom>
              </p:spPr>
            </p:pic>
          </mc:Fallback>
        </mc:AlternateContent>
      </p:grpSp>
    </p:spTree>
    <p:extLst>
      <p:ext uri="{BB962C8B-B14F-4D97-AF65-F5344CB8AC3E}">
        <p14:creationId xmlns:p14="http://schemas.microsoft.com/office/powerpoint/2010/main" val="109524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TextBox 3">
            <a:extLst>
              <a:ext uri="{FF2B5EF4-FFF2-40B4-BE49-F238E27FC236}">
                <a16:creationId xmlns:a16="http://schemas.microsoft.com/office/drawing/2014/main" id="{36344596-B674-4325-9A95-565800D01C9D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333568396"/>
              </p:ext>
            </p:extLst>
          </p:nvPr>
        </p:nvGraphicFramePr>
        <p:xfrm>
          <a:off x="1474263" y="1074887"/>
          <a:ext cx="8496944" cy="433965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72447323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5E71BCA0-2CC4-4511-8ACE-FEABFF1955F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1441450"/>
          </a:xfrm>
          <a:prstGeom prst="rect">
            <a:avLst/>
          </a:prstGeom>
        </p:spPr>
      </p:pic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EC6CC55B-5B90-4328-9423-E29438FB9B8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8AD8380C-2D25-DE82-8AA4-499527FD65C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1518" y="904596"/>
            <a:ext cx="5130799" cy="5130799"/>
          </a:xfrm>
          <a:prstGeom prst="rect">
            <a:avLst/>
          </a:prstGeom>
          <a:ln w="127000" cap="sq">
            <a:solidFill>
              <a:srgbClr val="FFFFFF"/>
            </a:solidFill>
            <a:miter lim="800000"/>
          </a:ln>
        </p:spPr>
      </p:pic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3A4821ED-CA86-ADA9-2E84-571A40223BA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815498" y="781609"/>
            <a:ext cx="6988913" cy="5171795"/>
          </a:xfrm>
          <a:prstGeom prst="rect">
            <a:avLst/>
          </a:prstGeom>
          <a:ln w="127000" cap="sq">
            <a:solidFill>
              <a:srgbClr val="FFFFFF"/>
            </a:solidFill>
            <a:miter lim="800000"/>
          </a:ln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2CAF3F61-BBFD-CF26-2F2D-95AE76070C8F}"/>
              </a:ext>
            </a:extLst>
          </p:cNvPr>
          <p:cNvSpPr txBox="1"/>
          <p:nvPr/>
        </p:nvSpPr>
        <p:spPr>
          <a:xfrm>
            <a:off x="3204376" y="139494"/>
            <a:ext cx="618611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ДРУГОРЯДНІ  ЧЛЕНИ РЕЧЕННЯ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90886AB-FFFA-6B29-3484-1C8B3CC81E11}"/>
              </a:ext>
            </a:extLst>
          </p:cNvPr>
          <p:cNvSpPr txBox="1"/>
          <p:nvPr/>
        </p:nvSpPr>
        <p:spPr>
          <a:xfrm>
            <a:off x="421420" y="6262031"/>
            <a:ext cx="7744570" cy="36933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uk-UA" dirty="0"/>
              <a:t>Додаток відповідає на ? непрямих відмінків (усі, крім </a:t>
            </a:r>
            <a:r>
              <a:rPr lang="uk-UA" dirty="0" err="1"/>
              <a:t>Н.в</a:t>
            </a:r>
            <a:r>
              <a:rPr lang="uk-UA" dirty="0"/>
              <a:t>.)</a:t>
            </a:r>
          </a:p>
        </p:txBody>
      </p:sp>
    </p:spTree>
    <p:extLst>
      <p:ext uri="{BB962C8B-B14F-4D97-AF65-F5344CB8AC3E}">
        <p14:creationId xmlns:p14="http://schemas.microsoft.com/office/powerpoint/2010/main" val="113463774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E529626B-25BA-1E97-82C7-3E0216328BA9}"/>
              </a:ext>
            </a:extLst>
          </p:cNvPr>
          <p:cNvSpPr txBox="1"/>
          <p:nvPr/>
        </p:nvSpPr>
        <p:spPr>
          <a:xfrm>
            <a:off x="165323" y="1219200"/>
            <a:ext cx="6195519" cy="39703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Впр.2,с. 12 Перепишіть приказки й підкресліть у них члени речення.</a:t>
            </a:r>
          </a:p>
          <a:p>
            <a:pPr algn="just"/>
            <a:endParaRPr lang="uk-UA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uk-UA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14350" indent="-514350" algn="just">
              <a:buAutoNum type="arabicPeriod"/>
            </a:pPr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Навченого пса нічим не підкупиш. </a:t>
            </a:r>
          </a:p>
          <a:p>
            <a:pPr marL="514350" indent="-514350" algn="just">
              <a:buAutoNum type="arabicPeriod"/>
            </a:pPr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Старий звір ніколи не дрімає. </a:t>
            </a:r>
          </a:p>
          <a:p>
            <a:pPr algn="just"/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3. Кожна корова своє теля лиже. </a:t>
            </a:r>
          </a:p>
          <a:p>
            <a:pPr algn="just"/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4. Коневі овес не тяжкий. </a:t>
            </a:r>
          </a:p>
          <a:p>
            <a:pPr algn="just"/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5. Погане поросятко й у жнива мерзне.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7182674-2886-0E90-6435-3BE4F73E23D6}"/>
              </a:ext>
            </a:extLst>
          </p:cNvPr>
          <p:cNvSpPr txBox="1"/>
          <p:nvPr/>
        </p:nvSpPr>
        <p:spPr>
          <a:xfrm>
            <a:off x="8113367" y="87084"/>
            <a:ext cx="407863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800" b="1" dirty="0"/>
              <a:t>ПРАКТИЧНА ВПРАВА</a:t>
            </a: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53998127-4728-A196-E8D5-4ED7D8501A2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77289" y="877557"/>
            <a:ext cx="5549388" cy="2551443"/>
          </a:xfrm>
          <a:prstGeom prst="rect">
            <a:avLst/>
          </a:prstGeom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2A001C52-E3B3-DA79-DE74-FCAB64040E1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77289" y="3429000"/>
            <a:ext cx="2184930" cy="3283365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A5DF6AC8-B611-2B73-AE66-DE56FD1B710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691716" y="3429000"/>
            <a:ext cx="3355716" cy="32833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831293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88DADFCF-1FBA-4E18-CBD0-367F55C5B105}"/>
              </a:ext>
            </a:extLst>
          </p:cNvPr>
          <p:cNvSpPr txBox="1"/>
          <p:nvPr/>
        </p:nvSpPr>
        <p:spPr>
          <a:xfrm>
            <a:off x="239864" y="1359672"/>
            <a:ext cx="11712271" cy="510909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ru-RU" sz="2800" b="1" dirty="0"/>
              <a:t>Впр.7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., с. 13.  </a:t>
            </a:r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Перепишіть речення та виконайте завдання. </a:t>
            </a:r>
          </a:p>
          <a:p>
            <a:pPr algn="just"/>
            <a:endParaRPr lang="uk-UA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А. Підкресліть члени речення. </a:t>
            </a:r>
          </a:p>
          <a:p>
            <a:pPr algn="just"/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Б. Доберіть і запишіть синоніми до виділеного слова.</a:t>
            </a:r>
          </a:p>
          <a:p>
            <a:pPr algn="just"/>
            <a:endParaRPr lang="uk-UA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uk-UA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 algn="just">
              <a:buAutoNum type="arabicPeriod"/>
            </a:pPr>
            <a:r>
              <a:rPr lang="uk-UA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Чорногуз</a:t>
            </a:r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поклонився лугам і садам.</a:t>
            </a:r>
          </a:p>
          <a:p>
            <a:pPr marL="342900" indent="-342900" algn="just">
              <a:buAutoNum type="arabicPeriod"/>
            </a:pPr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Великі хмари холодом нависли. </a:t>
            </a:r>
          </a:p>
          <a:p>
            <a:pPr marL="342900" indent="-342900" algn="just">
              <a:buAutoNum type="arabicPeriod"/>
            </a:pPr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Ростуть опеньки у тумані серед сосонок та </a:t>
            </a:r>
            <a:r>
              <a:rPr lang="uk-UA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беріз</a:t>
            </a:r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342900" indent="-342900" algn="just">
              <a:buAutoNum type="arabicPeriod"/>
            </a:pPr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Біля яру, біля стежки одягла верба сережки. </a:t>
            </a:r>
          </a:p>
          <a:p>
            <a:pPr marL="342900" indent="-342900" algn="just">
              <a:buAutoNum type="arabicPeriod"/>
            </a:pPr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Вночі за вовчими ярами зайці давали телеграми. </a:t>
            </a:r>
          </a:p>
          <a:p>
            <a:pPr marL="342900" indent="-342900">
              <a:buAutoNum type="arabicPeriod"/>
            </a:pPr>
            <a:endParaRPr lang="ru-RU" dirty="0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51F5F7B9-64A4-EDBF-F083-BAA2F6C26D7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508411" y="190831"/>
            <a:ext cx="3221947" cy="26467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082968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>
            <a:extLst>
              <a:ext uri="{FF2B5EF4-FFF2-40B4-BE49-F238E27FC236}">
                <a16:creationId xmlns:a16="http://schemas.microsoft.com/office/drawing/2014/main" id="{5DE20DFA-89DB-4DCD-9C6A-E6F94CA7549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1441450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673EE17E-17D5-F4EF-9118-5EF706496740}"/>
              </a:ext>
            </a:extLst>
          </p:cNvPr>
          <p:cNvSpPr txBox="1"/>
          <p:nvPr/>
        </p:nvSpPr>
        <p:spPr>
          <a:xfrm>
            <a:off x="619759" y="764373"/>
            <a:ext cx="6257291" cy="12930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algn="r" defTabSz="91440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4000" cap="all">
                <a:latin typeface="+mj-lt"/>
                <a:ea typeface="+mj-ea"/>
                <a:cs typeface="+mj-cs"/>
              </a:rPr>
              <a:t>ПІДСУМОВУЄМО</a:t>
            </a:r>
          </a:p>
        </p:txBody>
      </p:sp>
      <p:sp useBgFill="1">
        <p:nvSpPr>
          <p:cNvPr id="14" name="Rectangle 11">
            <a:extLst>
              <a:ext uri="{FF2B5EF4-FFF2-40B4-BE49-F238E27FC236}">
                <a16:creationId xmlns:a16="http://schemas.microsoft.com/office/drawing/2014/main" id="{E2E0C929-96C6-41B1-A001-566036DF047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188740" y="0"/>
            <a:ext cx="5003254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7A203550-B45D-F4F4-5691-CC5BE1B87CB6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r="19690" b="2"/>
          <a:stretch/>
        </p:blipFill>
        <p:spPr>
          <a:xfrm>
            <a:off x="7519416" y="10"/>
            <a:ext cx="4672584" cy="6857989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CC9DF629-45E4-5FB3-D7B7-52AA4DF8600C}"/>
              </a:ext>
            </a:extLst>
          </p:cNvPr>
          <p:cNvSpPr txBox="1"/>
          <p:nvPr/>
        </p:nvSpPr>
        <p:spPr>
          <a:xfrm>
            <a:off x="619759" y="2194560"/>
            <a:ext cx="7665499" cy="4024125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42900" indent="-228600" algn="just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Як  не помилитися у визначенні підмета?</a:t>
            </a:r>
          </a:p>
          <a:p>
            <a:pPr marL="342900" indent="-228600" algn="just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Чи може бути один головний член речення?</a:t>
            </a:r>
          </a:p>
          <a:p>
            <a:pPr marL="342900" indent="-228600" algn="just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Як можна ще назвати головні члени речення?</a:t>
            </a:r>
          </a:p>
          <a:p>
            <a:pPr marL="342900" indent="-228600" algn="just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Які члени речення називаємо другорядними? Які ви знаєте другорядні члени?</a:t>
            </a:r>
          </a:p>
          <a:p>
            <a:pPr marL="342900" indent="-228600" algn="just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 які питання відповідає додаток, означення, обставина?</a:t>
            </a:r>
          </a:p>
        </p:txBody>
      </p:sp>
    </p:spTree>
    <p:extLst>
      <p:ext uri="{BB962C8B-B14F-4D97-AF65-F5344CB8AC3E}">
        <p14:creationId xmlns:p14="http://schemas.microsoft.com/office/powerpoint/2010/main" val="2667292239"/>
      </p:ext>
    </p:extLst>
  </p:cSld>
  <p:clrMapOvr>
    <a:masterClrMapping/>
  </p:clrMapOvr>
</p:sld>
</file>

<file path=ppt/theme/theme1.xml><?xml version="1.0" encoding="utf-8"?>
<a:theme xmlns:a="http://schemas.openxmlformats.org/drawingml/2006/main" name="Туман">
  <a:themeElements>
    <a:clrScheme name="Vapor Trail">
      <a:dk1>
        <a:sysClr val="windowText" lastClr="000000"/>
      </a:dk1>
      <a:lt1>
        <a:sysClr val="window" lastClr="FFFFFF"/>
      </a:lt1>
      <a:dk2>
        <a:srgbClr val="454545"/>
      </a:dk2>
      <a:lt2>
        <a:srgbClr val="DADADA"/>
      </a:lt2>
      <a:accent1>
        <a:srgbClr val="E5224E"/>
      </a:accent1>
      <a:accent2>
        <a:srgbClr val="9D074E"/>
      </a:accent2>
      <a:accent3>
        <a:srgbClr val="7F2294"/>
      </a:accent3>
      <a:accent4>
        <a:srgbClr val="8D65EA"/>
      </a:accent4>
      <a:accent5>
        <a:srgbClr val="588FE2"/>
      </a:accent5>
      <a:accent6>
        <a:srgbClr val="127CA4"/>
      </a:accent6>
      <a:hlink>
        <a:srgbClr val="FB4AB6"/>
      </a:hlink>
      <a:folHlink>
        <a:srgbClr val="F98FE9"/>
      </a:folHlink>
    </a:clrScheme>
    <a:fontScheme name="Vapor Trail">
      <a:majorFont>
        <a:latin typeface="Century Gothic" panose="020B0502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Vapor Trail">
      <a:fillStyleLst>
        <a:solidFill>
          <a:schemeClr val="phClr"/>
        </a:solidFill>
        <a:gradFill rotWithShape="1">
          <a:gsLst>
            <a:gs pos="0">
              <a:schemeClr val="phClr">
                <a:tint val="69000"/>
                <a:alpha val="100000"/>
                <a:satMod val="109000"/>
                <a:lumMod val="110000"/>
              </a:schemeClr>
            </a:gs>
            <a:gs pos="52000">
              <a:schemeClr val="phClr">
                <a:tint val="74000"/>
                <a:satMod val="100000"/>
                <a:lumMod val="104000"/>
              </a:schemeClr>
            </a:gs>
            <a:gs pos="100000">
              <a:schemeClr val="phClr">
                <a:tint val="78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00000"/>
                <a:lumMod val="104000"/>
              </a:schemeClr>
            </a:gs>
            <a:gs pos="78000">
              <a:schemeClr val="phClr">
                <a:shade val="100000"/>
                <a:satMod val="11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  <a:scene3d>
            <a:camera prst="orthographicFront">
              <a:rot lat="0" lon="0" rev="0"/>
            </a:camera>
            <a:lightRig rig="threePt" dir="t"/>
          </a:scene3d>
          <a:sp3d>
            <a:bevelT w="25400" h="12700"/>
          </a:sp3d>
        </a:effectStyle>
        <a:effectStyle>
          <a:effectLst>
            <a:outerShdw blurRad="57150" dist="19050" dir="5400000" algn="ctr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>
            <a:bevelT w="50800" h="2540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Vapor Trail" id="{4FDF2955-7D9C-493C-B9F9-C205151B46CD}" vid="{6DB8EB18-3657-4051-A897-2ED38832359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TM04033937[[fn=Туман]]</Template>
  <TotalTime>129</TotalTime>
  <Words>372</Words>
  <Application>Microsoft Office PowerPoint</Application>
  <PresentationFormat>Широкий екран</PresentationFormat>
  <Paragraphs>54</Paragraphs>
  <Slides>9</Slides>
  <Notes>0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9</vt:i4>
      </vt:variant>
    </vt:vector>
  </HeadingPairs>
  <TitlesOfParts>
    <vt:vector size="13" baseType="lpstr">
      <vt:lpstr>Arial</vt:lpstr>
      <vt:lpstr>Century Gothic</vt:lpstr>
      <vt:lpstr>Times New Roman</vt:lpstr>
      <vt:lpstr>Туман</vt:lpstr>
      <vt:lpstr>Повторення та узагальнення вивченого у 5 класі</vt:lpstr>
      <vt:lpstr>Презентація PowerPoint</vt:lpstr>
      <vt:lpstr>ПОВТОРЕННЯ. 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Повторення та узагальнення вивченого у 5 класі</dc:title>
  <dc:creator>Тетяна Сезько</dc:creator>
  <cp:lastModifiedBy>Тетяна Сезько</cp:lastModifiedBy>
  <cp:revision>30</cp:revision>
  <dcterms:created xsi:type="dcterms:W3CDTF">2023-08-11T09:13:09Z</dcterms:created>
  <dcterms:modified xsi:type="dcterms:W3CDTF">2023-10-25T11:50:12Z</dcterms:modified>
</cp:coreProperties>
</file>