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351" r:id="rId3"/>
    <p:sldId id="258" r:id="rId4"/>
    <p:sldId id="259" r:id="rId5"/>
    <p:sldId id="262" r:id="rId6"/>
    <p:sldId id="261" r:id="rId7"/>
    <p:sldId id="354" r:id="rId8"/>
    <p:sldId id="352" r:id="rId9"/>
    <p:sldId id="353" r:id="rId10"/>
    <p:sldId id="25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0:51.5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24575,'1'5'0,"1"-1"0,0 1 0,0 0 0,1 0 0,-1-1 0,1 1 0,0-1 0,0 0 0,4 4 0,0 2 0,15 18 0,39 39 0,-37-42 0,40 53 0,12 16 0,-49-64 0,24 36 0,-39-51-1365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0:53.7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464 0 24575,'-1'7'0,"1"0"0,-1-1 0,-1 1 0,1 0 0,-1-1 0,0 1 0,-1-1 0,1 0 0,-1 0 0,-1 0 0,1 0 0,-1 0 0,0-1 0,0 1 0,-5 4 0,-11 9 0,1-1 0,-36 24 0,13-9 0,-23 10 0,49-34 0,0 1 0,1 1 0,-14 12 0,-7 8 0,23-21 0,1 1 0,0 1 0,-16 18 0,-13 18-1365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0:59.2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4318 597 24575,'0'-377'0,"1"374"0,-1 0 0,0 0 0,-1 0 0,1 0 0,0 0 0,-1 0 0,0 0 0,0 0 0,0 0 0,0 0 0,0 0 0,0 0 0,-4-5 0,3 7 0,0-1 0,0 0 0,0 0 0,-1 1 0,1-1 0,0 1 0,-1 0 0,1-1 0,-1 1 0,0 0 0,1 1 0,-1-1 0,0 0 0,1 1 0,-6-1 0,-39-2 0,-89 5 0,-13 0 0,75-12 0,53 5 0,-42-2 0,-127 8 0,-153-10 0,87-23 0,111 23 0,44 5 0,-269-32 0,222 17 0,67 7 0,-81-1 0,-360 13 0,228 1 0,136 10 0,19 0 0,-264-10 0,209-2 0,185 1 0,1 0 0,-1 0 0,1 1 0,-1 0 0,1 1 0,-11 3 0,16-4 0,1 0 0,0 0 0,0 0 0,0 0 0,0 1 0,0-1 0,0 1 0,0 0 0,0-1 0,0 1 0,1 0 0,-1 0 0,1 0 0,0 0 0,-1 0 0,1 1 0,0-1 0,0 0 0,0 0 0,1 1 0,-1-1 0,0 1 0,1-1 0,0 1 0,-1-1 0,1 4 0,4 153 0,0-44 0,-3-72 0,-2 0 0,-2 0 0,-2 0 0,-19 82 0,18-101 0,2-1 0,0 1 0,0 37 0,3-33 0,-1-1 0,-8 36 0,10-62 0,-1 1 0,1-1 0,0 0 0,0 1 0,-1-1 0,1 1 0,-1-1 0,1 1 0,-1-1 0,0 0 0,1 0 0,-1 1 0,0-1 0,0 0 0,0 0 0,0 0 0,0 0 0,0 0 0,0 0 0,0 0 0,0 0 0,-1 0 0,1 0 0,0-1 0,-1 1 0,1 0 0,0-1 0,-3 1 0,2-1 0,0-1 0,0 1 0,0-1 0,0 0 0,1 1 0,-1-1 0,0 0 0,1 0 0,-1 0 0,1-1 0,-1 1 0,1 0 0,0 0 0,-1-1 0,1 1 0,0-1 0,0 1 0,0-1 0,0 0 0,0 1 0,0-1 0,0-2 0,-5-8 0,1 0 0,1 0 0,0 0 0,1-1 0,0 0 0,-1-17 0,2-78 0,0 5 0,-6 61 0,6 31 0,16 38 0,87 226 0,-97-242 0,22 78 0,-26-89 0,1 0 0,-1 1 0,0-1 0,1 0 0,-1 1 0,1-1 0,-1 0 0,0 0 0,1 1 0,-1-1 0,1 0 0,-1 0 0,1 0 0,-1 1 0,1-1 0,-1 0 0,1 0 0,-1 0 0,1 0 0,-1 0 0,1 0 0,-1 0 0,1 0 0,-1 0 0,1 0 0,-1-1 0,1 1 0,-1 0 0,1 0 0,-1 0 0,1-1 0,-1 1 0,1 0 0,-1 0 0,0-1 0,1 1 0,-1 0 0,0-1 0,1 1 0,-1-1 0,0 1 0,1-1 0,17-16 0,40-58 0,-45 56 0,0 0 0,2 1 0,0 1 0,1 0 0,1 1 0,26-20 0,-42 36-72,0-1 1,1 0-1,-1 0 0,0 1 0,1-1 0,-1 1 0,0 0 0,1-1 1,-1 1-1,0 0 0,1 0 0,-1-1 0,1 1 0,-1 1 0,1-1 1,-1 0-1,0 0 0,3 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02.7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0 270 24575,'5'1'0,"0"0"0,0 0 0,0 0 0,0 0 0,0 1 0,0 0 0,0 0 0,-1 1 0,1-1 0,-1 1 0,0 0 0,0 0 0,5 4 0,-4-2 0,0-1 0,0-1 0,0 1 0,1-1 0,-1 0 0,1 0 0,0-1 0,0 0 0,9 3 0,-3-3 0,1 0 0,-1-1 0,1-1 0,-1 0 0,1 0 0,14-3 0,-23 2 0,0 0 0,-1 0 0,1 0 0,-1-1 0,0 1 0,1-1 0,-1 1 0,0-1 0,0 0 0,0-1 0,0 1 0,0 0 0,0-1 0,-1 0 0,1 1 0,-1-1 0,0 0 0,0 0 0,0 0 0,0-1 0,-1 1 0,1 0 0,-1-1 0,2-6 0,5-16 0,-2 1 0,-1-1 0,-2-1 0,2-49 0,-5 72 0,0-1 0,-1 0 0,0 1 0,0-1 0,0 1 0,0-1 0,-1 1 0,1 0 0,-1-1 0,-1 1 0,1 0 0,0 0 0,-5-4 0,5 5 0,-1 0 0,0 1 0,0 0 0,0 0 0,-1 0 0,1 0 0,0 0 0,-1 1 0,1-1 0,-1 1 0,0 0 0,1 0 0,-1 0 0,0 1 0,1-1 0,-7 1 0,1-1 0,-1 1 0,0 1 0,1-1 0,-1 1 0,-15 4 0,23-5 0,1 1 0,-1-1 0,0 1 0,0 0 0,0 0 0,1-1 0,-1 1 0,0 0 0,1 0 0,-1 1 0,0-1 0,1 0 0,0 0 0,-1 1 0,1-1 0,0 1 0,0-1 0,0 1 0,0 0 0,0-1 0,0 1 0,0 0 0,0 0 0,1 0 0,-1-1 0,1 1 0,-1 0 0,1 0 0,0 0 0,0 0 0,0 0 0,0 0 0,0 0 0,0 0 0,1 2 0,-1-2 0,0 0 0,1 0 0,-1 0 0,1 1 0,-1-1 0,1 0 0,0 0 0,0 0 0,0 0 0,0 0 0,0 0 0,1 0 0,-1-1 0,0 1 0,1 0 0,-1-1 0,1 1 0,0-1 0,0 1 0,-1-1 0,4 2 0,-2-2 0,0 0 0,0 0 0,1-1 0,-1 1 0,0-1 0,0 0 0,0 1 0,1-1 0,-1-1 0,0 1 0,0 0 0,1-1 0,2-1 0,7-2 0,0-1 0,0 0 0,-1-1 0,0 0 0,19-14 0,33-33 0,-63 52 0,-1 1 0,1-1 0,-1 1 0,1-1 0,-1 1 0,1 0 0,-1-1 0,1 1 0,0 0 0,-1-1 0,1 1 0,0 0 0,-1 0 0,1 0 0,0-1 0,-1 1 0,1 0 0,0 0 0,-1 0 0,1 0 0,0 0 0,-1 0 0,1 0 0,0 0 0,-1 1 0,1-1 0,0 0 0,-1 0 0,1 1 0,1-1 0,-1 2 0,0-1 0,0 0 0,-1 1 0,1-1 0,0 0 0,0 1 0,-1-1 0,1 1 0,-1-1 0,1 1 0,-1-1 0,1 4 0,1 56 0,-3-53 0,-1 52 0,0-14 0,4 49 0,-2-93 5,0 0 1,1 0-1,-1-1 0,0 1 0,1 0 0,-1-1 1,1 1-1,-1 0 0,1-1 0,0 1 1,0-1-1,-1 1 0,1-1 0,0 1 0,0-1 1,1 0-1,-1 1 0,0-1 0,0 0 0,1 0 1,-1 0-1,3 2 0,-1-2-119,-1-1 0,1 1-1,0 0 1,0-1 0,0 1 0,-1-1-1,1 0 1,0 0 0,0 0 0,0 0-1,0 0 1,4-2 0,12-2-6712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03.62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55 1 24575,'-16'205'0,"9"-135"0,5-56 44,-1 0 0,-9 26 0,-2 16-1541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05.3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223 1 24575,'-4'1'0,"1"0"0,0 0 0,0 0 0,0 1 0,0 0 0,0-1 0,0 1 0,1 0 0,-1 0 0,-3 4 0,-5 2 0,-3 3 0,-2 1 0,0-1 0,-1-1 0,0 0 0,0-1 0,-21 7 0,36-16 0,-1 1 0,0 0 0,1 0 0,-1 0 0,1 0 0,-1 1 0,1-1 0,-1 1 0,1-1 0,0 1 0,0 0 0,0 0 0,0 0 0,0 0 0,-2 3 0,3-3 0,1-1 0,0 1 0,0-1 0,0 1 0,-1-1 0,1 1 0,1-1 0,-1 1 0,0-1 0,0 0 0,0 1 0,1-1 0,-1 1 0,1-1 0,-1 0 0,1 1 0,0-1 0,-1 0 0,1 1 0,0-1 0,0 0 0,0 0 0,0 0 0,0 0 0,0 0 0,0 0 0,0 0 0,1 0 0,-1 0 0,2 0 0,13 11 0,0-2 0,34 17 0,16 10 0,-35-14-83,-23-16 132,1 0 0,0 0 0,12 5 0,-18-10-147,0-1-1,1 1 1,-1-1-1,1 0 1,-1 0-1,0-1 1,1 1-1,0-1 0,-1 1 1,1-1-1,-1 0 1,1-1-1,-1 1 1,5-1-1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08.30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380 93 24575,'0'-3'0,"0"0"0,0 1 0,-1-1 0,1 0 0,-1 1 0,0-1 0,1 1 0,-1-1 0,0 1 0,-1 0 0,1-1 0,0 1 0,-1 0 0,1 0 0,-1-1 0,0 1 0,-2-2 0,0 1 0,-1-1 0,1 1 0,-1 0 0,0 0 0,0 0 0,0 1 0,-9-4 0,-3 2 0,0 0 0,1 0 0,-1 2 0,-25-1 0,27 2 0,2 0 0,0 1 0,0 0 0,-18 3 0,27-2 0,0 0 0,0 0 0,0 1 0,0-1 0,0 1 0,0 0 0,0 0 0,1 0 0,-1 1 0,1-1 0,-1 1 0,1 0 0,0-1 0,-4 6 0,1-2 0,1 1 0,-1-1 0,1 1 0,0 1 0,1-1 0,0 1 0,0-1 0,1 1 0,0 0 0,0 1 0,1-1 0,0 0 0,0 1 0,1-1 0,0 1 0,0 10 0,0 15 0,0-10 0,1-1 0,0 1 0,8 45 0,-6-64 0,-1 0 0,0 0 0,1 0 0,0-1 0,0 1 0,0-1 0,1 1 0,0-1 0,-1 0 0,1 0 0,1 0 0,-1 0 0,1 0 0,-1-1 0,1 1 0,0-1 0,0 0 0,1-1 0,-1 1 0,1-1 0,-1 1 0,1-1 0,0-1 0,-1 1 0,1-1 0,0 0 0,0 0 0,0 0 0,0-1 0,0 1 0,1-1 0,4-1 0,-1 1 0,0-1 0,0 0 0,0-1 0,0 0 0,0 0 0,-1-1 0,1 0 0,-1-1 0,0 0 0,0 0 0,0-1 0,0 0 0,-1 0 0,0 0 0,0-1 0,0 0 0,-1-1 0,0 0 0,0 0 0,0 0 0,-1 0 0,0-1 0,-1 0 0,0 0 0,0 0 0,0-1 0,-1 1 0,-1-1 0,1 0 0,-2 1 0,1-1 0,0-16 0,-2 5 0,1 0 0,0 1 0,2-1 0,0 1 0,1 0 0,1 0 0,1 0 0,9-21 0,-11 49 0,-3 8 0,-2 67 0,2 47 0,1-124 0,0 0 0,1-1 0,0 1 0,0-1 0,1 1 0,0-1 0,0 0 0,0 0 0,1-1 0,-1 1 0,12 8 0,0 4 0,-13-16 0,-1 1 0,0-1 0,1 0 0,-1 1 0,1-1 0,0 0 0,0-1 0,0 1 0,0 0 0,0-1 0,0 0 0,5 2 0,-7-3 0,1 0 0,-1 0 0,1 0 0,-1 0 0,1 0 0,-1 0 0,1 0 0,-1 0 0,1-1 0,-1 1 0,1 0 0,-1-1 0,1 1 0,-1-1 0,1 0 0,-1 0 0,0 1 0,1-1 0,-1 0 0,0 0 0,0 0 0,0 0 0,0 0 0,0-1 0,0 1 0,0 0 0,0 0 0,1-2 0,28-35-1365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10.1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0 169 24575,'0'-8'0,"1"1"0,-1-1 0,1 0 0,1 1 0,-1 0 0,1-1 0,1 1 0,-1 0 0,1 0 0,0 0 0,1 0 0,0 0 0,0 1 0,0 0 0,1 0 0,0 0 0,6-6 0,-7 8 0,-1 0 0,1 0 0,0 0 0,1 0 0,-1 1 0,1-1 0,0 1 0,5-3 0,-9 6 0,0-1 0,0 1 0,0 0 0,-1 0 0,1 0 0,0-1 0,0 1 0,0 0 0,0 0 0,0 0 0,0 0 0,0 0 0,0 0 0,-1 1 0,1-1 0,0 0 0,0 0 0,0 1 0,0-1 0,0 0 0,1 2 0,-1-1 0,0 1 0,1-1 0,-1 1 0,0-1 0,0 1 0,0-1 0,0 1 0,-1 0 0,1 0 0,0-1 0,-1 1 0,1 0 0,-1 0 0,0 0 0,1 1 0,2 27 0,-2-1 0,-3 52 0,0-19 0,1-55 0,0 1 0,0 0 0,0 0 0,-1-1 0,-1 1 0,1-1 0,-1 0 0,0 0 0,-1 0 0,0 0 0,0 0 0,0-1 0,-1 0 0,0 0 0,-11 11 0,-11 16 0,17-19-1365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10.7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27.5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19 601 24575,'0'-487'0,"0"478"0,-1-1 0,-1 1 0,-4-18 0,-4-22 0,10 49 0,0-1 0,0 1 0,0 0 0,0-1 0,0 1 0,0 0 0,0-1 0,0 1 0,0 0 0,0-1 0,0 1 0,0 0 0,1 0 0,-1-1 0,0 1 0,0 0 0,0-1 0,0 1 0,1 0 0,-1-1 0,0 1 0,0 0 0,0 0 0,1 0 0,-1-1 0,0 1 0,0 0 0,1 0 0,-1 0 0,0-1 0,1 1 0,-1 0 0,1 0 0,13 3 0,15 14 0,-26-15 0,28 19 0,2-2 0,48 21 0,-61-34 0,-1-1 0,1 0 0,31 2 0,-29-5 0,0 2 0,39 11 0,-28-6 0,1-1 0,0-2 0,0-1 0,40 0 0,-38-3 0,0 2 0,0 1 0,55 14 0,-53-8 0,2-1 0,0-3 0,73 5 0,125-12 0,-103-3 0,112 17 0,-111-3 0,173-10 0,-136-4 0,327 3-4129,253 0 5799,-30 0 789,-707 1-2459,0-1 0,0-1 0,0 0 0,0-2 0,0 0 0,0 0 0,-1-1 0,1-1 0,-1-1 0,0 0 0,25-16 0,-30 17 0,0-1 0,0 1 0,0 0 0,1 1 0,0 1 0,-1-1 0,1 2 0,1-1 0,-1 2 0,12-2 0,-22 3 0,0 0 0,1 0 0,-1 1 0,0-1 0,0 0 0,1 0 0,-1 0 0,0 1 0,0-1 0,1 1 0,-1-1 0,0 1 0,0-1 0,0 1 0,0 0 0,0 0 0,0-1 0,0 1 0,0 0 0,0 0 0,0 0 0,0 0 0,0 2 0,0-1 0,0 0 0,0 1 0,0-1 0,-1 0 0,1 1 0,-1-1 0,1 1 0,-1-1 0,0 1 0,0-1 0,-1 4 0,0 4 0,-1 0 0,0 0 0,-1 0 0,-6 16 0,-25 58 0,-35 125 0,65-194 0,-2 0 0,-13 27 0,-2 4 0,17-32 0,1 0 0,0 0 0,0 0 0,0 21 0,-5 28 0,4-12 0,4-42 0,0 0 0,-1 0 0,0 0 0,0 0 0,-5 14 0,6-23 0,0 1 0,0 0 0,0 0 0,-1-1 0,1 1 0,0 0 0,0 0 0,-1-1 0,1 1 0,0 0 0,-1-1 0,1 1 0,-1 0 0,1-1 0,-1 1 0,1-1 0,-1 1 0,0 0 0,1-1 0,-1 0 0,0 1 0,1-1 0,-1 1 0,0-1 0,1 0 0,-1 1 0,0-1 0,0 0 0,1 0 0,-1 0 0,0 0 0,0 0 0,0 0 0,1 0 0,-1 0 0,0 0 0,0 0 0,1 0 0,-1 0 0,0 0 0,0 0 0,0-1 0,1 1 0,-1 0 0,0-1 0,1 1 0,-1-1 0,0 1 0,1-1 0,-1 1 0,1-1 0,-1 1 0,0-1 0,1 1 0,-1-1 0,1 0 0,0 1 0,-1-2 0,-4-4 0,0 0 0,1-1 0,0 1 0,-5-13 0,-61-159 0,64 159 0,2-1 0,0 1 0,0-1 0,2 0 0,1 0 0,0 0 0,4-28 0,-2 12 0,2 19 0,5 23 0,9 29 0,-15-29 0,21 44 0,47 120 0,-66-157 0,-2 0 0,1 0 0,-1 0 0,-1 0 0,-1 0 0,-1 22 0,1 22 0,0-55 0,0-1 0,0 1 0,0-1 0,1 0 0,-1 1 0,0-1 0,1 1 0,-1-1 0,1 0 0,-1 1 0,1-1 0,0 0 0,-1 0 0,1 1 0,0-1 0,0 0 0,0 0 0,0 0 0,0 0 0,0 0 0,0 0 0,0 0 0,3 1 0,-2-1 0,1-1 0,0 1 0,-1 0 0,1-1 0,0 1 0,0-1 0,-1 0 0,1 0 0,0 0 0,0 0 0,4-2 0,10-2 0,-1 0 0,0-2 0,21-10 0,-22 9 0,207-64 0,-55 21 0,-80 9 0,-85 42-18,-6 3-933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15.2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24575,'10'1'0,"0"0"0,-1 0 0,1 1 0,-1 0 0,1 0 0,-1 1 0,0 1 0,1-1 0,-2 2 0,17 9 0,3 6 0,47 41 0,-9-6 0,-16-14 50,-30-23-757,36 23-1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16.9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567 2 24575,'-7'-1'0,"0"1"0,0 0 0,0 0 0,0 1 0,0 0 0,0 0 0,0 1 0,0 0 0,1 0 0,-1 1 0,1 0 0,-1 0 0,-8 6 0,-114 71 0,36-26 0,60-37 0,-50 35 0,-41 54-1365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48.3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24575,'1'0'0,"1"1"0,-1-1 0,1 1 0,-1 0 0,0-1 0,1 1 0,-1 0 0,0 0 0,1 0 0,-1 0 0,0 0 0,0 0 0,0 0 0,0 0 0,0 1 0,0-1 0,0 0 0,0 1 0,-1-1 0,1 1 0,0-1 0,0 2 0,11 35 0,-8-14 0,-2 0 0,0 1 0,-4 46 0,0-37 0,4 34 0,-2-65 0,1-1 0,-1 0 0,1 0 0,-1 0 0,1 0 0,0 0 0,0 1 0,0-2 0,0 1 0,0 0 0,1 0 0,-1 0 0,0 0 0,1-1 0,0 1 0,-1-1 0,1 1 0,0-1 0,0 0 0,-1 1 0,1-1 0,0 0 0,0 0 0,1 0 0,-1-1 0,0 1 0,4 0 0,7 2 0,0-1 0,0 0 0,24-1 0,-3 1 0,50 6 0,57 9 0,-42-4-1365,-82-8-5461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50.5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24575,'2'0'0,"-1"1"0,1-1 0,0 0 0,0 1 0,-1 0 0,1-1 0,0 1 0,-1 0 0,1 0 0,-1 0 0,1 0 0,-1 0 0,0 0 0,1 1 0,-1-1 0,0 0 0,0 1 0,0-1 0,0 1 0,0-1 0,0 1 0,0-1 0,0 1 0,-1 0 0,1 0 0,0 3 0,2 4 0,-1-1 0,0 1 0,1 18 0,-4 142 0,2 18 0,-1-184 0,1 0 0,-1 0 0,1 0 0,-1 0 0,1 0 0,0 0 0,0-1 0,0 1 0,1 0 0,-1 0 0,1-1 0,-1 1 0,1-1 0,0 1 0,0-1 0,0 0 0,0 0 0,0 0 0,1 0 0,-1 0 0,1 0 0,-1 0 0,1-1 0,0 1 0,-1-1 0,1 0 0,0 0 0,0 0 0,5 1 0,6 0 0,1-1 0,0 0 0,1-1 0,28-3 0,-4 1 0,-17 1 0,-14 0 0,-1 0 0,1 1 0,0 0 0,-1 1 0,1 0 0,15 3 0,-23-3 0,0-1 0,0 1 0,0-1 0,0 1 0,-1-1 0,1 1 0,0 0 0,0-1 0,-1 1 0,1 0 0,-1 0 0,1-1 0,-1 1 0,1 0 0,-1 0 0,1 0 0,-1 0 0,1 0 0,-1-1 0,0 1 0,0 0 0,0 0 0,1 0 0,-1 0 0,0 0 0,0 0 0,0 0 0,0 0 0,-1 0 0,1 0 0,0 0 0,0 0 0,0 0 0,-1 0 0,1-1 0,-1 1 0,1 0 0,0 0 0,-1 0 0,0 0 0,1-1 0,-1 2 0,-29 38 0,26-35 0,-7 7 0,-2 0 0,1 0 0,-17 11 0,16-14 0,1 1 0,0 0 0,-18 21 0,19-19-205,0 0 0,-1-1 0,-19 14-1,26-21-338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51.9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24575,'2'1'0,"0"-1"0,0 1 0,1 0 0,-1 0 0,0 0 0,0 0 0,0 0 0,0 1 0,-1-1 0,1 1 0,0-1 0,0 1 0,-1 0 0,1 0 0,-1-1 0,0 1 0,1 0 0,0 3 0,20 39 0,-17-25 0,-2 1 0,0-1 0,-1 1 0,-1 0 0,-1 0 0,-3 29 0,1-22 0,2 0 0,3 41 0,-2-63-78,1 7-244,0 1 0,0 0 1,8 20-1,-2-17-6504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54.61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229 26 24575,'-29'0'0,"-43"6"0,62-4 0,0-1 0,1 2 0,-1-1 0,1 1 0,0 1 0,0 0 0,0 0 0,-10 7 0,15-8 0,1 1 0,0-1 0,0 1 0,1 0 0,-1 0 0,1 0 0,0 0 0,0 0 0,0 0 0,0 1 0,1-1 0,-1 1 0,1-1 0,1 1 0,-1-1 0,0 1 0,1 0 0,0 5 0,0 7 0,1-1 0,0 1 0,7 29 0,-6-39 0,1-1 0,-1 1 0,1-1 0,1 1 0,-1-1 0,1 0 0,0 0 0,0 0 0,11 9 0,51 43 0,-65-57 0,6 4 0,1 0 0,1 0 0,-1-1 0,1 0 0,-1-1 0,1 0 0,0 0 0,18 3 0,-1-2 0,51 0 0,-67-3 0,5-1 0,0 0 0,0-1 0,21-4 0,-33 5 0,1-1 0,-1 0 0,1 0 0,-1 0 0,0-1 0,1 1 0,-1-1 0,0 0 0,0 0 0,0 0 0,0 0 0,0-1 0,-1 1 0,1-1 0,-1 1 0,1-1 0,-1 0 0,0 0 0,3-5 0,23-38 0,-23 39 0,0 0 0,-1-1 0,1 1 0,-1-1 0,-1 0 0,0 0 0,0 0 0,3-14 0,-3 8 0,-1-1 0,-1 0 0,0 0 0,-1 1 0,-1-1 0,0 0 0,-1 0 0,-5-16 0,6 26 0,-1 0 0,0 0 0,0 0 0,0 0 0,-1 0 0,0 1 0,0-1 0,0 1 0,0-1 0,-1 1 0,0 0 0,1 1 0,-1-1 0,-1 1 0,1-1 0,-1 1 0,1 0 0,-1 1 0,0-1 0,0 1 0,0 0 0,0 0 0,0 1 0,0-1 0,-7 0 0,-13 0-39,0 0 0,-45 3 0,34 0-1209,17 0-5578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56.1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0 136 24575,'4'-1'0,"-1"0"0,0-1 0,0 1 0,0-1 0,0 1 0,0-1 0,0 0 0,-1 0 0,1-1 0,0 1 0,2-4 0,9-6 0,12-6 0,0 1 0,54-24 0,-71 37 0,-1 0 0,1 1 0,1 0 0,-1 0 0,0 1 0,0 1 0,1 0 0,-1 0 0,1 0 0,-1 1 0,1 1 0,-1 0 0,18 3 0,-22-2 0,-1 0 0,0 1 0,0-1 0,-1 1 0,1-1 0,0 1 0,-1 0 0,0 0 0,0 1 0,0-1 0,0 1 0,0-1 0,3 8 0,29 59 0,-28-52 0,-4-12 0,-1 0 0,1 0 0,-1 0 0,-1 0 0,1 0 0,-1 1 0,0-1 0,-1 0 0,1 1 0,-1-1 0,0 1 0,-1-1 0,-1 7 0,1-9 0,0 0 0,-1 0 0,0 0 0,0 0 0,0-1 0,0 1 0,0 0 0,-1-1 0,1 0 0,-1 0 0,0 0 0,0 0 0,0 0 0,0 0 0,-1-1 0,1 0 0,-1 1 0,0-1 0,1 0 0,-9 2 0,-10 4-120,-48 21 373,65-26-389,0 0 0,0 0 0,1 0-1,-1 0 1,1 1 0,-1 0 0,1 0 0,1 0-1,-1 0 1,-5 9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1:57.9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2:02.7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24575,'2'0'0,"0"1"0,0-1 0,0 1 0,0 0 0,0 0 0,-1 0 0,1-1 0,0 1 0,0 1 0,-1-1 0,1 0 0,0 0 0,-1 1 0,1-1 0,1 3 0,23 30 0,-18-23 0,1 0 0,0-1 0,1 0 0,1-1 0,0 0 0,20 13 0,66 31 0,-74-41 0,14 7-116,-4-3-197,-1 2 1,0 1 0,30 24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1T09:22:04.1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504 0 24575,'-13'1'0,"0"0"0,-1 1 0,1 0 0,0 1 0,0 0 0,0 1 0,-20 9 0,-4 6 0,-40 25 0,12-5 0,22-12-455,1 1 0,-73 65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28.27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1 131 24575,'458'-39'0,"-314"21"0,77-8 0,-151 20 0,123 5 0,-79 4 0,1184-3 0,-1160-12 0,-14 0 0,-113 12 0,36-1 0,73-11 0,-98 9-1365,-2 0-5461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30.5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23 24575,'428'2'0,"466"-5"0,-553-7 0,204-1 0,563 11 0,-1062 3-48,0 1 1,70 17-1,-55-9-1174,-44-9-5604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32.7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27 24575,'669'13'0,"178"-2"0,-527-13 0,-230 2 0,156-2 0,-179-2 0,110-21 0,-118 16 0,1 4 0,0 1 0,76 7 0,-37-2 0,605 0-1365,-685-1-5461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37.90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24575,'1'6'0,"0"1"0,1-1 0,-1 0 0,1-1 0,0 1 0,1 0 0,-1 0 0,1-1 0,0 0 0,1 1 0,4 5 0,-3-5 0,-1 1 0,0 0 0,0 0 0,0 0 0,-1 1 0,4 12 0,-4 1 0,-2-7 0,2-1 0,-1 0 0,8 20 0,-10-32 0,0 1 0,1 0 0,-1-1 0,1 1 0,0-1 0,0 1 0,-1-1 0,1 1 0,0-1 0,0 1 0,0-1 0,1 0 0,-1 0 0,0 1 0,0-1 0,1 0 0,-1 0 0,1 0 0,-1 0 0,1-1 0,-1 1 0,1 0 0,-1-1 0,1 1 0,0-1 0,-1 1 0,1-1 0,0 0 0,-1 1 0,1-1 0,0 0 0,-1 0 0,1-1 0,3 1 0,-3-1 6,1 0 0,-1 0 1,0-1-1,1 1 0,-1 0 0,0-1 0,1 0 0,-1 1 0,0-1 0,0 0 0,-1 0 0,1 0 1,0 0-1,-1-1 0,1 1 0,1-3 0,16-41-1037,-17 41 593,4-14-6388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38.8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42.2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1 196 24575,'4'1'0,"0"0"0,0 0 0,-1 0 0,1 1 0,0 0 0,0 0 0,-1 0 0,6 4 0,9 4 0,-16-9 0,0 1 0,1-1 0,-1 0 0,0 0 0,1 0 0,-1-1 0,1 1 0,-1-1 0,1 1 0,-1-1 0,1 0 0,-1 0 0,1 0 0,-1 0 0,1 0 0,-1-1 0,1 1 0,-1-1 0,1 0 0,3-1 0,-4 0 0,0 1 0,0-1 0,-1 0 0,1 0 0,0 0 0,-1 0 0,1-1 0,-1 1 0,0 0 0,1-1 0,-1 1 0,-1-1 0,1 1 0,0-1 0,0 1 0,-1-1 0,0 1 0,1-1 0,-1-5 0,0 0 0,1-6 0,0-1 0,1 1 0,0 0 0,1 0 0,1 0 0,7-21 0,-5 21 0,7-16 0,-12 30 0,-1-1 0,1 1 0,0-1 0,-1 1 0,1-1 0,0 1 0,-1 0 0,1-1 0,0 1 0,-1 0 0,1 0 0,0 0 0,0-1 0,-1 1 0,1 0 0,0 0 0,0 0 0,-1 0 0,1 0 0,0 0 0,0 1 0,-1-1 0,1 0 0,0 0 0,-1 0 0,1 1 0,0-1 0,-1 0 0,1 1 0,0-1 0,-1 0 0,1 1 0,-1-1 0,1 1 0,0-1 0,-1 1 0,1 0 0,-1-1 0,1 1 0,9 9 0,-1 0 0,13 19 0,-2-2 0,-17-23 0,0 0 0,0 1 0,-1-1 0,1 1 0,-1 0 0,2 7 0,-4-9 0,1-1 0,-1 1 0,1-1 0,0 1 0,0-1 0,0 1 0,0-1 0,1 0 0,-1 1 0,1-1 0,-1 0 0,1 0 0,0 0 0,0 0 0,0 0 0,0-1 0,0 1 0,0 0 0,0-1 0,0 0 0,1 1 0,-1-1 0,1 0 0,-1 0 0,5 1 0,3 0 0,1-1 0,-1 0 0,1 0 0,-1-1 0,1-1 0,-1 1 0,0-2 0,19-3 0,-25 3 0,1 1 0,-1 0 0,1-1 0,-1 0 0,0 0 0,1 0 0,-1-1 0,0 0 0,-1 1 0,1-1 0,0-1 0,-1 1 0,1 0 0,-1-1 0,0 0 0,-1 1 0,1-1 0,0 0 0,-1-1 0,0 1 0,2-6 0,4-11 0,-6 16 0,0-1 0,0 1 0,0-1 0,0 0 0,-1 0 0,0 0 0,0 0 0,-1-7 0,-3 6 0,0 12 0,-2 16 0,6 11 0,2-1 0,2 1 0,1-1 0,11 35 0,-17-63 0,1-1 0,-1 1 0,1 0 0,0-1 0,0 0 0,0 1 0,0-1 0,0 1 0,1-1 0,-1 0 0,1 0 0,-1 0 0,1 0 0,0 0 0,0 0 0,0 0 0,0-1 0,3 3 0,-3-4 0,0 1 0,1-1 0,-1 0 0,0 0 0,1 1 0,-1-1 0,0-1 0,1 1 0,-1 0 0,0-1 0,0 1 0,1-1 0,-1 1 0,0-1 0,0 0 0,0 0 0,0 0 0,0 0 0,0-1 0,3-1 0,26-17 0,65-31 0,-43 26-1365,-33 16-5461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42.75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45.74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24 57 24575,'1'71'0,"-3"79"0,1-142 0,0 1 0,0-1 0,-1 0 0,-1 0 0,-5 14 0,2-58 0,6 16 0,1-1 0,0 0 0,1 1 0,11-40 0,-10 50 0,1 0 0,0 0 0,0 0 0,1 0 0,1 1 0,-1 0 0,2 0 0,-1 1 0,1-1 0,0 1 0,11-9 0,-11 12 0,-1-1 0,1 1 0,0 0 0,0 1 0,1 0 0,-1 0 0,12-4 0,-16 7 0,-1 0 0,0 1 0,0 0 0,0-1 0,0 1 0,1 0 0,-1 0 0,0 0 0,0 0 0,0 1 0,1-1 0,-1 1 0,0-1 0,0 1 0,0 0 0,0 0 0,0 0 0,0 0 0,0 0 0,0 0 0,0 0 0,-1 1 0,1-1 0,0 1 0,-1-1 0,1 1 0,-1 0 0,0-1 0,0 1 0,1 0 0,-1 0 0,0 0 0,1 3 0,3 8 0,-1-1 0,-1 1 0,1 1 0,-2-1 0,0 0 0,-1 1 0,0-1 0,-1 0 0,-2 21 0,2 36 0,1-67 0,-1 0 0,0 0 0,1 0 0,0 0 0,0 0 0,0 0 0,0 0 0,0 0 0,0-1 0,1 1 0,-1-1 0,1 1 0,0-1 0,0 1 0,0-1 0,0 0 0,0 0 0,0 0 0,0 0 0,1 0 0,-1-1 0,1 1 0,0-1 0,-1 1 0,1-1 0,0 0 0,0 0 0,-1 0 0,1-1 0,0 1 0,0-1 0,0 1 0,6-1 0,-1 0 0,0 0 0,0 0 0,1-1 0,-1 0 0,0-1 0,0 0 0,0 0 0,0-1 0,-1 1 0,1-2 0,8-4 0,75-57 0,-69 48 0,-18 14 0,0 0 0,-1-1 0,1 0 0,-1 1 0,0-1 0,0-1 0,-1 1 0,1 0 0,-1-1 0,0 1 0,0-1 0,0 1 0,-1-1 0,0 0 0,0 0 0,1-6 0,6-19 0,-8 29 0,0 1 0,-1 0 0,1 0 0,0-1 0,0 1 0,0 0 0,0-1 0,0 1 0,0 0 0,1-1 0,-1 1 0,0 0 0,0 0 0,0-1 0,0 1 0,0 0 0,0-1 0,0 1 0,1 0 0,-1 0 0,0-1 0,0 1 0,0 0 0,1 0 0,-1 0 0,0-1 0,0 1 0,1 0 0,-1 0 0,0 0 0,0 0 0,1-1 0,-1 1 0,0 0 0,0 0 0,1 0 0,-1 0 0,0 0 0,1 0 0,4 13 0,-2 23 0,-3 295-1365,0-312-5461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47.11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 48 24575,'1'-1'0,"-1"0"0,1-1 0,0 1 0,-1-1 0,1 1 0,0 0 0,0 0 0,0 0 0,0-1 0,0 1 0,1 0 0,-1 0 0,0 0 0,0 0 0,1 1 0,-1-1 0,0 0 0,4 0 0,28-12 0,-4 7 0,1 3 0,0 0 0,0 2 0,57 4 0,-83-3 0,1 0 0,-1 0 0,0 1 0,1 0 0,-1-1 0,0 1 0,0 1 0,0-1 0,0 0 0,0 1 0,0 0 0,0 0 0,0 0 0,0 1 0,-1-1 0,1 1 0,-1 0 0,0 0 0,0 0 0,0 0 0,0 1 0,-1-1 0,1 1 0,-1 0 0,0-1 0,3 7 0,6 14 0,-7-16 0,0 1 0,0 0 0,0 1 0,-1-1 0,-1 1 0,1-1 0,0 18 0,-2-25 0,0 13 0,-1 0 0,0 0 0,0-1 0,-6 28 0,5-38 0,0-1 0,0 1 0,0-1 0,-1 1 0,1-1 0,-1 1 0,0-1 0,0 0 0,0 0 0,-1 0 0,1 0 0,-1 0 0,1-1 0,-1 1 0,0-1 0,0 1 0,0-1 0,0 0 0,-1 0 0,1-1 0,-1 1 0,1-1 0,-1 1 0,-3 0 0,-25 6 0,1-1 0,-1-1 0,0-2 0,0-1 0,-1-1 0,-38-4 0,64 1-76,1 0 1,-1-1-1,1 0 0,0-1 0,-1 1 0,1-1 0,1-1 0,-1 1 1,0-1-1,1 0 0,0 0 0,0 0 0,0-1 0,0 0 1,1 1-1,0-2 0,-7-9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49.5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61 24575,'-2'74'0,"4"119"0,4-171 0,-6-22 0,0 0 0,1 1 0,-1-1 0,0 0 0,1 0 0,-1 1 0,0-1 0,1 0 0,-1 0 0,0 0 0,1 1 0,-1-1 0,0 0 0,1 0 0,-1 0 0,0 0 0,1 0 0,-1 0 0,1 0 0,-1 0 0,0 0 0,1 0 0,-1 0 0,1 0 0,-1 0 0,0 0 0,1 0 0,-1 0 0,0-1 0,1 1 0,-1 0 0,0 0 0,1 0 0,-1-1 0,0 1 0,1 0 0,-1 0 0,0-1 0,0 1 0,1 0 0,-1 0 0,0-1 0,0 1 0,1 0 0,-1-1 0,0 1 0,0 0 0,0-1 0,0 1 0,0-1 0,1 1 0,34-46 0,-1-2 0,-2 0 0,32-69 0,-61 109 0,0-1 0,-1 1 0,0-1 0,0 1 0,-1-1 0,0 0 0,-1-14 0,-2 72 0,0-19 0,2-1 0,0 0 0,2 0 0,1 0 0,8 33 0,-11-60 0,1 1 0,0-1 0,-1 0 0,1 0 0,0 1 0,0-1 0,0 0 0,0 0 0,1 0 0,-1 0 0,0 0 0,1 0 0,0 0 0,-1-1 0,1 1 0,0-1 0,0 1 0,0-1 0,0 1 0,0-1 0,0 0 0,0 0 0,0 0 0,1 0 0,-1-1 0,0 1 0,1 0 0,-1-1 0,0 0 0,1 1 0,-1-1 0,1 0 0,-1 0 0,0-1 0,1 1 0,-1 0 0,0-1 0,1 0 0,2 0 0,6-3 0,0-1 0,-1 0 0,0 0 0,1-1 0,-2 0 0,17-14 0,-11 8 0,0-2 0,0 0 0,-1 0 0,-1-1 0,0-1 0,-2 0 0,0 0 0,0-2 0,-2 1 0,14-34 0,-21 44 0,0-1 0,-1 0 0,0 1 0,0-12 0,6 31 0,0 12 0,1 56 0,3 20 0,-9-87 0,-1-6 0,-1 0 0,2 0 0,-1 0 0,5 11 0,-6-17 0,1-1 0,-1 1 0,0 0 0,1 0 0,-1-1 0,1 1 0,-1 0 0,1-1 0,-1 1 0,1 0 0,-1-1 0,1 1 0,0-1 0,-1 1 0,1-1 0,0 1 0,-1-1 0,1 0 0,0 1 0,0-1 0,-1 0 0,1 0 0,0 1 0,0-1 0,0 0 0,-1 0 0,1 0 0,0 0 0,0 0 0,0 0 0,0 0 0,-1 0 0,1 0 0,0-1 0,0 1 0,0 0 0,-1 0 0,1-1 0,0 1 0,0 0 0,-1-1 0,1 1 0,0-1 0,-1 1 0,1-1 0,1-1 0,16-13 0,-1-1 0,0 0 0,-1-2 0,-1 0 0,25-38 0,-36 50 0,-2 4 0,-1 0 0,1 0 0,-1 0 0,1 0 0,0 0 0,0 1 0,0-1 0,0 0 0,0 1 0,3-2 0,-4 2 0,0 1 0,0 0 0,0-1 0,0 1 0,0 0 0,0 0 0,0 0 0,0 0 0,0 0 0,0 0 0,0 0 0,0 0 0,0 0 0,0 0 0,0 0 0,0 1 0,0-1 0,0 0 0,1 1 0,1 2 0,0-1 0,0 1 0,0 0 0,0 0 0,-1 0 0,1 0 0,-1 0 0,0 1 0,0-1 0,0 1 0,3 6 0,10 29 0,19 74 0,-16-49 0,-18-63 0,0 0 0,0-1 0,0 1 0,0 0 0,1-1 0,-1 1 0,0-1 0,0 1 0,1 0 0,-1-1 0,0 1 0,1-1 0,-1 1 0,1-1 0,-1 1 0,1-1 0,-1 1 0,1-1 0,-1 1 0,1-1 0,-1 1 0,1-1 0,-1 0 0,1 0 0,0 1 0,-1-1 0,1 0 0,0 0 0,-1 1 0,1-1 0,0 0 0,-1 0 0,2 0 0,0-1 0,0 1 0,0-1 0,0 0 0,0 0 0,0 0 0,-1 0 0,1 0 0,0 0 0,-1-1 0,1 1 0,1-2 0,5-5 0,-1 0 0,-1 0 0,10-15 0,-1-3-111,-3 5-202,0 0-1,-2 0 1,10-27-1,-15 29-6512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50.61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44 24575,'4'0'0,"5"0"0,4 0 0,4 0 0,3 0 0,-2-4 0,0-1 0,1-4 0,0-4 0,1 1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53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1 261 24575,'7'0'0,"0"1"0,-1 1 0,1-1 0,0 1 0,-1 0 0,1 1 0,-1-1 0,1 1 0,-1 1 0,0-1 0,6 5 0,-4-2 0,0-2 0,0 1 0,1-1 0,10 4 0,-15-7 0,0 0 0,-1-1 0,1 1 0,0-1 0,0 0 0,0 0 0,0 0 0,0 0 0,0-1 0,0 1 0,-1-1 0,1 0 0,0 0 0,4-2 0,1-2 0,0 1 0,0-1 0,0-1 0,-1 1 0,0-1 0,0-1 0,-1 0 0,1 0 0,-2 0 0,1-1 0,-1 0 0,0 0 0,0-1 0,7-16 0,1-6 0,-3 0 0,0-1 0,6-35 0,-15 61 0,-2 3 0,1 0 0,0 0 0,0 1 0,0-1 0,0 0 0,0 1 0,1-1 0,2-3 0,5 3 0,2 15 0,-5 0 0,0 0 0,-1 0 0,-1 0 0,0 1 0,0 0 0,-2 0 0,2 13 0,-2-12 0,1 0 0,0 1 0,1-1 0,0-1 0,10 21 0,-13-33 0,-1 1 0,1 0 0,0-1 0,0 1 0,0-1 0,0 1 0,0-1 0,0 0 0,0 1 0,1-1 0,-1 0 0,0 0 0,1 0 0,-1 0 0,0 0 0,1 0 0,0 0 0,-1-1 0,1 1 0,-1 0 0,1-1 0,0 1 0,2-1 0,-2 0 0,0 0 0,0-1 0,0 1 0,1-1 0,-1 0 0,0 0 0,0 0 0,-1 0 0,1 0 0,0 0 0,0 0 0,0-1 0,-1 1 0,1 0 0,2-4 0,5-5 0,-2-1 0,1 0 0,-1 0 0,10-23 0,2-12 0,-12 28 0,0 2 0,0-1 0,16-23 0,-23 39 0,0 1 0,1 0 0,-1-1 0,0 1 0,0-1 0,0 1 0,1 0 0,-1-1 0,0 1 0,1 0 0,-1-1 0,0 1 0,1 0 0,-1-1 0,0 1 0,1 0 0,-1 0 0,1 0 0,-1-1 0,0 1 0,1 0 0,-1 0 0,1 0 0,-1 0 0,1 0 0,-1 0 0,1 0 0,-1 0 0,1 0 0,-1 0 0,0 0 0,1 0 0,-1 0 0,1 0 0,-1 0 0,1 0 0,10 18 0,-1 27 0,16 183 0,-25-226-114,-1 1 1,0-1-1,1 1 0,0-1 0,-1 0 1,1 1-1,0-1 0,0 0 0,0 0 1,1 0-1,2 4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5:53.9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04.9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24575,'3'0'0,"6"0"0,8 0 0,13 0 0,9 0 0,8 0 0,5 0 0,4 0 0,-3 0 0,-4 0 0,-6 0 0,-11 4 0,-6 1 0,-8 3 0,-4 1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05.7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24575,'27'2'0,"-1"1"0,46 10 0,-17-1 0,216 42 0,-243-49-110,1-1-308,-1 2-1,34 11 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06.89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24575,'708'0'-1365,"-690"0"-5461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07.95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24575,'38'9'0,"-8"-1"0,50-1 2,117-7 0,-86-2-1371,-86 2-5457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13.9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327 27 24575,'0'-1'0,"-1"0"0,1 0 0,-1 0 0,1 0 0,-1 1 0,1-1 0,-1 0 0,1 0 0,-1 0 0,0 0 0,1 1 0,-1-1 0,0 0 0,0 0 0,0 1 0,0-1 0,1 1 0,-1-1 0,0 1 0,0-1 0,0 1 0,0 0 0,0-1 0,0 1 0,0 0 0,0 0 0,-2-1 0,-34-3 0,33 4 0,-16-2 0,-58-1 0,69 3 0,1 1 0,-1 0 0,1 0 0,0 1 0,0 0 0,-15 5 0,19-5 0,1 0 0,0 1 0,0-1 0,0 1 0,0-1 0,0 1 0,1 0 0,-1 0 0,1 0 0,-1 1 0,1-1 0,0 0 0,1 1 0,-1 0 0,-1 6 0,-4 9 0,-6 37 0,7-27 0,-3 2 0,6-24 0,1 0 0,-1 0 0,1 0 0,1 0 0,-1 1 0,1-1 0,1 0 0,-1 1 0,2 14 0,0-21 0,-1 0 0,1 1 0,-1-1 0,1 0 0,-1 1 0,1-1 0,0 0 0,-1 0 0,1 0 0,0 0 0,0 0 0,0 0 0,0 0 0,0 0 0,0 0 0,0 0 0,0 0 0,0-1 0,1 1 0,-1 0 0,0-1 0,0 1 0,1-1 0,-1 1 0,0-1 0,1 0 0,-1 0 0,1 1 0,-1-1 0,0 0 0,1 0 0,-1 0 0,0-1 0,1 1 0,-1 0 0,1 0 0,-1-1 0,0 1 0,0-1 0,1 1 0,-1-1 0,2 0 0,8-4 0,0-1 0,0 1 0,17-14 0,-21 14 0,50-35 0,-30 19 0,33-17 0,-54 34 0,-1 0 0,1-1 0,-1 1 0,0-1 0,8-9 0,11-10 0,-24 24 0,1-1 0,-1 1 0,1 0 0,-1-1 0,1 1 0,-1 0 0,1-1 0,-1 1 0,1 0 0,-1-1 0,1 1 0,0 0 0,-1 0 0,1 0 0,0 0 0,-1 0 0,1 0 0,-1 0 0,1 0 0,0 0 0,-1 0 0,1 0 0,0 0 0,-1 0 0,1 0 0,-1 0 0,1 1 0,1 0 0,10 16 0,0 25 0,-7 16 0,-5 109 0,-2-67 0,2-94 0,0 1 0,-1-1 0,1 0 0,-1 1 0,0-1 0,-1 0 0,0 0 0,0 0 0,0 0 0,-4 7 0,4-9 0,-1-1 0,1 0 0,-1 0 0,0 0 0,0 0 0,0 0 0,0 0 0,-1-1 0,1 1 0,0-1 0,-1 0 0,0 0 0,0-1 0,1 1 0,-1-1 0,-8 2 0,-14 2 0,0 0 0,0-2 0,0-2 0,-47-1 0,71 0 0,-1 0 0,1 0 0,-1 0 0,1-1 0,0 1 0,-1-1 0,1 1 0,0-1 0,-1 0 0,1 0 0,0 0 0,0 0 0,0 0 0,0 0 0,0 0 0,0-1 0,0 1 0,0-1 0,1 0 0,-1 1 0,0-1 0,1 0 0,-1 0 0,1 0 0,0 0 0,0 0 0,0 0 0,0-1 0,0 1 0,0 0 0,1 0 0,-1-1 0,1 1 0,-1 0 0,1-1 0,0 1 0,0-1 0,0 1 0,0 0 0,0-1 0,2-3 0,-1-2 0,1-1 0,1 1 0,-1 0 0,1 0 0,1 0 0,0 0 0,0 0 0,0 1 0,1-1 0,8-8 0,0 3 0,1 1 0,0 0 0,1 1 0,0 1 0,28-14 0,26-18 0,-41 21 0,-6 5 0,40-24 0,-33 24 0,-20 10 0,0 0 0,0 1 0,1 0 0,0 1 0,0 0 0,0 0 0,1 1 0,-1 0 0,20-1 0,-28 4 0,0 0 0,-1 0 0,1 1 0,0-1 0,0 0 0,-1 1 0,1 0 0,0-1 0,-1 1 0,1 0 0,-1 0 0,1 0 0,-1 0 0,1 0 0,-1 0 0,0 1 0,1-1 0,-1 0 0,0 1 0,0-1 0,0 1 0,0-1 0,0 1 0,0-1 0,0 1 0,-1 0 0,2 2 0,0 6 0,1 0 0,-1 0 0,1 20 0,3 10 0,-5-37 0,0 0 0,1 0 0,-1-1 0,1 1 0,-1 0 0,1-1 0,0 1 0,0-1 0,0 0 0,1 1 0,-1-1 0,0 0 0,1-1 0,0 1 0,-1 0 0,1-1 0,0 1 0,0-1 0,0 0 0,-1 0 0,1 0 0,0 0 0,1-1 0,-1 1 0,0-1 0,5 0 0,0 0 0,-1 0 0,1-1 0,-1 1 0,0-2 0,1 1 0,-1-1 0,0 0 0,0-1 0,0 0 0,7-4 0,3-2-455,-1-2 0,25-20 0,-24 16-6371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14.7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16.3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208 0 24575,'-25'2'0,"1"0"0,0 2 0,0 0 0,-29 11 0,49-14 0,0 1 0,1 0 0,-1 0 0,1 0 0,0 1 0,0-1 0,0 1 0,0-1 0,0 1 0,0 0 0,1 0 0,-1 1 0,1-1 0,0 0 0,0 1 0,0-1 0,0 1 0,1 0 0,0-1 0,-1 1 0,1 0 0,1 0 0,-1 0 0,1 0 0,-1 0 0,1 0 0,0 0 0,0 0 0,2 5 0,-2-3 0,0 0 0,1 0 0,0 0 0,0-1 0,1 1 0,-1 0 0,1-1 0,1 1 0,-1-1 0,1 0 0,0 0 0,0 0 0,0 0 0,1 0 0,-1-1 0,1 0 0,0 1 0,1-1 0,-1-1 0,6 5 0,11 3 0,0 0 0,1-2 0,0 0 0,1-1 0,0-1 0,0-2 0,0 0 0,1-1 0,-1-2 0,32 1 0,11-4-1365,-47 0-5461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17.3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1 199 24575,'3'0'0,"2"-4"0,4-5 0,7-4 0,13-8 0,4-5 0,6 0 0,-2 0 0,-2 4 0,-4 2 0,-7 1 0,-8 7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20.41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238 7 24575,'-62'-1'0,"-71"3"0,131-2 0,0 0 0,1 0 0,-1 0 0,0 0 0,1 0 0,-1 0 0,1 0 0,-1 1 0,0-1 0,1 1 0,-1-1 0,1 1 0,-1 0 0,1-1 0,-1 1 0,1 0 0,0 0 0,-1 0 0,1 0 0,0 0 0,0 0 0,-1 1 0,1-1 0,0 0 0,0 1 0,1-1 0,-1 0 0,0 1 0,0-1 0,1 1 0,-2 3 0,2-2 0,1 1 0,-1 0 0,1 0 0,-1-1 0,1 1 0,0 0 0,0-1 0,1 1 0,-1-1 0,1 1 0,0-1 0,4 6 0,8 15 0,1 0 0,2-2 0,0 1 0,1-2 0,2-1 0,0 0 0,1-1 0,27 18 0,-42-33 0,0-1 0,1 0 0,-1-1 0,1 0 0,0 0 0,0 0 0,0 0 0,0-1 0,9 0 0,69-3 0,-43 0 0,-37 2 0,-1 1 0,1-1 0,-1 0 0,1-1 0,-1 1 0,1-1 0,-1 0 0,0 0 0,1 0 0,-1-1 0,0 1 0,0-1 0,0 0 0,0 0 0,0-1 0,0 1 0,-1-1 0,1 0 0,3-4 0,-6 6 0,0-1 0,1 0 0,-1 0 0,1 1 0,-1-1 0,1 1 0,-1-1 0,1 1 0,0 0 0,0-1 0,-1 1 0,1 0 0,0 0 0,0 1 0,0-1 0,0 0 0,0 1 0,0-1 0,4 0 0,-4 1 0,1 1 0,-1-1 0,1 1 0,-1 0 0,0 0 0,0-1 0,1 1 0,-1 1 0,0-1 0,0 0 0,0 0 0,0 1 0,0-1 0,0 1 0,-1 0 0,1 0 0,2 3 0,24 34 0,-24-32 0,0 0 0,1 0 0,-1-1 0,1 1 0,1-1 0,0 0 0,-1-1 0,2 1 0,11 7 0,-16-12 0,0-1 0,0 1 0,0-1 0,1 0 0,-1 1 0,0-1 0,0 0 0,0 0 0,1-1 0,-1 1 0,0 0 0,0-1 0,0 0 0,0 1 0,0-1 0,0 0 0,0 0 0,0 0 0,0 0 0,0 0 0,0-1 0,-1 1 0,1 0 0,0-1 0,-1 1 0,1-1 0,-1 0 0,2-2 0,6-7 0,0-1 0,14-26 0,-17 27 0,8-14 0,-3 0 0,0-2 0,12-42 0,-14 37 0,1 2 0,19-38 0,-23 46 0,-5 18 0,1 14 0,5 60 0,-7-54 0,1 1 0,0-1 0,2 0 0,0 0 0,1 0 0,0 0 0,1 0 0,9 17 0,-12-30 0,1 0 0,-1 0 0,1 0 0,0 0 0,0-1 0,0 1 0,1-1 0,-1 0 0,1 0 0,-1 0 0,1 0 0,-1-1 0,1 1 0,0-1 0,0 0 0,0 0 0,0 0 0,0-1 0,0 1 0,0-1 0,0 0 0,0 0 0,7-2 0,1 1 0,0-1 0,-1 0 0,1-1 0,0 0 0,-1-1 0,20-9 0,80-53-1365,-93 55-5461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06:20.9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 24575,'0'-3'0,"4"-2"0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21.1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3601 2 24575,'-47'-1'0,"11"0"0,-46 5 0,70-2 0,0 0 0,1 1 0,-1 0 0,1 0 0,-1 1 0,1 1 0,-19 11 0,11-5 0,1-1 0,-2 0 0,1-1 0,-29 9 0,-99 31 0,71-22 0,-96 21 0,-48-4 0,-253 88 0,343-92 0,-138 22 0,61-15 0,93-21 0,30-7 0,-108 38 0,48 3 0,-122 40 0,200-77 0,1 3 0,-96 54 0,-44 19 0,152-76 0,31-12 0,0-2 0,-1 0 0,-34 8 0,56-17 0,0 0 0,0 1 0,0-1 0,0 0 0,0 0 0,0 1 0,0-1 0,0 0 0,0 0 0,0 0 0,0 0 0,0 0 0,0-1 0,0 1 0,0 0 0,0 0 0,0-1 0,0 1 0,0 0 0,0-1 0,1 1 0,-1-1 0,0 1 0,0-1 0,0 0 0,0 1 0,1-1 0,-1 0 0,0 1 0,1-1 0,-1 0 0,1 0 0,-1 0 0,1 0 0,-1 0 0,1 1 0,-1-1 0,1 0 0,0 0 0,-1 0 0,1 0 0,0 0 0,0 0 0,0 0 0,0 0 0,0 0 0,0 0 0,0 0 0,0 0 0,1-2 0,0-2 0,0 0 0,0 0 0,0 0 0,1 0 0,0 0 0,0 0 0,0 1 0,5-8 0,9-7 0,1 1 0,1 1 0,0 1 0,1 0 0,1 1 0,28-16 0,-15 9 0,37-31 0,71-58 0,-88 73 0,60-57 0,-98 80 0,-6 5 0,-14 15 0,-42 45 0,-56 44 0,26-26 0,39-33 0,-2 1 0,1 2 0,-37 47 0,41-46 0,-8 13 0,43-52 0,-1 1 0,1-1 0,-1 1 0,1-1 0,0 1 0,0-1 0,-1 1 0,1-1 0,0 1 0,-1-1 0,1 1 0,0-1 0,0 1 0,0-1 0,0 1 0,0-1 0,0 1 0,0 0 0,0-1 0,0 1 0,0-1 0,0 1 0,0-1 0,0 1 0,0 0 0,0-1 0,0 1 0,1-1 0,-1 1 0,0-1 0,0 1 0,1-1 0,-1 1 0,0-1 0,1 1 0,-1-1 0,1 0 0,-1 1 0,0-1 0,1 1 0,0-1 0,27 7 0,431 16 0,-277-19 0,-108-1-101,732 14-1163,-775-17-5562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23.34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108 10 24575,'0'0'0,"1"-1"0,-1 1 0,0-1 0,0 1 0,0-1 0,1 1 0,-1-1 0,0 1 0,0 0 0,1-1 0,-1 1 0,0-1 0,1 1 0,-1 0 0,0-1 0,1 1 0,-1 0 0,1 0 0,-1-1 0,1 1 0,-1 0 0,0 0 0,1-1 0,-1 1 0,1 0 0,-1 0 0,1 0 0,-1 0 0,1 0 0,-1 0 0,1 0 0,-1 0 0,1 0 0,-1 0 0,1 0 0,-1 0 0,1 0 0,-1 0 0,1 1 0,-1-1 0,1 0 0,-1 0 0,1 0 0,-1 1 0,0-1 0,1 0 0,-1 1 0,1-1 0,-1 0 0,0 1 0,1-1 0,-1 0 0,0 1 0,1-1 0,-1 1 0,0 0 0,4 5 0,-1 0 0,-1 0 0,1 1 0,-1-1 0,0 1 0,-1-1 0,1 1 0,-1 0 0,0 9 0,2 6 0,29 327 0,-26-255 0,-3 254 0,-1-40 0,0-290 0,0-1 0,2 1 0,9 29 0,-2-10 0,-10-26 0,-6-15 0,-10-19 0,-113-219 0,109 197 0,2-1 0,1-1 0,-13-78 0,43 162 0,39 66 0,-10-20 0,48 76 0,-70-116 0,-18-35 0,0 0 0,0-1 0,1 1 0,8 11 0,-11-20 0,0 1 0,0 0 0,0-1 0,0 1 0,0-1 0,0 1 0,0-1 0,0 0 0,-1 1 0,1-1 0,0 0 0,0 0 0,-1 1 0,1-1 0,0 0 0,-1 0 0,1 0 0,0-2 0,2-1 0,86-94-1621,199-172 0,-80 83-804,-148 128 1867,69-89-1,-111 122 1775,-1-1-1,25-53 1,-1 0 1183,-40 79-2441,-1-1 0,1 1 1,0 0-1,0-1 0,0 1 0,0 0 0,0-1 1,0 1-1,0 0 0,1 0 0,-1 0 0,0 0 1,1 0-1,1-1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25.93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24575,'29'1'0,"0"2"0,-1 2 0,0 0 0,0 2 0,34 13 0,10 1 0,385 95-702,790 94 0,622-63-2366,-859-118 2819,-541-19 1250,-455-10-1003,138 10 3724,-45-1-3722,149-4 0,-141-6 0,1287 65 0,-1435-69 0,0-2 0,-62-20 0,30 8 0,52 15 0,-180-55 0,172 51 0,4 2 0,-1 0 0,2-1 0,-1-1 0,-24-16 0,40 24 0,1 0 0,0 0 0,0-1 0,-1 1 0,1 0 0,0 0 0,0 0 0,0 0 0,-1 0 0,1 0 0,0 0 0,0-1 0,0 1 0,-1 0 0,1 0 0,0 0 0,0 0 0,0-1 0,0 1 0,0 0 0,-1 0 0,1 0 0,0-1 0,0 1 0,0 0 0,0 0 0,0 0 0,0-1 0,0 1 0,0 0 0,0 0 0,0-1 0,0 1 0,0 0 0,0 0 0,0-1 0,0 1 0,0 0 0,0 0 0,0 0 0,0-1 0,0 1 0,0 0 0,1 0 0,-1 0 0,0-1 0,0 1 0,0 0 0,18-5 0,663-42 0,-673 47 0,2-1 0,0 1 0,0 0 0,0 1 0,0 0 0,-1 0 0,1 1 0,14 5 0,-22-6 0,-1-1 0,0 1 0,0-1 0,0 1 0,-1 0 0,1-1 0,0 1 0,0 0 0,0 0 0,0 0 0,-1-1 0,1 1 0,0 0 0,-1 0 0,1 0 0,-1 0 0,1 0 0,-1 0 0,1 1 0,-1-1 0,0 0 0,1 0 0,-1 0 0,0 0 0,0 0 0,0 0 0,0 1 0,0-1 0,0 0 0,0 0 0,-1 0 0,1 0 0,0 0 0,-1 1 0,1-1 0,0 0 0,-1 0 0,1 0 0,-1 0 0,0 0 0,0 1 0,-5 6 0,1 0 0,-1 0 0,-13 12 0,18-18 0,-171 156 0,24-25 0,137-121 0,-51 47 0,3 3 0,-67 93 0,58-58-1365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31.4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43.8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2:59.2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24575,'2465'0'-1365,"-2442"0"-5461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3:00.94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24575,'1250'0'-1365,"-1227"0"-5461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3:03.6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89 24575,'614'29'0,"-385"-14"0,-112-7 0,251 8 0,52-15 0,354-7 0,-421-26 0,24-1 0,-259 23 0,11 0 0,33 10 0,372-17 0,-409-5 0,-82 13 0,82-7 0,140 14-1365,-231 2-5461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3:06.00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24575,'1686'0'0,"-1421"11"0,-18 0 0,709-11 0,-930 1 0,48 9 0,-46-5 0,42 1 0,617-5 0,-329-2 0,-350 1-227,0 0-1,0 1 1,1 0-1,-1 0 1,11 4-1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3:08.81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24575,'4'0'0,"4"0"0,10 0 0,12 0 0,8 0 0,3 0 0,4 0 0,-1 0 0,-4 0 0,-6 0 0,-4 0 0,-4 0 0,-3 0 0,-1 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13:41.51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02.43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24575,'680'0'-1365,"-658"0"-5461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05.2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5 24575,'153'-2'0,"-17"0"0,192 20 0,-248-6 0,59 7 0,227 9 0,186 11 0,-365-15 0,-56-6 0,786 44 0,-811-57 0,29 6 0,57 1 0,770-12 0,-436-1 0,-507 1-195,1-1 0,-1-2 0,0 1 0,0-2 0,0-1 0,26-9 0,-28 7-6631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07.89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24575,'389'33'0,"-76"-1"0,-289-31 0,787 22 0,-397-25 0,404 4 0,-398 19 0,157 3 0,-475-20 0,151 27 0,-55-5 0,-179-23 0,1 1 0,-1 1 0,20 7 0,34 9 0,-44-18-23,0 0 0,58-4 0,-39 0-1273,-28 1-5530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09.5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24575,'509'0'-1365,"-490"0"-5461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0.3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24575,'0'0'-8191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1.47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24575,'51'3'40,"0"2"-1,90 21 0,-92-15-410,0-2 0,0-3 1,51 1-1,-81-7-6455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2.1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 24575,'0'-4'0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3.30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24575,'8'0'0,"6"0"0,8 0 0,8 0 0,10 0 0,9 0 0,1 0 0,3 0 0,-1 0 0,-4 0 0,-4 0 0,-5 0 0,-6 0 0,-4 0 0,-8 0-8191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5.24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24575,'8'0'0,"9"0"0,6 0 0,7 0 0,6 0 0,4 0 0,6 0 0,3 0 0,5 0 0,4 0 0,0 0 0,1 0 0,2 0 0,-2 0 0,-3 4 0,-8 1 0,-12 0-8191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5.80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8.0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24575,'553'0'-1365,"-535"0"-5461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8.8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9-06T08:22:19.97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24575,'599'0'-1365,"-580"0"-5461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druchnyk.com.ua/2592-ukrmova-6-klas-avramenko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9" Type="http://schemas.openxmlformats.org/officeDocument/2006/relationships/customXml" Target="../ink/ink20.xml"/><Relationship Id="rId21" Type="http://schemas.openxmlformats.org/officeDocument/2006/relationships/image" Target="../media/image12.png"/><Relationship Id="rId34" Type="http://schemas.openxmlformats.org/officeDocument/2006/relationships/customXml" Target="../ink/ink17.xml"/><Relationship Id="rId7" Type="http://schemas.openxmlformats.org/officeDocument/2006/relationships/image" Target="../media/image5.png"/><Relationship Id="rId12" Type="http://schemas.openxmlformats.org/officeDocument/2006/relationships/customXml" Target="../ink/ink6.xml"/><Relationship Id="rId17" Type="http://schemas.openxmlformats.org/officeDocument/2006/relationships/image" Target="../media/image10.png"/><Relationship Id="rId25" Type="http://schemas.openxmlformats.org/officeDocument/2006/relationships/image" Target="../media/image14.png"/><Relationship Id="rId33" Type="http://schemas.openxmlformats.org/officeDocument/2006/relationships/image" Target="../media/image18.png"/><Relationship Id="rId38" Type="http://schemas.openxmlformats.org/officeDocument/2006/relationships/image" Target="../media/image20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29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image" Target="../media/image7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customXml" Target="../ink/ink19.xml"/><Relationship Id="rId40" Type="http://schemas.openxmlformats.org/officeDocument/2006/relationships/image" Target="../media/image21.png"/><Relationship Id="rId5" Type="http://schemas.openxmlformats.org/officeDocument/2006/relationships/image" Target="../media/image410.png"/><Relationship Id="rId15" Type="http://schemas.openxmlformats.org/officeDocument/2006/relationships/image" Target="../media/image9.png"/><Relationship Id="rId23" Type="http://schemas.openxmlformats.org/officeDocument/2006/relationships/image" Target="../media/image13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10" Type="http://schemas.openxmlformats.org/officeDocument/2006/relationships/customXml" Target="../ink/ink5.xml"/><Relationship Id="rId19" Type="http://schemas.openxmlformats.org/officeDocument/2006/relationships/image" Target="../media/image11.png"/><Relationship Id="rId31" Type="http://schemas.openxmlformats.org/officeDocument/2006/relationships/image" Target="../media/image17.png"/><Relationship Id="rId4" Type="http://schemas.openxmlformats.org/officeDocument/2006/relationships/customXml" Target="../ink/ink2.xml"/><Relationship Id="rId9" Type="http://schemas.openxmlformats.org/officeDocument/2006/relationships/image" Target="../media/image6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5.png"/><Relationship Id="rId30" Type="http://schemas.openxmlformats.org/officeDocument/2006/relationships/customXml" Target="../ink/ink15.xml"/><Relationship Id="rId35" Type="http://schemas.openxmlformats.org/officeDocument/2006/relationships/image" Target="../media/image19.png"/><Relationship Id="rId8" Type="http://schemas.openxmlformats.org/officeDocument/2006/relationships/customXml" Target="../ink/ink4.xml"/><Relationship Id="rId3" Type="http://schemas.openxmlformats.org/officeDocument/2006/relationships/image" Target="../media/image310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customXml" Target="../ink/ink26.xml"/><Relationship Id="rId18" Type="http://schemas.openxmlformats.org/officeDocument/2006/relationships/customXml" Target="../ink/ink29.xml"/><Relationship Id="rId26" Type="http://schemas.openxmlformats.org/officeDocument/2006/relationships/customXml" Target="../ink/ink33.xml"/><Relationship Id="rId39" Type="http://schemas.openxmlformats.org/officeDocument/2006/relationships/image" Target="../media/image39.png"/><Relationship Id="rId21" Type="http://schemas.openxmlformats.org/officeDocument/2006/relationships/image" Target="../media/image31.png"/><Relationship Id="rId34" Type="http://schemas.openxmlformats.org/officeDocument/2006/relationships/image" Target="../media/image37.png"/><Relationship Id="rId42" Type="http://schemas.openxmlformats.org/officeDocument/2006/relationships/customXml" Target="../ink/ink42.xml"/><Relationship Id="rId7" Type="http://schemas.openxmlformats.org/officeDocument/2006/relationships/customXml" Target="../ink/ink23.xml"/><Relationship Id="rId2" Type="http://schemas.openxmlformats.org/officeDocument/2006/relationships/image" Target="../media/image22.png"/><Relationship Id="rId16" Type="http://schemas.openxmlformats.org/officeDocument/2006/relationships/customXml" Target="../ink/ink28.xml"/><Relationship Id="rId29" Type="http://schemas.openxmlformats.org/officeDocument/2006/relationships/customXml" Target="../ink/ink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customXml" Target="../ink/ink25.xml"/><Relationship Id="rId24" Type="http://schemas.openxmlformats.org/officeDocument/2006/relationships/customXml" Target="../ink/ink32.xml"/><Relationship Id="rId32" Type="http://schemas.openxmlformats.org/officeDocument/2006/relationships/image" Target="../media/image36.png"/><Relationship Id="rId37" Type="http://schemas.openxmlformats.org/officeDocument/2006/relationships/customXml" Target="../ink/ink39.xml"/><Relationship Id="rId40" Type="http://schemas.openxmlformats.org/officeDocument/2006/relationships/customXml" Target="../ink/ink41.xml"/><Relationship Id="rId45" Type="http://schemas.openxmlformats.org/officeDocument/2006/relationships/image" Target="../media/image42.png"/><Relationship Id="rId5" Type="http://schemas.openxmlformats.org/officeDocument/2006/relationships/customXml" Target="../ink/ink22.xml"/><Relationship Id="rId15" Type="http://schemas.openxmlformats.org/officeDocument/2006/relationships/customXml" Target="../ink/ink27.xml"/><Relationship Id="rId23" Type="http://schemas.openxmlformats.org/officeDocument/2006/relationships/image" Target="../media/image32.png"/><Relationship Id="rId28" Type="http://schemas.openxmlformats.org/officeDocument/2006/relationships/image" Target="../media/image34.png"/><Relationship Id="rId36" Type="http://schemas.openxmlformats.org/officeDocument/2006/relationships/image" Target="../media/image38.png"/><Relationship Id="rId10" Type="http://schemas.openxmlformats.org/officeDocument/2006/relationships/image" Target="../media/image26.png"/><Relationship Id="rId19" Type="http://schemas.openxmlformats.org/officeDocument/2006/relationships/image" Target="../media/image30.png"/><Relationship Id="rId31" Type="http://schemas.openxmlformats.org/officeDocument/2006/relationships/customXml" Target="../ink/ink36.xml"/><Relationship Id="rId44" Type="http://schemas.openxmlformats.org/officeDocument/2006/relationships/customXml" Target="../ink/ink43.xml"/><Relationship Id="rId4" Type="http://schemas.openxmlformats.org/officeDocument/2006/relationships/image" Target="../media/image23.png"/><Relationship Id="rId9" Type="http://schemas.openxmlformats.org/officeDocument/2006/relationships/customXml" Target="../ink/ink24.xml"/><Relationship Id="rId14" Type="http://schemas.openxmlformats.org/officeDocument/2006/relationships/image" Target="../media/image28.png"/><Relationship Id="rId22" Type="http://schemas.openxmlformats.org/officeDocument/2006/relationships/customXml" Target="../ink/ink31.xml"/><Relationship Id="rId27" Type="http://schemas.openxmlformats.org/officeDocument/2006/relationships/customXml" Target="../ink/ink34.xml"/><Relationship Id="rId30" Type="http://schemas.openxmlformats.org/officeDocument/2006/relationships/image" Target="../media/image35.png"/><Relationship Id="rId35" Type="http://schemas.openxmlformats.org/officeDocument/2006/relationships/customXml" Target="../ink/ink38.xml"/><Relationship Id="rId43" Type="http://schemas.openxmlformats.org/officeDocument/2006/relationships/image" Target="../media/image41.png"/><Relationship Id="rId8" Type="http://schemas.openxmlformats.org/officeDocument/2006/relationships/image" Target="../media/image25.png"/><Relationship Id="rId3" Type="http://schemas.openxmlformats.org/officeDocument/2006/relationships/customXml" Target="../ink/ink21.xml"/><Relationship Id="rId12" Type="http://schemas.openxmlformats.org/officeDocument/2006/relationships/image" Target="../media/image27.png"/><Relationship Id="rId17" Type="http://schemas.openxmlformats.org/officeDocument/2006/relationships/image" Target="../media/image29.png"/><Relationship Id="rId25" Type="http://schemas.openxmlformats.org/officeDocument/2006/relationships/image" Target="../media/image33.png"/><Relationship Id="rId33" Type="http://schemas.openxmlformats.org/officeDocument/2006/relationships/customXml" Target="../ink/ink37.xml"/><Relationship Id="rId38" Type="http://schemas.openxmlformats.org/officeDocument/2006/relationships/customXml" Target="../ink/ink40.xml"/><Relationship Id="rId20" Type="http://schemas.openxmlformats.org/officeDocument/2006/relationships/customXml" Target="../ink/ink30.xml"/><Relationship Id="rId41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47.xml"/><Relationship Id="rId13" Type="http://schemas.openxmlformats.org/officeDocument/2006/relationships/customXml" Target="../ink/ink50.xml"/><Relationship Id="rId18" Type="http://schemas.openxmlformats.org/officeDocument/2006/relationships/image" Target="../media/image49.png"/><Relationship Id="rId3" Type="http://schemas.openxmlformats.org/officeDocument/2006/relationships/image" Target="../media/image43.png"/><Relationship Id="rId21" Type="http://schemas.openxmlformats.org/officeDocument/2006/relationships/customXml" Target="../ink/ink54.xml"/><Relationship Id="rId7" Type="http://schemas.openxmlformats.org/officeDocument/2006/relationships/image" Target="../media/image45.png"/><Relationship Id="rId12" Type="http://schemas.openxmlformats.org/officeDocument/2006/relationships/image" Target="../media/image46.png"/><Relationship Id="rId17" Type="http://schemas.openxmlformats.org/officeDocument/2006/relationships/customXml" Target="../ink/ink52.xml"/><Relationship Id="rId2" Type="http://schemas.openxmlformats.org/officeDocument/2006/relationships/customXml" Target="../ink/ink44.xml"/><Relationship Id="rId16" Type="http://schemas.openxmlformats.org/officeDocument/2006/relationships/image" Target="../media/image48.png"/><Relationship Id="rId20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46.xml"/><Relationship Id="rId11" Type="http://schemas.openxmlformats.org/officeDocument/2006/relationships/customXml" Target="../ink/ink49.xml"/><Relationship Id="rId5" Type="http://schemas.openxmlformats.org/officeDocument/2006/relationships/image" Target="../media/image44.png"/><Relationship Id="rId15" Type="http://schemas.openxmlformats.org/officeDocument/2006/relationships/customXml" Target="../ink/ink51.xml"/><Relationship Id="rId10" Type="http://schemas.openxmlformats.org/officeDocument/2006/relationships/customXml" Target="../ink/ink48.xml"/><Relationship Id="rId19" Type="http://schemas.openxmlformats.org/officeDocument/2006/relationships/customXml" Target="../ink/ink53.xml"/><Relationship Id="rId4" Type="http://schemas.openxmlformats.org/officeDocument/2006/relationships/customXml" Target="../ink/ink45.xml"/><Relationship Id="rId9" Type="http://schemas.openxmlformats.org/officeDocument/2006/relationships/image" Target="../media/image27.png"/><Relationship Id="rId1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58.xml"/><Relationship Id="rId13" Type="http://schemas.openxmlformats.org/officeDocument/2006/relationships/image" Target="../media/image56.png"/><Relationship Id="rId18" Type="http://schemas.openxmlformats.org/officeDocument/2006/relationships/customXml" Target="../ink/ink63.xml"/><Relationship Id="rId3" Type="http://schemas.openxmlformats.org/officeDocument/2006/relationships/image" Target="../media/image510.png"/><Relationship Id="rId21" Type="http://schemas.openxmlformats.org/officeDocument/2006/relationships/customXml" Target="../ink/ink65.xml"/><Relationship Id="rId7" Type="http://schemas.openxmlformats.org/officeDocument/2006/relationships/image" Target="../media/image530.png"/><Relationship Id="rId12" Type="http://schemas.openxmlformats.org/officeDocument/2006/relationships/customXml" Target="../ink/ink60.xml"/><Relationship Id="rId17" Type="http://schemas.openxmlformats.org/officeDocument/2006/relationships/image" Target="../media/image58.png"/><Relationship Id="rId25" Type="http://schemas.openxmlformats.org/officeDocument/2006/relationships/image" Target="../media/image61.png"/><Relationship Id="rId2" Type="http://schemas.openxmlformats.org/officeDocument/2006/relationships/customXml" Target="../ink/ink55.xml"/><Relationship Id="rId16" Type="http://schemas.openxmlformats.org/officeDocument/2006/relationships/customXml" Target="../ink/ink62.xml"/><Relationship Id="rId20" Type="http://schemas.openxmlformats.org/officeDocument/2006/relationships/customXml" Target="../ink/ink64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57.xml"/><Relationship Id="rId11" Type="http://schemas.openxmlformats.org/officeDocument/2006/relationships/image" Target="../media/image55.png"/><Relationship Id="rId24" Type="http://schemas.openxmlformats.org/officeDocument/2006/relationships/customXml" Target="../ink/ink67.xml"/><Relationship Id="rId5" Type="http://schemas.openxmlformats.org/officeDocument/2006/relationships/image" Target="../media/image520.png"/><Relationship Id="rId15" Type="http://schemas.openxmlformats.org/officeDocument/2006/relationships/image" Target="../media/image57.png"/><Relationship Id="rId23" Type="http://schemas.openxmlformats.org/officeDocument/2006/relationships/customXml" Target="../ink/ink66.xml"/><Relationship Id="rId10" Type="http://schemas.openxmlformats.org/officeDocument/2006/relationships/customXml" Target="../ink/ink59.xml"/><Relationship Id="rId19" Type="http://schemas.openxmlformats.org/officeDocument/2006/relationships/image" Target="../media/image59.png"/><Relationship Id="rId4" Type="http://schemas.openxmlformats.org/officeDocument/2006/relationships/customXml" Target="../ink/ink56.xml"/><Relationship Id="rId9" Type="http://schemas.openxmlformats.org/officeDocument/2006/relationships/image" Target="../media/image54.png"/><Relationship Id="rId14" Type="http://schemas.openxmlformats.org/officeDocument/2006/relationships/customXml" Target="../ink/ink61.xml"/><Relationship Id="rId22" Type="http://schemas.openxmlformats.org/officeDocument/2006/relationships/image" Target="../media/image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Человечки для презентации без фона бесплатно (101 фото) - фото - картинки и  рисунки: скачать бесплатно">
            <a:extLst>
              <a:ext uri="{FF2B5EF4-FFF2-40B4-BE49-F238E27FC236}">
                <a16:creationId xmlns:a16="http://schemas.microsoft.com/office/drawing/2014/main" id="{E155D903-EC25-0B13-C90B-9D2EEEE48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987" y="2931223"/>
            <a:ext cx="5191725" cy="292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E843AA-DFC9-CD2D-D847-D088261A2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1328" y="460005"/>
            <a:ext cx="9448800" cy="1825096"/>
          </a:xfrm>
        </p:spPr>
        <p:txBody>
          <a:bodyPr>
            <a:normAutofit/>
          </a:bodyPr>
          <a:lstStyle/>
          <a:p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СЛОВОСПОЛУЧЕННЯ ТА РЕЧЕННЯ.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AB4CA80-1D2A-1F79-D994-C0C757EA2B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1965" y="2466418"/>
            <a:ext cx="9187526" cy="188042"/>
          </a:xfrm>
        </p:spPr>
        <p:txBody>
          <a:bodyPr>
            <a:no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 та узагальнення вивченого у 5 класі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51A04-F493-D957-EA5C-5631EBEDF08E}"/>
              </a:ext>
            </a:extLst>
          </p:cNvPr>
          <p:cNvSpPr txBox="1"/>
          <p:nvPr/>
        </p:nvSpPr>
        <p:spPr>
          <a:xfrm>
            <a:off x="5870051" y="5577999"/>
            <a:ext cx="609467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b="1" dirty="0"/>
              <a:t>СЕЗКО ТЕТЯНА АНАТОЛІЇВНА</a:t>
            </a:r>
            <a:r>
              <a:rPr lang="uk-UA" dirty="0"/>
              <a:t>, </a:t>
            </a:r>
          </a:p>
          <a:p>
            <a:pPr algn="r"/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4180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E832BE-6A82-C20F-4861-0075E14EE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331" y="3172570"/>
            <a:ext cx="4683905" cy="36854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2B685A-4847-FA68-1FB1-B303DFFE04BA}"/>
              </a:ext>
            </a:extLst>
          </p:cNvPr>
          <p:cNvSpPr txBox="1"/>
          <p:nvPr/>
        </p:nvSpPr>
        <p:spPr>
          <a:xfrm>
            <a:off x="159026" y="1908312"/>
            <a:ext cx="5375082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знатимете:</a:t>
            </a:r>
          </a:p>
          <a:p>
            <a:r>
              <a:rPr lang="uk-UA" sz="2800" dirty="0"/>
              <a:t> відмінність між словосполученням і реченням;</a:t>
            </a:r>
          </a:p>
          <a:p>
            <a:r>
              <a:rPr lang="uk-UA" sz="2800" dirty="0"/>
              <a:t> види речень;</a:t>
            </a:r>
          </a:p>
          <a:p>
            <a:r>
              <a:rPr lang="uk-UA" sz="2800" dirty="0"/>
              <a:t>способи вираження членів речення.</a:t>
            </a:r>
          </a:p>
          <a:p>
            <a:endParaRPr lang="uk-UA" sz="2800" dirty="0"/>
          </a:p>
          <a:p>
            <a:endParaRPr lang="uk-UA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B31BFE-9751-392F-A123-544DAA19C74A}"/>
              </a:ext>
            </a:extLst>
          </p:cNvPr>
          <p:cNvSpPr txBox="1"/>
          <p:nvPr/>
        </p:nvSpPr>
        <p:spPr>
          <a:xfrm>
            <a:off x="5427402" y="514364"/>
            <a:ext cx="6094674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FF0000"/>
                </a:solidFill>
              </a:rPr>
              <a:t>Ви вмітимете:</a:t>
            </a:r>
          </a:p>
          <a:p>
            <a:r>
              <a:rPr lang="uk-UA" sz="1800" dirty="0"/>
              <a:t> розрізняти головне й залежне слово</a:t>
            </a:r>
          </a:p>
          <a:p>
            <a:r>
              <a:rPr lang="uk-UA" sz="1800" dirty="0"/>
              <a:t>в словосполученні, головні й другорядні члени</a:t>
            </a:r>
          </a:p>
          <a:p>
            <a:r>
              <a:rPr lang="uk-UA" sz="1800" dirty="0"/>
              <a:t>речення;</a:t>
            </a:r>
          </a:p>
          <a:p>
            <a:r>
              <a:rPr lang="uk-UA" sz="1800" dirty="0"/>
              <a:t>будувати та інтонувати речення різних</a:t>
            </a:r>
          </a:p>
          <a:p>
            <a:r>
              <a:rPr lang="uk-UA" sz="1800" dirty="0"/>
              <a:t>видів;</a:t>
            </a:r>
          </a:p>
          <a:p>
            <a:r>
              <a:rPr lang="uk-UA" sz="1800" dirty="0"/>
              <a:t> правильно ставити розділові знаки,</a:t>
            </a:r>
          </a:p>
          <a:p>
            <a:r>
              <a:rPr lang="uk-UA" sz="1800" dirty="0"/>
              <a:t>обґрунтовувати їхнє використання</a:t>
            </a:r>
          </a:p>
          <a:p>
            <a:r>
              <a:rPr lang="uk-UA" sz="1800" dirty="0"/>
              <a:t>за допомогою правил;</a:t>
            </a:r>
          </a:p>
          <a:p>
            <a:r>
              <a:rPr lang="uk-UA" sz="1800" dirty="0"/>
              <a:t> писати прикладки відповідно</a:t>
            </a:r>
          </a:p>
          <a:p>
            <a:r>
              <a:rPr lang="uk-UA" sz="1800" dirty="0"/>
              <a:t>до орфографічних норм</a:t>
            </a:r>
          </a:p>
          <a:p>
            <a:r>
              <a:rPr lang="uk-UA" sz="1800" dirty="0"/>
              <a:t>і обґрунтовувати написання.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0F645F-E40F-310C-B25C-32ABEA489FEA}"/>
              </a:ext>
            </a:extLst>
          </p:cNvPr>
          <p:cNvSpPr txBox="1"/>
          <p:nvPr/>
        </p:nvSpPr>
        <p:spPr>
          <a:xfrm>
            <a:off x="0" y="5610281"/>
            <a:ext cx="60946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розроблено відповідно до підручника</a:t>
            </a:r>
          </a:p>
          <a:p>
            <a:pPr algn="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Авраменко О. Українська мова :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6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освіти / Олександр Авраменко. — Київ : Грамота, 2023. — 225 с. : </a:t>
            </a:r>
            <a:r>
              <a:rPr lang="uk-UA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</a:t>
            </a:r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https://pidruchnyk.com.ua/2592-ukrmova-6-klas-avramenko.html</a:t>
            </a:r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53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белые человечки для презентаций">
            <a:extLst>
              <a:ext uri="{FF2B5EF4-FFF2-40B4-BE49-F238E27FC236}">
                <a16:creationId xmlns:a16="http://schemas.microsoft.com/office/drawing/2014/main" id="{9E304F40-F84C-97CB-6C32-D80B12555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771" y="3776870"/>
            <a:ext cx="3553269" cy="3021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AB8F5B-B655-54B8-6229-F1693FEC4C41}"/>
              </a:ext>
            </a:extLst>
          </p:cNvPr>
          <p:cNvSpPr txBox="1"/>
          <p:nvPr/>
        </p:nvSpPr>
        <p:spPr>
          <a:xfrm>
            <a:off x="2027582" y="820477"/>
            <a:ext cx="88179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записи в колонках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я 4">
            <a:extLst>
              <a:ext uri="{FF2B5EF4-FFF2-40B4-BE49-F238E27FC236}">
                <a16:creationId xmlns:a16="http://schemas.microsoft.com/office/drawing/2014/main" id="{3430A6F2-03C4-6B48-4652-6331940E42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567353"/>
              </p:ext>
            </p:extLst>
          </p:nvPr>
        </p:nvGraphicFramePr>
        <p:xfrm>
          <a:off x="812359" y="1343697"/>
          <a:ext cx="10567282" cy="25126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123311">
                  <a:extLst>
                    <a:ext uri="{9D8B030D-6E8A-4147-A177-3AD203B41FA5}">
                      <a16:colId xmlns:a16="http://schemas.microsoft.com/office/drawing/2014/main" val="2399950512"/>
                    </a:ext>
                  </a:extLst>
                </a:gridCol>
                <a:gridCol w="6443971">
                  <a:extLst>
                    <a:ext uri="{9D8B030D-6E8A-4147-A177-3AD203B41FA5}">
                      <a16:colId xmlns:a16="http://schemas.microsoft.com/office/drawing/2014/main" val="292350681"/>
                    </a:ext>
                  </a:extLst>
                </a:gridCol>
              </a:tblGrid>
              <a:tr h="496908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585659"/>
                  </a:ext>
                </a:extLst>
              </a:tr>
              <a:tr h="2015705">
                <a:tc>
                  <a:txBody>
                    <a:bodyPr/>
                    <a:lstStyle/>
                    <a:p>
                      <a:pPr algn="l"/>
                      <a:r>
                        <a:rPr lang="uk-UA" sz="2800" noProof="0" dirty="0"/>
                        <a:t>о сьомій годині </a:t>
                      </a:r>
                    </a:p>
                    <a:p>
                      <a:pPr algn="l"/>
                      <a:r>
                        <a:rPr lang="uk-UA" sz="2800" noProof="0" dirty="0"/>
                        <a:t>кілька вправ </a:t>
                      </a:r>
                    </a:p>
                    <a:p>
                      <a:pPr algn="l"/>
                      <a:r>
                        <a:rPr lang="uk-UA" sz="2800" noProof="0" dirty="0"/>
                        <a:t>контрастним </a:t>
                      </a:r>
                      <a:r>
                        <a:rPr lang="uk-UA" sz="2800" noProof="0" dirty="0" err="1"/>
                        <a:t>душем</a:t>
                      </a:r>
                      <a:endParaRPr lang="uk-UA" sz="2800" noProof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2800" noProof="0" dirty="0"/>
                        <a:t>Я прокидаюсь о сьомій годині.</a:t>
                      </a:r>
                    </a:p>
                    <a:p>
                      <a:pPr algn="l"/>
                      <a:r>
                        <a:rPr lang="uk-UA" sz="2800" noProof="0" dirty="0"/>
                        <a:t>Виконую кілька фізичних вправ. </a:t>
                      </a:r>
                    </a:p>
                    <a:p>
                      <a:pPr algn="l"/>
                      <a:r>
                        <a:rPr lang="uk-UA" sz="2800" noProof="0" dirty="0"/>
                        <a:t>Потім загартовуюся контрастним </a:t>
                      </a:r>
                      <a:r>
                        <a:rPr lang="uk-UA" sz="2800" noProof="0" dirty="0" err="1"/>
                        <a:t>душем</a:t>
                      </a:r>
                      <a:r>
                        <a:rPr lang="uk-UA" sz="2800" noProof="0" dirty="0"/>
                        <a:t>. </a:t>
                      </a:r>
                      <a:endParaRPr lang="uk-UA" sz="2800" noProof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8470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10F20F7-2E78-7768-7E49-027F3528665B}"/>
              </a:ext>
            </a:extLst>
          </p:cNvPr>
          <p:cNvSpPr txBox="1"/>
          <p:nvPr/>
        </p:nvSpPr>
        <p:spPr>
          <a:xfrm>
            <a:off x="326003" y="4770294"/>
            <a:ext cx="803081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За допомогою записів якої колонки легше передати думки?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У якій колонці записано словосполучення, а в якій — речення?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2A9E3A-855C-DE8E-2AD9-161A75294871}"/>
              </a:ext>
            </a:extLst>
          </p:cNvPr>
          <p:cNvSpPr txBox="1"/>
          <p:nvPr/>
        </p:nvSpPr>
        <p:spPr>
          <a:xfrm>
            <a:off x="8471152" y="59635"/>
            <a:ext cx="3553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ДОСЛІДЖУЄМО</a:t>
            </a:r>
          </a:p>
        </p:txBody>
      </p:sp>
    </p:spTree>
    <p:extLst>
      <p:ext uri="{BB962C8B-B14F-4D97-AF65-F5344CB8AC3E}">
        <p14:creationId xmlns:p14="http://schemas.microsoft.com/office/powerpoint/2010/main" val="1294572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1CDAB4-40AE-45CB-CFC4-6AE7FE90007E}"/>
              </a:ext>
            </a:extLst>
          </p:cNvPr>
          <p:cNvSpPr txBox="1"/>
          <p:nvPr/>
        </p:nvSpPr>
        <p:spPr>
          <a:xfrm>
            <a:off x="188181" y="1488911"/>
            <a:ext cx="1181563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0" dirty="0">
                <a:solidFill>
                  <a:srgbClr val="4D515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Словосполучення</a:t>
            </a:r>
            <a:r>
              <a:rPr lang="uk-UA" sz="2800" b="0" i="0" dirty="0">
                <a:solidFill>
                  <a:srgbClr val="4D515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це щонайменше два самостійних слова, одне з яких є головним, а інше — залежним.</a:t>
            </a:r>
          </a:p>
          <a:p>
            <a:endParaRPr lang="uk-UA" sz="2800" dirty="0">
              <a:solidFill>
                <a:srgbClr val="4D51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0" i="0" dirty="0">
                <a:solidFill>
                  <a:srgbClr val="4D515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джерельна   вода</a:t>
            </a:r>
          </a:p>
          <a:p>
            <a:endParaRPr lang="uk-UA" sz="2800" dirty="0">
              <a:solidFill>
                <a:srgbClr val="040C2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дивитися    фільм</a:t>
            </a:r>
            <a:r>
              <a:rPr lang="uk-UA" sz="2800" b="0" i="0" dirty="0">
                <a:solidFill>
                  <a:srgbClr val="4D515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uk-UA" sz="2800" b="0" i="0" dirty="0">
              <a:solidFill>
                <a:srgbClr val="4D5156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0" i="0" dirty="0">
                <a:solidFill>
                  <a:srgbClr val="4D515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 називають слово, від якого ставлять питання.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B9CD922C-F7CA-D21A-B4C3-3C0FDE4F79C9}"/>
              </a:ext>
            </a:extLst>
          </p:cNvPr>
          <p:cNvGrpSpPr/>
          <p:nvPr/>
        </p:nvGrpSpPr>
        <p:grpSpPr>
          <a:xfrm>
            <a:off x="941917" y="2575706"/>
            <a:ext cx="1632960" cy="349920"/>
            <a:chOff x="941917" y="2575706"/>
            <a:chExt cx="1632960" cy="349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4" name="Рукописні дані 3">
                  <a:extLst>
                    <a:ext uri="{FF2B5EF4-FFF2-40B4-BE49-F238E27FC236}">
                      <a16:creationId xmlns:a16="http://schemas.microsoft.com/office/drawing/2014/main" id="{79C006EC-252B-2158-B1F4-69195CB7064D}"/>
                    </a:ext>
                  </a:extLst>
                </p14:cNvPr>
                <p14:cNvContentPartPr/>
                <p14:nvPr/>
              </p14:nvContentPartPr>
              <p14:xfrm>
                <a:off x="2440597" y="2758586"/>
                <a:ext cx="134280" cy="167040"/>
              </p14:xfrm>
            </p:contentPart>
          </mc:Choice>
          <mc:Fallback xmlns="">
            <p:pic>
              <p:nvPicPr>
                <p:cNvPr id="4" name="Рукописні дані 3">
                  <a:extLst>
                    <a:ext uri="{FF2B5EF4-FFF2-40B4-BE49-F238E27FC236}">
                      <a16:creationId xmlns:a16="http://schemas.microsoft.com/office/drawing/2014/main" id="{79C006EC-252B-2158-B1F4-69195CB7064D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422957" y="2740946"/>
                  <a:ext cx="169920" cy="20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5" name="Рукописні дані 4">
                  <a:extLst>
                    <a:ext uri="{FF2B5EF4-FFF2-40B4-BE49-F238E27FC236}">
                      <a16:creationId xmlns:a16="http://schemas.microsoft.com/office/drawing/2014/main" id="{6AEAA97D-BF42-F0AC-4E2E-0251E12658A3}"/>
                    </a:ext>
                  </a:extLst>
                </p14:cNvPr>
                <p14:cNvContentPartPr/>
                <p14:nvPr/>
              </p14:nvContentPartPr>
              <p14:xfrm>
                <a:off x="2393077" y="2719346"/>
                <a:ext cx="167040" cy="163800"/>
              </p14:xfrm>
            </p:contentPart>
          </mc:Choice>
          <mc:Fallback xmlns="">
            <p:pic>
              <p:nvPicPr>
                <p:cNvPr id="5" name="Рукописні дані 4">
                  <a:extLst>
                    <a:ext uri="{FF2B5EF4-FFF2-40B4-BE49-F238E27FC236}">
                      <a16:creationId xmlns:a16="http://schemas.microsoft.com/office/drawing/2014/main" id="{6AEAA97D-BF42-F0AC-4E2E-0251E12658A3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375077" y="2701346"/>
                  <a:ext cx="202680" cy="19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7" name="Рукописні дані 6">
                  <a:extLst>
                    <a:ext uri="{FF2B5EF4-FFF2-40B4-BE49-F238E27FC236}">
                      <a16:creationId xmlns:a16="http://schemas.microsoft.com/office/drawing/2014/main" id="{A3ED28C1-03B5-7B35-6DB4-044510F9AFE4}"/>
                    </a:ext>
                  </a:extLst>
                </p14:cNvPr>
                <p14:cNvContentPartPr/>
                <p14:nvPr/>
              </p14:nvContentPartPr>
              <p14:xfrm>
                <a:off x="941917" y="2575706"/>
                <a:ext cx="1554840" cy="338760"/>
              </p14:xfrm>
            </p:contentPart>
          </mc:Choice>
          <mc:Fallback xmlns="">
            <p:pic>
              <p:nvPicPr>
                <p:cNvPr id="7" name="Рукописні дані 6">
                  <a:extLst>
                    <a:ext uri="{FF2B5EF4-FFF2-40B4-BE49-F238E27FC236}">
                      <a16:creationId xmlns:a16="http://schemas.microsoft.com/office/drawing/2014/main" id="{A3ED28C1-03B5-7B35-6DB4-044510F9AFE4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24277" y="2557706"/>
                  <a:ext cx="1590480" cy="3744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C65415D1-11AD-4075-B14E-D7A88D9AF0F1}"/>
              </a:ext>
            </a:extLst>
          </p:cNvPr>
          <p:cNvGrpSpPr/>
          <p:nvPr/>
        </p:nvGrpSpPr>
        <p:grpSpPr>
          <a:xfrm>
            <a:off x="1709437" y="2372306"/>
            <a:ext cx="844560" cy="219960"/>
            <a:chOff x="1709437" y="2372306"/>
            <a:chExt cx="844560" cy="219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F1FA299E-069E-C7BD-143E-01FC31C411AF}"/>
                    </a:ext>
                  </a:extLst>
                </p14:cNvPr>
                <p14:cNvContentPartPr/>
                <p14:nvPr/>
              </p14:nvContentPartPr>
              <p14:xfrm>
                <a:off x="1709437" y="2415146"/>
                <a:ext cx="172440" cy="12312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F1FA299E-069E-C7BD-143E-01FC31C411AF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691437" y="2397146"/>
                  <a:ext cx="208080" cy="15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0" name="Рукописні дані 9">
                  <a:extLst>
                    <a:ext uri="{FF2B5EF4-FFF2-40B4-BE49-F238E27FC236}">
                      <a16:creationId xmlns:a16="http://schemas.microsoft.com/office/drawing/2014/main" id="{2B8A908D-ABEE-2078-002D-10CAB0B74910}"/>
                    </a:ext>
                  </a:extLst>
                </p14:cNvPr>
                <p14:cNvContentPartPr/>
                <p14:nvPr/>
              </p14:nvContentPartPr>
              <p14:xfrm>
                <a:off x="1936237" y="2424506"/>
                <a:ext cx="19800" cy="144000"/>
              </p14:xfrm>
            </p:contentPart>
          </mc:Choice>
          <mc:Fallback xmlns="">
            <p:pic>
              <p:nvPicPr>
                <p:cNvPr id="10" name="Рукописні дані 9">
                  <a:extLst>
                    <a:ext uri="{FF2B5EF4-FFF2-40B4-BE49-F238E27FC236}">
                      <a16:creationId xmlns:a16="http://schemas.microsoft.com/office/drawing/2014/main" id="{2B8A908D-ABEE-2078-002D-10CAB0B74910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18597" y="2406866"/>
                  <a:ext cx="55440" cy="17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1" name="Рукописні дані 10">
                  <a:extLst>
                    <a:ext uri="{FF2B5EF4-FFF2-40B4-BE49-F238E27FC236}">
                      <a16:creationId xmlns:a16="http://schemas.microsoft.com/office/drawing/2014/main" id="{3D19838A-9EF7-041A-2605-5C0A65F743C8}"/>
                    </a:ext>
                  </a:extLst>
                </p14:cNvPr>
                <p14:cNvContentPartPr/>
                <p14:nvPr/>
              </p14:nvContentPartPr>
              <p14:xfrm>
                <a:off x="1986997" y="2432786"/>
                <a:ext cx="108720" cy="117720"/>
              </p14:xfrm>
            </p:contentPart>
          </mc:Choice>
          <mc:Fallback xmlns="">
            <p:pic>
              <p:nvPicPr>
                <p:cNvPr id="11" name="Рукописні дані 10">
                  <a:extLst>
                    <a:ext uri="{FF2B5EF4-FFF2-40B4-BE49-F238E27FC236}">
                      <a16:creationId xmlns:a16="http://schemas.microsoft.com/office/drawing/2014/main" id="{3D19838A-9EF7-041A-2605-5C0A65F743C8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968997" y="2415146"/>
                  <a:ext cx="144360" cy="15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2" name="Рукописні дані 11">
                  <a:extLst>
                    <a:ext uri="{FF2B5EF4-FFF2-40B4-BE49-F238E27FC236}">
                      <a16:creationId xmlns:a16="http://schemas.microsoft.com/office/drawing/2014/main" id="{8C2DF649-8399-F1FF-49B8-BC3D888D39F3}"/>
                    </a:ext>
                  </a:extLst>
                </p14:cNvPr>
                <p14:cNvContentPartPr/>
                <p14:nvPr/>
              </p14:nvContentPartPr>
              <p14:xfrm>
                <a:off x="2184637" y="2423426"/>
                <a:ext cx="201960" cy="162000"/>
              </p14:xfrm>
            </p:contentPart>
          </mc:Choice>
          <mc:Fallback xmlns="">
            <p:pic>
              <p:nvPicPr>
                <p:cNvPr id="12" name="Рукописні дані 11">
                  <a:extLst>
                    <a:ext uri="{FF2B5EF4-FFF2-40B4-BE49-F238E27FC236}">
                      <a16:creationId xmlns:a16="http://schemas.microsoft.com/office/drawing/2014/main" id="{8C2DF649-8399-F1FF-49B8-BC3D888D39F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166997" y="2405786"/>
                  <a:ext cx="237600" cy="197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3" name="Рукописні дані 12">
                  <a:extLst>
                    <a:ext uri="{FF2B5EF4-FFF2-40B4-BE49-F238E27FC236}">
                      <a16:creationId xmlns:a16="http://schemas.microsoft.com/office/drawing/2014/main" id="{B9E94EC5-A58C-5B88-FC41-C749F8DD5681}"/>
                    </a:ext>
                  </a:extLst>
                </p14:cNvPr>
                <p14:cNvContentPartPr/>
                <p14:nvPr/>
              </p14:nvContentPartPr>
              <p14:xfrm>
                <a:off x="2504317" y="2372306"/>
                <a:ext cx="49680" cy="145440"/>
              </p14:xfrm>
            </p:contentPart>
          </mc:Choice>
          <mc:Fallback xmlns="">
            <p:pic>
              <p:nvPicPr>
                <p:cNvPr id="13" name="Рукописні дані 12">
                  <a:extLst>
                    <a:ext uri="{FF2B5EF4-FFF2-40B4-BE49-F238E27FC236}">
                      <a16:creationId xmlns:a16="http://schemas.microsoft.com/office/drawing/2014/main" id="{B9E94EC5-A58C-5B88-FC41-C749F8DD5681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2486317" y="2354306"/>
                  <a:ext cx="85320" cy="18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FC5AD512-4ADC-5B78-09BA-CB8FE1511480}"/>
                    </a:ext>
                  </a:extLst>
                </p14:cNvPr>
                <p14:cNvContentPartPr/>
                <p14:nvPr/>
              </p14:nvContentPartPr>
              <p14:xfrm>
                <a:off x="2504317" y="2591906"/>
                <a:ext cx="360" cy="36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FC5AD512-4ADC-5B78-09BA-CB8FE1511480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486317" y="25739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0" name="Рукописні дані 19">
                <a:extLst>
                  <a:ext uri="{FF2B5EF4-FFF2-40B4-BE49-F238E27FC236}">
                    <a16:creationId xmlns:a16="http://schemas.microsoft.com/office/drawing/2014/main" id="{7E943599-A3B0-EC0A-C189-103845E95FFB}"/>
                  </a:ext>
                </a:extLst>
              </p14:cNvPr>
              <p14:cNvContentPartPr/>
              <p14:nvPr/>
            </p14:nvContentPartPr>
            <p14:xfrm>
              <a:off x="978637" y="3480746"/>
              <a:ext cx="1818720" cy="356400"/>
            </p14:xfrm>
          </p:contentPart>
        </mc:Choice>
        <mc:Fallback xmlns="">
          <p:pic>
            <p:nvPicPr>
              <p:cNvPr id="20" name="Рукописні дані 19">
                <a:extLst>
                  <a:ext uri="{FF2B5EF4-FFF2-40B4-BE49-F238E27FC236}">
                    <a16:creationId xmlns:a16="http://schemas.microsoft.com/office/drawing/2014/main" id="{7E943599-A3B0-EC0A-C189-103845E95FF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960637" y="3463106"/>
                <a:ext cx="1854360" cy="392040"/>
              </a:xfrm>
              <a:prstGeom prst="rect">
                <a:avLst/>
              </a:prstGeom>
            </p:spPr>
          </p:pic>
        </mc:Fallback>
      </mc:AlternateContent>
      <p:grpSp>
        <p:nvGrpSpPr>
          <p:cNvPr id="30" name="Групувати 29">
            <a:extLst>
              <a:ext uri="{FF2B5EF4-FFF2-40B4-BE49-F238E27FC236}">
                <a16:creationId xmlns:a16="http://schemas.microsoft.com/office/drawing/2014/main" id="{5BF78426-870E-C44C-036C-9D8F88663D15}"/>
              </a:ext>
            </a:extLst>
          </p:cNvPr>
          <p:cNvGrpSpPr/>
          <p:nvPr/>
        </p:nvGrpSpPr>
        <p:grpSpPr>
          <a:xfrm>
            <a:off x="892957" y="3258626"/>
            <a:ext cx="1269360" cy="537480"/>
            <a:chOff x="892957" y="3258626"/>
            <a:chExt cx="1269360" cy="537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6" name="Рукописні дані 15">
                  <a:extLst>
                    <a:ext uri="{FF2B5EF4-FFF2-40B4-BE49-F238E27FC236}">
                      <a16:creationId xmlns:a16="http://schemas.microsoft.com/office/drawing/2014/main" id="{E30A1EEC-CA8D-1C49-D1BC-17B55A27A85B}"/>
                    </a:ext>
                  </a:extLst>
                </p14:cNvPr>
                <p14:cNvContentPartPr/>
                <p14:nvPr/>
              </p14:nvContentPartPr>
              <p14:xfrm>
                <a:off x="930037" y="3697106"/>
                <a:ext cx="149400" cy="99000"/>
              </p14:xfrm>
            </p:contentPart>
          </mc:Choice>
          <mc:Fallback xmlns="">
            <p:pic>
              <p:nvPicPr>
                <p:cNvPr id="16" name="Рукописні дані 15">
                  <a:extLst>
                    <a:ext uri="{FF2B5EF4-FFF2-40B4-BE49-F238E27FC236}">
                      <a16:creationId xmlns:a16="http://schemas.microsoft.com/office/drawing/2014/main" id="{E30A1EEC-CA8D-1C49-D1BC-17B55A27A85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912037" y="3679106"/>
                  <a:ext cx="185040" cy="134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17" name="Рукописні дані 16">
                  <a:extLst>
                    <a:ext uri="{FF2B5EF4-FFF2-40B4-BE49-F238E27FC236}">
                      <a16:creationId xmlns:a16="http://schemas.microsoft.com/office/drawing/2014/main" id="{56D00F44-AD30-55BC-F74B-87618E110EB0}"/>
                    </a:ext>
                  </a:extLst>
                </p14:cNvPr>
                <p14:cNvContentPartPr/>
                <p14:nvPr/>
              </p14:nvContentPartPr>
              <p14:xfrm>
                <a:off x="892957" y="3656786"/>
                <a:ext cx="204480" cy="121680"/>
              </p14:xfrm>
            </p:contentPart>
          </mc:Choice>
          <mc:Fallback xmlns="">
            <p:pic>
              <p:nvPicPr>
                <p:cNvPr id="17" name="Рукописні дані 16">
                  <a:extLst>
                    <a:ext uri="{FF2B5EF4-FFF2-40B4-BE49-F238E27FC236}">
                      <a16:creationId xmlns:a16="http://schemas.microsoft.com/office/drawing/2014/main" id="{56D00F44-AD30-55BC-F74B-87618E110EB0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875317" y="3639146"/>
                  <a:ext cx="240120" cy="15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2" name="Рукописні дані 21">
                  <a:extLst>
                    <a:ext uri="{FF2B5EF4-FFF2-40B4-BE49-F238E27FC236}">
                      <a16:creationId xmlns:a16="http://schemas.microsoft.com/office/drawing/2014/main" id="{6856AE40-FDFC-B417-866B-81E101A25EF2}"/>
                    </a:ext>
                  </a:extLst>
                </p14:cNvPr>
                <p14:cNvContentPartPr/>
                <p14:nvPr/>
              </p14:nvContentPartPr>
              <p14:xfrm>
                <a:off x="1383277" y="3339266"/>
                <a:ext cx="194400" cy="146880"/>
              </p14:xfrm>
            </p:contentPart>
          </mc:Choice>
          <mc:Fallback xmlns="">
            <p:pic>
              <p:nvPicPr>
                <p:cNvPr id="22" name="Рукописні дані 21">
                  <a:extLst>
                    <a:ext uri="{FF2B5EF4-FFF2-40B4-BE49-F238E27FC236}">
                      <a16:creationId xmlns:a16="http://schemas.microsoft.com/office/drawing/2014/main" id="{6856AE40-FDFC-B417-866B-81E101A25EF2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1365637" y="3321626"/>
                  <a:ext cx="230040" cy="18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23" name="Рукописні дані 22">
                  <a:extLst>
                    <a:ext uri="{FF2B5EF4-FFF2-40B4-BE49-F238E27FC236}">
                      <a16:creationId xmlns:a16="http://schemas.microsoft.com/office/drawing/2014/main" id="{7C75C18E-AA85-1E69-1241-F73F6FBC267E}"/>
                    </a:ext>
                  </a:extLst>
                </p14:cNvPr>
                <p14:cNvContentPartPr/>
                <p14:nvPr/>
              </p14:nvContentPartPr>
              <p14:xfrm>
                <a:off x="1557877" y="3323066"/>
                <a:ext cx="130320" cy="279720"/>
              </p14:xfrm>
            </p:contentPart>
          </mc:Choice>
          <mc:Fallback xmlns="">
            <p:pic>
              <p:nvPicPr>
                <p:cNvPr id="23" name="Рукописні дані 22">
                  <a:extLst>
                    <a:ext uri="{FF2B5EF4-FFF2-40B4-BE49-F238E27FC236}">
                      <a16:creationId xmlns:a16="http://schemas.microsoft.com/office/drawing/2014/main" id="{7C75C18E-AA85-1E69-1241-F73F6FBC267E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540237" y="3305426"/>
                  <a:ext cx="165960" cy="31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24" name="Рукописні дані 23">
                  <a:extLst>
                    <a:ext uri="{FF2B5EF4-FFF2-40B4-BE49-F238E27FC236}">
                      <a16:creationId xmlns:a16="http://schemas.microsoft.com/office/drawing/2014/main" id="{6B7B0558-6E78-D467-9589-6F3F8C63EEAF}"/>
                    </a:ext>
                  </a:extLst>
                </p14:cNvPr>
                <p14:cNvContentPartPr/>
                <p14:nvPr/>
              </p14:nvContentPartPr>
              <p14:xfrm>
                <a:off x="1470757" y="3315506"/>
                <a:ext cx="34200" cy="163800"/>
              </p14:xfrm>
            </p:contentPart>
          </mc:Choice>
          <mc:Fallback xmlns="">
            <p:pic>
              <p:nvPicPr>
                <p:cNvPr id="24" name="Рукописні дані 23">
                  <a:extLst>
                    <a:ext uri="{FF2B5EF4-FFF2-40B4-BE49-F238E27FC236}">
                      <a16:creationId xmlns:a16="http://schemas.microsoft.com/office/drawing/2014/main" id="{6B7B0558-6E78-D467-9589-6F3F8C63EEAF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453117" y="3297506"/>
                  <a:ext cx="69840" cy="199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26" name="Рукописні дані 25">
                  <a:extLst>
                    <a:ext uri="{FF2B5EF4-FFF2-40B4-BE49-F238E27FC236}">
                      <a16:creationId xmlns:a16="http://schemas.microsoft.com/office/drawing/2014/main" id="{A8AADF81-373A-0CA4-6E64-CE3C631CBC78}"/>
                    </a:ext>
                  </a:extLst>
                </p14:cNvPr>
                <p14:cNvContentPartPr/>
                <p14:nvPr/>
              </p14:nvContentPartPr>
              <p14:xfrm>
                <a:off x="1698637" y="3338186"/>
                <a:ext cx="195480" cy="153000"/>
              </p14:xfrm>
            </p:contentPart>
          </mc:Choice>
          <mc:Fallback xmlns="">
            <p:pic>
              <p:nvPicPr>
                <p:cNvPr id="26" name="Рукописні дані 25">
                  <a:extLst>
                    <a:ext uri="{FF2B5EF4-FFF2-40B4-BE49-F238E27FC236}">
                      <a16:creationId xmlns:a16="http://schemas.microsoft.com/office/drawing/2014/main" id="{A8AADF81-373A-0CA4-6E64-CE3C631CBC78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680637" y="3320546"/>
                  <a:ext cx="231120" cy="18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27" name="Рукописні дані 26">
                  <a:extLst>
                    <a:ext uri="{FF2B5EF4-FFF2-40B4-BE49-F238E27FC236}">
                      <a16:creationId xmlns:a16="http://schemas.microsoft.com/office/drawing/2014/main" id="{65FEC60D-7C1A-1199-1720-2ABEDEF9D1D8}"/>
                    </a:ext>
                  </a:extLst>
                </p14:cNvPr>
                <p14:cNvContentPartPr/>
                <p14:nvPr/>
              </p14:nvContentPartPr>
              <p14:xfrm>
                <a:off x="2003557" y="3258626"/>
                <a:ext cx="158760" cy="139680"/>
              </p14:xfrm>
            </p:contentPart>
          </mc:Choice>
          <mc:Fallback xmlns="">
            <p:pic>
              <p:nvPicPr>
                <p:cNvPr id="27" name="Рукописні дані 26">
                  <a:extLst>
                    <a:ext uri="{FF2B5EF4-FFF2-40B4-BE49-F238E27FC236}">
                      <a16:creationId xmlns:a16="http://schemas.microsoft.com/office/drawing/2014/main" id="{65FEC60D-7C1A-1199-1720-2ABEDEF9D1D8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1985557" y="3240626"/>
                  <a:ext cx="194400" cy="175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29" name="Рукописні дані 28">
                  <a:extLst>
                    <a:ext uri="{FF2B5EF4-FFF2-40B4-BE49-F238E27FC236}">
                      <a16:creationId xmlns:a16="http://schemas.microsoft.com/office/drawing/2014/main" id="{9A523404-C5EF-EAA0-7F81-360D6E00FFD5}"/>
                    </a:ext>
                  </a:extLst>
                </p14:cNvPr>
                <p14:cNvContentPartPr/>
                <p14:nvPr/>
              </p14:nvContentPartPr>
              <p14:xfrm>
                <a:off x="2082757" y="3482546"/>
                <a:ext cx="360" cy="360"/>
              </p14:xfrm>
            </p:contentPart>
          </mc:Choice>
          <mc:Fallback xmlns="">
            <p:pic>
              <p:nvPicPr>
                <p:cNvPr id="29" name="Рукописні дані 28">
                  <a:extLst>
                    <a:ext uri="{FF2B5EF4-FFF2-40B4-BE49-F238E27FC236}">
                      <a16:creationId xmlns:a16="http://schemas.microsoft.com/office/drawing/2014/main" id="{9A523404-C5EF-EAA0-7F81-360D6E00FFD5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064757" y="346454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3" name="Групувати 32">
            <a:extLst>
              <a:ext uri="{FF2B5EF4-FFF2-40B4-BE49-F238E27FC236}">
                <a16:creationId xmlns:a16="http://schemas.microsoft.com/office/drawing/2014/main" id="{3A6482B5-DEF5-C948-C282-50AEDA5E62F2}"/>
              </a:ext>
            </a:extLst>
          </p:cNvPr>
          <p:cNvGrpSpPr/>
          <p:nvPr/>
        </p:nvGrpSpPr>
        <p:grpSpPr>
          <a:xfrm>
            <a:off x="915637" y="4492346"/>
            <a:ext cx="212400" cy="121320"/>
            <a:chOff x="915637" y="4492346"/>
            <a:chExt cx="212400" cy="121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1" name="Рукописні дані 30">
                  <a:extLst>
                    <a:ext uri="{FF2B5EF4-FFF2-40B4-BE49-F238E27FC236}">
                      <a16:creationId xmlns:a16="http://schemas.microsoft.com/office/drawing/2014/main" id="{D89ECF61-C955-1538-CA75-9499A47C7E0D}"/>
                    </a:ext>
                  </a:extLst>
                </p14:cNvPr>
                <p14:cNvContentPartPr/>
                <p14:nvPr/>
              </p14:nvContentPartPr>
              <p14:xfrm>
                <a:off x="961717" y="4500266"/>
                <a:ext cx="166320" cy="113400"/>
              </p14:xfrm>
            </p:contentPart>
          </mc:Choice>
          <mc:Fallback xmlns="">
            <p:pic>
              <p:nvPicPr>
                <p:cNvPr id="31" name="Рукописні дані 30">
                  <a:extLst>
                    <a:ext uri="{FF2B5EF4-FFF2-40B4-BE49-F238E27FC236}">
                      <a16:creationId xmlns:a16="http://schemas.microsoft.com/office/drawing/2014/main" id="{D89ECF61-C955-1538-CA75-9499A47C7E0D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944077" y="4482266"/>
                  <a:ext cx="201960" cy="14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32" name="Рукописні дані 31">
                  <a:extLst>
                    <a:ext uri="{FF2B5EF4-FFF2-40B4-BE49-F238E27FC236}">
                      <a16:creationId xmlns:a16="http://schemas.microsoft.com/office/drawing/2014/main" id="{08C72F14-B514-A6F5-5AA2-03003C78EA06}"/>
                    </a:ext>
                  </a:extLst>
                </p14:cNvPr>
                <p14:cNvContentPartPr/>
                <p14:nvPr/>
              </p14:nvContentPartPr>
              <p14:xfrm>
                <a:off x="915637" y="4492346"/>
                <a:ext cx="181800" cy="100800"/>
              </p14:xfrm>
            </p:contentPart>
          </mc:Choice>
          <mc:Fallback xmlns="">
            <p:pic>
              <p:nvPicPr>
                <p:cNvPr id="32" name="Рукописні дані 31">
                  <a:extLst>
                    <a:ext uri="{FF2B5EF4-FFF2-40B4-BE49-F238E27FC236}">
                      <a16:creationId xmlns:a16="http://schemas.microsoft.com/office/drawing/2014/main" id="{08C72F14-B514-A6F5-5AA2-03003C78EA06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897637" y="4474346"/>
                  <a:ext cx="217440" cy="13644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20EA554-B23C-1618-F130-EE4B37680D6A}"/>
              </a:ext>
            </a:extLst>
          </p:cNvPr>
          <p:cNvSpPr txBox="1"/>
          <p:nvPr/>
        </p:nvSpPr>
        <p:spPr>
          <a:xfrm>
            <a:off x="1688197" y="5594621"/>
            <a:ext cx="89438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прокидаюся (коли?) рано; пишаюся (чим?) успіхами. </a:t>
            </a:r>
          </a:p>
        </p:txBody>
      </p:sp>
    </p:spTree>
    <p:extLst>
      <p:ext uri="{BB962C8B-B14F-4D97-AF65-F5344CB8AC3E}">
        <p14:creationId xmlns:p14="http://schemas.microsoft.com/office/powerpoint/2010/main" val="406404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A05B7F-EB90-215D-3316-72FFB5182F3F}"/>
              </a:ext>
            </a:extLst>
          </p:cNvPr>
          <p:cNvSpPr txBox="1"/>
          <p:nvPr/>
        </p:nvSpPr>
        <p:spPr>
          <a:xfrm>
            <a:off x="628153" y="2258169"/>
            <a:ext cx="851385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1.Підмет  з присудком.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*співають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солов’ї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2.Поєднання службового слова з повнозначним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*навколо озера, якби проспівав</a:t>
            </a: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3.Фразеологізми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ахіллесова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п’ята, ловити гав</a:t>
            </a: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4.Однорідні члени    речення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*небо і земля, батьки і діти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0723B9-0CF2-F138-044B-0C2B6B356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469" y="581725"/>
            <a:ext cx="8169348" cy="1066892"/>
          </a:xfrm>
          <a:prstGeom prst="rect">
            <a:avLst/>
          </a:prstGeom>
        </p:spPr>
      </p:pic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AC937E18-B9F9-13E1-F5B6-C16AE0A5EABE}"/>
              </a:ext>
            </a:extLst>
          </p:cNvPr>
          <p:cNvGrpSpPr/>
          <p:nvPr/>
        </p:nvGrpSpPr>
        <p:grpSpPr>
          <a:xfrm>
            <a:off x="858397" y="3116426"/>
            <a:ext cx="2583720" cy="63720"/>
            <a:chOff x="858397" y="3116426"/>
            <a:chExt cx="2583720" cy="63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6" name="Рукописні дані 5">
                  <a:extLst>
                    <a:ext uri="{FF2B5EF4-FFF2-40B4-BE49-F238E27FC236}">
                      <a16:creationId xmlns:a16="http://schemas.microsoft.com/office/drawing/2014/main" id="{9AA5C380-CBFA-058A-3BC0-7245E750CC6A}"/>
                    </a:ext>
                  </a:extLst>
                </p14:cNvPr>
                <p14:cNvContentPartPr/>
                <p14:nvPr/>
              </p14:nvContentPartPr>
              <p14:xfrm>
                <a:off x="2368957" y="3132986"/>
                <a:ext cx="1073160" cy="47160"/>
              </p14:xfrm>
            </p:contentPart>
          </mc:Choice>
          <mc:Fallback xmlns="">
            <p:pic>
              <p:nvPicPr>
                <p:cNvPr id="6" name="Рукописні дані 5">
                  <a:extLst>
                    <a:ext uri="{FF2B5EF4-FFF2-40B4-BE49-F238E27FC236}">
                      <a16:creationId xmlns:a16="http://schemas.microsoft.com/office/drawing/2014/main" id="{9AA5C380-CBFA-058A-3BC0-7245E750CC6A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351317" y="3115346"/>
                  <a:ext cx="1108800" cy="8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7" name="Рукописні дані 6">
                  <a:extLst>
                    <a:ext uri="{FF2B5EF4-FFF2-40B4-BE49-F238E27FC236}">
                      <a16:creationId xmlns:a16="http://schemas.microsoft.com/office/drawing/2014/main" id="{182778CC-2068-0EB7-206E-9494903461C9}"/>
                    </a:ext>
                  </a:extLst>
                </p14:cNvPr>
                <p14:cNvContentPartPr/>
                <p14:nvPr/>
              </p14:nvContentPartPr>
              <p14:xfrm>
                <a:off x="858397" y="3116426"/>
                <a:ext cx="1297440" cy="15840"/>
              </p14:xfrm>
            </p:contentPart>
          </mc:Choice>
          <mc:Fallback xmlns="">
            <p:pic>
              <p:nvPicPr>
                <p:cNvPr id="7" name="Рукописні дані 6">
                  <a:extLst>
                    <a:ext uri="{FF2B5EF4-FFF2-40B4-BE49-F238E27FC236}">
                      <a16:creationId xmlns:a16="http://schemas.microsoft.com/office/drawing/2014/main" id="{182778CC-2068-0EB7-206E-9494903461C9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40757" y="3098786"/>
                  <a:ext cx="1333080" cy="514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E4200DB1-7024-A115-D3F6-CC01EEEE04AF}"/>
                  </a:ext>
                </a:extLst>
              </p14:cNvPr>
              <p14:cNvContentPartPr/>
              <p14:nvPr/>
            </p14:nvContentPartPr>
            <p14:xfrm>
              <a:off x="858397" y="3194546"/>
              <a:ext cx="1279440" cy="1872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E4200DB1-7024-A115-D3F6-CC01EEEE04A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40757" y="3176546"/>
                <a:ext cx="1315080" cy="54360"/>
              </a:xfrm>
              <a:prstGeom prst="rect">
                <a:avLst/>
              </a:prstGeom>
            </p:spPr>
          </p:pic>
        </mc:Fallback>
      </mc:AlternateContent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E9ED0314-246F-29E0-0316-21A94CCA514C}"/>
              </a:ext>
            </a:extLst>
          </p:cNvPr>
          <p:cNvGrpSpPr/>
          <p:nvPr/>
        </p:nvGrpSpPr>
        <p:grpSpPr>
          <a:xfrm>
            <a:off x="1024717" y="3514586"/>
            <a:ext cx="1821600" cy="206280"/>
            <a:chOff x="1024717" y="3514586"/>
            <a:chExt cx="1821600" cy="206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0" name="Рукописні дані 9">
                  <a:extLst>
                    <a:ext uri="{FF2B5EF4-FFF2-40B4-BE49-F238E27FC236}">
                      <a16:creationId xmlns:a16="http://schemas.microsoft.com/office/drawing/2014/main" id="{15D87535-87D6-5872-D934-BCAFCB893A50}"/>
                    </a:ext>
                  </a:extLst>
                </p14:cNvPr>
                <p14:cNvContentPartPr/>
                <p14:nvPr/>
              </p14:nvContentPartPr>
              <p14:xfrm>
                <a:off x="2385157" y="3585866"/>
                <a:ext cx="69480" cy="94680"/>
              </p14:xfrm>
            </p:contentPart>
          </mc:Choice>
          <mc:Fallback xmlns="">
            <p:pic>
              <p:nvPicPr>
                <p:cNvPr id="10" name="Рукописні дані 9">
                  <a:extLst>
                    <a:ext uri="{FF2B5EF4-FFF2-40B4-BE49-F238E27FC236}">
                      <a16:creationId xmlns:a16="http://schemas.microsoft.com/office/drawing/2014/main" id="{15D87535-87D6-5872-D934-BCAFCB893A5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2367157" y="3567866"/>
                  <a:ext cx="10512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1" name="Рукописні дані 10">
                  <a:extLst>
                    <a:ext uri="{FF2B5EF4-FFF2-40B4-BE49-F238E27FC236}">
                      <a16:creationId xmlns:a16="http://schemas.microsoft.com/office/drawing/2014/main" id="{3CCBEFC0-5350-5C0C-3AAC-AA37B6DDA8C0}"/>
                    </a:ext>
                  </a:extLst>
                </p14:cNvPr>
                <p14:cNvContentPartPr/>
                <p14:nvPr/>
              </p14:nvContentPartPr>
              <p14:xfrm>
                <a:off x="2385157" y="3530066"/>
                <a:ext cx="360" cy="360"/>
              </p14:xfrm>
            </p:contentPart>
          </mc:Choice>
          <mc:Fallback xmlns="">
            <p:pic>
              <p:nvPicPr>
                <p:cNvPr id="11" name="Рукописні дані 10">
                  <a:extLst>
                    <a:ext uri="{FF2B5EF4-FFF2-40B4-BE49-F238E27FC236}">
                      <a16:creationId xmlns:a16="http://schemas.microsoft.com/office/drawing/2014/main" id="{3CCBEFC0-5350-5C0C-3AAC-AA37B6DDA8C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367157" y="351242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2" name="Рукописні дані 11">
                  <a:extLst>
                    <a:ext uri="{FF2B5EF4-FFF2-40B4-BE49-F238E27FC236}">
                      <a16:creationId xmlns:a16="http://schemas.microsoft.com/office/drawing/2014/main" id="{CC3BD21D-AFA9-EBDB-BAC5-10487F6E3A9D}"/>
                    </a:ext>
                  </a:extLst>
                </p14:cNvPr>
                <p14:cNvContentPartPr/>
                <p14:nvPr/>
              </p14:nvContentPartPr>
              <p14:xfrm>
                <a:off x="2464357" y="3571106"/>
                <a:ext cx="303840" cy="99720"/>
              </p14:xfrm>
            </p:contentPart>
          </mc:Choice>
          <mc:Fallback xmlns="">
            <p:pic>
              <p:nvPicPr>
                <p:cNvPr id="12" name="Рукописні дані 11">
                  <a:extLst>
                    <a:ext uri="{FF2B5EF4-FFF2-40B4-BE49-F238E27FC236}">
                      <a16:creationId xmlns:a16="http://schemas.microsoft.com/office/drawing/2014/main" id="{CC3BD21D-AFA9-EBDB-BAC5-10487F6E3A9D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2446717" y="3553106"/>
                  <a:ext cx="33948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3" name="Рукописні дані 12">
                  <a:extLst>
                    <a:ext uri="{FF2B5EF4-FFF2-40B4-BE49-F238E27FC236}">
                      <a16:creationId xmlns:a16="http://schemas.microsoft.com/office/drawing/2014/main" id="{B9CE3115-E75D-D605-5040-60E8F70DD7A0}"/>
                    </a:ext>
                  </a:extLst>
                </p14:cNvPr>
                <p14:cNvContentPartPr/>
                <p14:nvPr/>
              </p14:nvContentPartPr>
              <p14:xfrm>
                <a:off x="2845957" y="3673346"/>
                <a:ext cx="360" cy="360"/>
              </p14:xfrm>
            </p:contentPart>
          </mc:Choice>
          <mc:Fallback xmlns="">
            <p:pic>
              <p:nvPicPr>
                <p:cNvPr id="13" name="Рукописні дані 12">
                  <a:extLst>
                    <a:ext uri="{FF2B5EF4-FFF2-40B4-BE49-F238E27FC236}">
                      <a16:creationId xmlns:a16="http://schemas.microsoft.com/office/drawing/2014/main" id="{B9CE3115-E75D-D605-5040-60E8F70DD7A0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828317" y="365534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5" name="Рукописні дані 14">
                  <a:extLst>
                    <a:ext uri="{FF2B5EF4-FFF2-40B4-BE49-F238E27FC236}">
                      <a16:creationId xmlns:a16="http://schemas.microsoft.com/office/drawing/2014/main" id="{8E7FB5C1-4521-0F2B-9219-CE29730079E2}"/>
                    </a:ext>
                  </a:extLst>
                </p14:cNvPr>
                <p14:cNvContentPartPr/>
                <p14:nvPr/>
              </p14:nvContentPartPr>
              <p14:xfrm>
                <a:off x="1024717" y="3541586"/>
                <a:ext cx="215640" cy="179280"/>
              </p14:xfrm>
            </p:contentPart>
          </mc:Choice>
          <mc:Fallback xmlns="">
            <p:pic>
              <p:nvPicPr>
                <p:cNvPr id="15" name="Рукописні дані 14">
                  <a:extLst>
                    <a:ext uri="{FF2B5EF4-FFF2-40B4-BE49-F238E27FC236}">
                      <a16:creationId xmlns:a16="http://schemas.microsoft.com/office/drawing/2014/main" id="{8E7FB5C1-4521-0F2B-9219-CE29730079E2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07077" y="3523586"/>
                  <a:ext cx="251280" cy="21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6" name="Рукописні дані 15">
                  <a:extLst>
                    <a:ext uri="{FF2B5EF4-FFF2-40B4-BE49-F238E27FC236}">
                      <a16:creationId xmlns:a16="http://schemas.microsoft.com/office/drawing/2014/main" id="{93C20EAA-70C1-D98B-6297-8A584A27CBD2}"/>
                    </a:ext>
                  </a:extLst>
                </p14:cNvPr>
                <p14:cNvContentPartPr/>
                <p14:nvPr/>
              </p14:nvContentPartPr>
              <p14:xfrm>
                <a:off x="1209397" y="3552386"/>
                <a:ext cx="158760" cy="137520"/>
              </p14:xfrm>
            </p:contentPart>
          </mc:Choice>
          <mc:Fallback xmlns="">
            <p:pic>
              <p:nvPicPr>
                <p:cNvPr id="16" name="Рукописні дані 15">
                  <a:extLst>
                    <a:ext uri="{FF2B5EF4-FFF2-40B4-BE49-F238E27FC236}">
                      <a16:creationId xmlns:a16="http://schemas.microsoft.com/office/drawing/2014/main" id="{93C20EAA-70C1-D98B-6297-8A584A27CBD2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191757" y="3534746"/>
                  <a:ext cx="194400" cy="17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7" name="Рукописні дані 16">
                  <a:extLst>
                    <a:ext uri="{FF2B5EF4-FFF2-40B4-BE49-F238E27FC236}">
                      <a16:creationId xmlns:a16="http://schemas.microsoft.com/office/drawing/2014/main" id="{2CA50FD6-10D2-976A-5D6B-6925AEC52062}"/>
                    </a:ext>
                  </a:extLst>
                </p14:cNvPr>
                <p14:cNvContentPartPr/>
                <p14:nvPr/>
              </p14:nvContentPartPr>
              <p14:xfrm>
                <a:off x="1454197" y="3563906"/>
                <a:ext cx="372600" cy="140760"/>
              </p14:xfrm>
            </p:contentPart>
          </mc:Choice>
          <mc:Fallback xmlns="">
            <p:pic>
              <p:nvPicPr>
                <p:cNvPr id="17" name="Рукописні дані 16">
                  <a:extLst>
                    <a:ext uri="{FF2B5EF4-FFF2-40B4-BE49-F238E27FC236}">
                      <a16:creationId xmlns:a16="http://schemas.microsoft.com/office/drawing/2014/main" id="{2CA50FD6-10D2-976A-5D6B-6925AEC52062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436197" y="3546266"/>
                  <a:ext cx="408240" cy="17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9" name="Рукописні дані 18">
                  <a:extLst>
                    <a:ext uri="{FF2B5EF4-FFF2-40B4-BE49-F238E27FC236}">
                      <a16:creationId xmlns:a16="http://schemas.microsoft.com/office/drawing/2014/main" id="{5826CFBF-47B3-E11B-4848-3F4B196F1672}"/>
                    </a:ext>
                  </a:extLst>
                </p14:cNvPr>
                <p14:cNvContentPartPr/>
                <p14:nvPr/>
              </p14:nvContentPartPr>
              <p14:xfrm>
                <a:off x="1717357" y="3514586"/>
                <a:ext cx="56880" cy="15840"/>
              </p14:xfrm>
            </p:contentPart>
          </mc:Choice>
          <mc:Fallback xmlns="">
            <p:pic>
              <p:nvPicPr>
                <p:cNvPr id="19" name="Рукописні дані 18">
                  <a:extLst>
                    <a:ext uri="{FF2B5EF4-FFF2-40B4-BE49-F238E27FC236}">
                      <a16:creationId xmlns:a16="http://schemas.microsoft.com/office/drawing/2014/main" id="{5826CFBF-47B3-E11B-4848-3F4B196F1672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699357" y="3496946"/>
                  <a:ext cx="9252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1" name="Рукописні дані 20">
                  <a:extLst>
                    <a:ext uri="{FF2B5EF4-FFF2-40B4-BE49-F238E27FC236}">
                      <a16:creationId xmlns:a16="http://schemas.microsoft.com/office/drawing/2014/main" id="{21FE32A2-5AC2-AF05-9584-C406A247B079}"/>
                    </a:ext>
                  </a:extLst>
                </p14:cNvPr>
                <p14:cNvContentPartPr/>
                <p14:nvPr/>
              </p14:nvContentPartPr>
              <p14:xfrm>
                <a:off x="1860277" y="3563546"/>
                <a:ext cx="259560" cy="122040"/>
              </p14:xfrm>
            </p:contentPart>
          </mc:Choice>
          <mc:Fallback xmlns="">
            <p:pic>
              <p:nvPicPr>
                <p:cNvPr id="21" name="Рукописні дані 20">
                  <a:extLst>
                    <a:ext uri="{FF2B5EF4-FFF2-40B4-BE49-F238E27FC236}">
                      <a16:creationId xmlns:a16="http://schemas.microsoft.com/office/drawing/2014/main" id="{21FE32A2-5AC2-AF05-9584-C406A247B07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842637" y="3545546"/>
                  <a:ext cx="295200" cy="15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22" name="Рукописні дані 21">
                  <a:extLst>
                    <a:ext uri="{FF2B5EF4-FFF2-40B4-BE49-F238E27FC236}">
                      <a16:creationId xmlns:a16="http://schemas.microsoft.com/office/drawing/2014/main" id="{CE4952C4-6D08-5160-F521-05B606DB55D4}"/>
                    </a:ext>
                  </a:extLst>
                </p14:cNvPr>
                <p14:cNvContentPartPr/>
                <p14:nvPr/>
              </p14:nvContentPartPr>
              <p14:xfrm>
                <a:off x="2202277" y="3689186"/>
                <a:ext cx="360" cy="360"/>
              </p14:xfrm>
            </p:contentPart>
          </mc:Choice>
          <mc:Fallback xmlns="">
            <p:pic>
              <p:nvPicPr>
                <p:cNvPr id="22" name="Рукописні дані 21">
                  <a:extLst>
                    <a:ext uri="{FF2B5EF4-FFF2-40B4-BE49-F238E27FC236}">
                      <a16:creationId xmlns:a16="http://schemas.microsoft.com/office/drawing/2014/main" id="{CE4952C4-6D08-5160-F521-05B606DB55D4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184277" y="367118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4" name="Рукописні дані 23">
                <a:extLst>
                  <a:ext uri="{FF2B5EF4-FFF2-40B4-BE49-F238E27FC236}">
                    <a16:creationId xmlns:a16="http://schemas.microsoft.com/office/drawing/2014/main" id="{8A288BAA-E168-9CDF-379F-1E759F52D152}"/>
                  </a:ext>
                </a:extLst>
              </p14:cNvPr>
              <p14:cNvContentPartPr/>
              <p14:nvPr/>
            </p14:nvContentPartPr>
            <p14:xfrm>
              <a:off x="1669477" y="5804186"/>
              <a:ext cx="176400" cy="9720"/>
            </p14:xfrm>
          </p:contentPart>
        </mc:Choice>
        <mc:Fallback xmlns="">
          <p:pic>
            <p:nvPicPr>
              <p:cNvPr id="24" name="Рукописні дані 23">
                <a:extLst>
                  <a:ext uri="{FF2B5EF4-FFF2-40B4-BE49-F238E27FC236}">
                    <a16:creationId xmlns:a16="http://schemas.microsoft.com/office/drawing/2014/main" id="{8A288BAA-E168-9CDF-379F-1E759F52D152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651837" y="5786186"/>
                <a:ext cx="212040" cy="45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5" name="Рукописні дані 24">
                <a:extLst>
                  <a:ext uri="{FF2B5EF4-FFF2-40B4-BE49-F238E27FC236}">
                    <a16:creationId xmlns:a16="http://schemas.microsoft.com/office/drawing/2014/main" id="{99BC84A7-A1DC-146C-A5D2-16859831BCDF}"/>
                  </a:ext>
                </a:extLst>
              </p14:cNvPr>
              <p14:cNvContentPartPr/>
              <p14:nvPr/>
            </p14:nvContentPartPr>
            <p14:xfrm>
              <a:off x="1661557" y="5899586"/>
              <a:ext cx="216000" cy="42120"/>
            </p14:xfrm>
          </p:contentPart>
        </mc:Choice>
        <mc:Fallback xmlns="">
          <p:pic>
            <p:nvPicPr>
              <p:cNvPr id="25" name="Рукописні дані 24">
                <a:extLst>
                  <a:ext uri="{FF2B5EF4-FFF2-40B4-BE49-F238E27FC236}">
                    <a16:creationId xmlns:a16="http://schemas.microsoft.com/office/drawing/2014/main" id="{99BC84A7-A1DC-146C-A5D2-16859831BCDF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1643917" y="5881586"/>
                <a:ext cx="251640" cy="7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6" name="Рукописні дані 25">
                <a:extLst>
                  <a:ext uri="{FF2B5EF4-FFF2-40B4-BE49-F238E27FC236}">
                    <a16:creationId xmlns:a16="http://schemas.microsoft.com/office/drawing/2014/main" id="{7FA24682-5969-920C-73CD-DF3FD72E71EF}"/>
                  </a:ext>
                </a:extLst>
              </p14:cNvPr>
              <p14:cNvContentPartPr/>
              <p14:nvPr/>
            </p14:nvContentPartPr>
            <p14:xfrm>
              <a:off x="3903997" y="5788346"/>
              <a:ext cx="261720" cy="360"/>
            </p14:xfrm>
          </p:contentPart>
        </mc:Choice>
        <mc:Fallback xmlns="">
          <p:pic>
            <p:nvPicPr>
              <p:cNvPr id="26" name="Рукописні дані 25">
                <a:extLst>
                  <a:ext uri="{FF2B5EF4-FFF2-40B4-BE49-F238E27FC236}">
                    <a16:creationId xmlns:a16="http://schemas.microsoft.com/office/drawing/2014/main" id="{7FA24682-5969-920C-73CD-DF3FD72E71EF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3885997" y="5770346"/>
                <a:ext cx="29736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7" name="Рукописні дані 26">
                <a:extLst>
                  <a:ext uri="{FF2B5EF4-FFF2-40B4-BE49-F238E27FC236}">
                    <a16:creationId xmlns:a16="http://schemas.microsoft.com/office/drawing/2014/main" id="{F50695AF-2667-A203-37E4-647AF00F8463}"/>
                  </a:ext>
                </a:extLst>
              </p14:cNvPr>
              <p14:cNvContentPartPr/>
              <p14:nvPr/>
            </p14:nvContentPartPr>
            <p14:xfrm>
              <a:off x="3895717" y="5883746"/>
              <a:ext cx="173520" cy="9000"/>
            </p14:xfrm>
          </p:contentPart>
        </mc:Choice>
        <mc:Fallback xmlns="">
          <p:pic>
            <p:nvPicPr>
              <p:cNvPr id="27" name="Рукописні дані 26">
                <a:extLst>
                  <a:ext uri="{FF2B5EF4-FFF2-40B4-BE49-F238E27FC236}">
                    <a16:creationId xmlns:a16="http://schemas.microsoft.com/office/drawing/2014/main" id="{F50695AF-2667-A203-37E4-647AF00F8463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3877717" y="5865746"/>
                <a:ext cx="209160" cy="44640"/>
              </a:xfrm>
              <a:prstGeom prst="rect">
                <a:avLst/>
              </a:prstGeom>
            </p:spPr>
          </p:pic>
        </mc:Fallback>
      </mc:AlternateContent>
      <p:grpSp>
        <p:nvGrpSpPr>
          <p:cNvPr id="35" name="Групувати 34">
            <a:extLst>
              <a:ext uri="{FF2B5EF4-FFF2-40B4-BE49-F238E27FC236}">
                <a16:creationId xmlns:a16="http://schemas.microsoft.com/office/drawing/2014/main" id="{E09CCA22-5172-D0AB-3868-27B3174E54CF}"/>
              </a:ext>
            </a:extLst>
          </p:cNvPr>
          <p:cNvGrpSpPr/>
          <p:nvPr/>
        </p:nvGrpSpPr>
        <p:grpSpPr>
          <a:xfrm>
            <a:off x="4525717" y="3545906"/>
            <a:ext cx="1065600" cy="247680"/>
            <a:chOff x="4525717" y="3545906"/>
            <a:chExt cx="1065600" cy="2476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28" name="Рукописні дані 27">
                  <a:extLst>
                    <a:ext uri="{FF2B5EF4-FFF2-40B4-BE49-F238E27FC236}">
                      <a16:creationId xmlns:a16="http://schemas.microsoft.com/office/drawing/2014/main" id="{95715A11-D97D-BC73-A8F5-B2445064D985}"/>
                    </a:ext>
                  </a:extLst>
                </p14:cNvPr>
                <p14:cNvContentPartPr/>
                <p14:nvPr/>
              </p14:nvContentPartPr>
              <p14:xfrm>
                <a:off x="4525717" y="3568226"/>
                <a:ext cx="304560" cy="225360"/>
              </p14:xfrm>
            </p:contentPart>
          </mc:Choice>
          <mc:Fallback xmlns="">
            <p:pic>
              <p:nvPicPr>
                <p:cNvPr id="28" name="Рукописні дані 27">
                  <a:extLst>
                    <a:ext uri="{FF2B5EF4-FFF2-40B4-BE49-F238E27FC236}">
                      <a16:creationId xmlns:a16="http://schemas.microsoft.com/office/drawing/2014/main" id="{95715A11-D97D-BC73-A8F5-B2445064D985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4507717" y="3550226"/>
                  <a:ext cx="340200" cy="26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29" name="Рукописні дані 28">
                  <a:extLst>
                    <a:ext uri="{FF2B5EF4-FFF2-40B4-BE49-F238E27FC236}">
                      <a16:creationId xmlns:a16="http://schemas.microsoft.com/office/drawing/2014/main" id="{3BE86F50-BAC4-8A37-BC26-C9A74CBE9CEE}"/>
                    </a:ext>
                  </a:extLst>
                </p14:cNvPr>
                <p14:cNvContentPartPr/>
                <p14:nvPr/>
              </p14:nvContentPartPr>
              <p14:xfrm>
                <a:off x="4738477" y="3545906"/>
                <a:ext cx="360" cy="360"/>
              </p14:xfrm>
            </p:contentPart>
          </mc:Choice>
          <mc:Fallback xmlns="">
            <p:pic>
              <p:nvPicPr>
                <p:cNvPr id="29" name="Рукописні дані 28">
                  <a:extLst>
                    <a:ext uri="{FF2B5EF4-FFF2-40B4-BE49-F238E27FC236}">
                      <a16:creationId xmlns:a16="http://schemas.microsoft.com/office/drawing/2014/main" id="{3BE86F50-BAC4-8A37-BC26-C9A74CBE9CEE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20837" y="352826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30" name="Рукописні дані 29">
                  <a:extLst>
                    <a:ext uri="{FF2B5EF4-FFF2-40B4-BE49-F238E27FC236}">
                      <a16:creationId xmlns:a16="http://schemas.microsoft.com/office/drawing/2014/main" id="{326258B3-A527-7C10-26BD-CB953BF4D9EF}"/>
                    </a:ext>
                  </a:extLst>
                </p14:cNvPr>
                <p14:cNvContentPartPr/>
                <p14:nvPr/>
              </p14:nvContentPartPr>
              <p14:xfrm>
                <a:off x="4894717" y="3569666"/>
                <a:ext cx="153720" cy="112320"/>
              </p14:xfrm>
            </p:contentPart>
          </mc:Choice>
          <mc:Fallback xmlns="">
            <p:pic>
              <p:nvPicPr>
                <p:cNvPr id="30" name="Рукописні дані 29">
                  <a:extLst>
                    <a:ext uri="{FF2B5EF4-FFF2-40B4-BE49-F238E27FC236}">
                      <a16:creationId xmlns:a16="http://schemas.microsoft.com/office/drawing/2014/main" id="{326258B3-A527-7C10-26BD-CB953BF4D9EF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4876717" y="3551666"/>
                  <a:ext cx="189360" cy="14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32" name="Рукописні дані 31">
                  <a:extLst>
                    <a:ext uri="{FF2B5EF4-FFF2-40B4-BE49-F238E27FC236}">
                      <a16:creationId xmlns:a16="http://schemas.microsoft.com/office/drawing/2014/main" id="{958DB95B-5502-6B55-5D45-D436055F6D6B}"/>
                    </a:ext>
                  </a:extLst>
                </p14:cNvPr>
                <p14:cNvContentPartPr/>
                <p14:nvPr/>
              </p14:nvContentPartPr>
              <p14:xfrm>
                <a:off x="4961317" y="3570026"/>
                <a:ext cx="100440" cy="71640"/>
              </p14:xfrm>
            </p:contentPart>
          </mc:Choice>
          <mc:Fallback xmlns="">
            <p:pic>
              <p:nvPicPr>
                <p:cNvPr id="32" name="Рукописні дані 31">
                  <a:extLst>
                    <a:ext uri="{FF2B5EF4-FFF2-40B4-BE49-F238E27FC236}">
                      <a16:creationId xmlns:a16="http://schemas.microsoft.com/office/drawing/2014/main" id="{958DB95B-5502-6B55-5D45-D436055F6D6B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4943677" y="3552386"/>
                  <a:ext cx="136080" cy="10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33" name="Рукописні дані 32">
                  <a:extLst>
                    <a:ext uri="{FF2B5EF4-FFF2-40B4-BE49-F238E27FC236}">
                      <a16:creationId xmlns:a16="http://schemas.microsoft.com/office/drawing/2014/main" id="{A7532A77-A409-5265-EC32-35073E06E313}"/>
                    </a:ext>
                  </a:extLst>
                </p14:cNvPr>
                <p14:cNvContentPartPr/>
                <p14:nvPr/>
              </p14:nvContentPartPr>
              <p14:xfrm>
                <a:off x="5090197" y="3575426"/>
                <a:ext cx="451080" cy="143280"/>
              </p14:xfrm>
            </p:contentPart>
          </mc:Choice>
          <mc:Fallback xmlns="">
            <p:pic>
              <p:nvPicPr>
                <p:cNvPr id="33" name="Рукописні дані 32">
                  <a:extLst>
                    <a:ext uri="{FF2B5EF4-FFF2-40B4-BE49-F238E27FC236}">
                      <a16:creationId xmlns:a16="http://schemas.microsoft.com/office/drawing/2014/main" id="{A7532A77-A409-5265-EC32-35073E06E313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5072197" y="3557426"/>
                  <a:ext cx="486720" cy="17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34" name="Рукописні дані 33">
                  <a:extLst>
                    <a:ext uri="{FF2B5EF4-FFF2-40B4-BE49-F238E27FC236}">
                      <a16:creationId xmlns:a16="http://schemas.microsoft.com/office/drawing/2014/main" id="{BCCD5D0C-9606-E3A2-69AF-4C0B5D664128}"/>
                    </a:ext>
                  </a:extLst>
                </p14:cNvPr>
                <p14:cNvContentPartPr/>
                <p14:nvPr/>
              </p14:nvContentPartPr>
              <p14:xfrm>
                <a:off x="5589517" y="3685946"/>
                <a:ext cx="1800" cy="3600"/>
              </p14:xfrm>
            </p:contentPart>
          </mc:Choice>
          <mc:Fallback xmlns="">
            <p:pic>
              <p:nvPicPr>
                <p:cNvPr id="34" name="Рукописні дані 33">
                  <a:extLst>
                    <a:ext uri="{FF2B5EF4-FFF2-40B4-BE49-F238E27FC236}">
                      <a16:creationId xmlns:a16="http://schemas.microsoft.com/office/drawing/2014/main" id="{BCCD5D0C-9606-E3A2-69AF-4C0B5D664128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5571517" y="3668306"/>
                  <a:ext cx="37440" cy="39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436187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C8D5CD-B490-41F4-E174-732E537FBE6C}"/>
              </a:ext>
            </a:extLst>
          </p:cNvPr>
          <p:cNvSpPr txBox="1"/>
          <p:nvPr/>
        </p:nvSpPr>
        <p:spPr>
          <a:xfrm>
            <a:off x="423407" y="1020434"/>
            <a:ext cx="1114574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це одне або кілька слів, що виражають відносно закінчену думку: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*Я щодня прокидаюся рано. 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реченні є граматична основа, що складається з одного або двох головних членів: 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*Сонячний ранок. Ми   вирушаємо в похід.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C51BBD-EAAF-6B48-8529-36C2286D5317}"/>
              </a:ext>
            </a:extLst>
          </p:cNvPr>
          <p:cNvSpPr txBox="1"/>
          <p:nvPr/>
        </p:nvSpPr>
        <p:spPr>
          <a:xfrm>
            <a:off x="1025717" y="4218326"/>
            <a:ext cx="1054342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Речення за метою висловлювання</a:t>
            </a:r>
          </a:p>
          <a:p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розповідне                      питальне                               спонукальне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Олег тренується.       Олег тренується?               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Олеже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тренуйся!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2D15750A-20DB-43A2-C273-F52AF497C1B9}"/>
                  </a:ext>
                </a:extLst>
              </p14:cNvPr>
              <p14:cNvContentPartPr/>
              <p14:nvPr/>
            </p14:nvContentPartPr>
            <p14:xfrm>
              <a:off x="2551837" y="4714106"/>
              <a:ext cx="1296360" cy="40716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2D15750A-20DB-43A2-C273-F52AF497C1B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34197" y="4696106"/>
                <a:ext cx="1332000" cy="44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181974B6-7271-5C29-4455-35A8D087BFB4}"/>
                  </a:ext>
                </a:extLst>
              </p14:cNvPr>
              <p14:cNvContentPartPr/>
              <p14:nvPr/>
            </p14:nvContentPartPr>
            <p14:xfrm>
              <a:off x="5447317" y="4687466"/>
              <a:ext cx="424080" cy="48636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181974B6-7271-5C29-4455-35A8D087BFB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29677" y="4669826"/>
                <a:ext cx="459720" cy="52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E1C5E84F-2584-3684-5770-D2788E6C69B1}"/>
                  </a:ext>
                </a:extLst>
              </p14:cNvPr>
              <p14:cNvContentPartPr/>
              <p14:nvPr/>
            </p14:nvContentPartPr>
            <p14:xfrm>
              <a:off x="7593277" y="4659026"/>
              <a:ext cx="2745360" cy="43092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E1C5E84F-2584-3684-5770-D2788E6C69B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575277" y="4641386"/>
                <a:ext cx="2781000" cy="46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0AEDE8DA-F226-3F24-96FF-14E964473954}"/>
                  </a:ext>
                </a:extLst>
              </p14:cNvPr>
              <p14:cNvContentPartPr/>
              <p14:nvPr/>
            </p14:nvContentPartPr>
            <p14:xfrm>
              <a:off x="11028037" y="6297386"/>
              <a:ext cx="360" cy="36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0AEDE8DA-F226-3F24-96FF-14E964473954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010397" y="6279386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5511738E-26E8-1E1A-B2CF-283AFB081D70}"/>
                  </a:ext>
                </a:extLst>
              </p14:cNvPr>
              <p14:cNvContentPartPr/>
              <p14:nvPr/>
            </p14:nvContentPartPr>
            <p14:xfrm>
              <a:off x="444757" y="5255546"/>
              <a:ext cx="360" cy="36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5511738E-26E8-1E1A-B2CF-283AFB081D7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27117" y="5237906"/>
                <a:ext cx="3600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Групувати 18">
            <a:extLst>
              <a:ext uri="{FF2B5EF4-FFF2-40B4-BE49-F238E27FC236}">
                <a16:creationId xmlns:a16="http://schemas.microsoft.com/office/drawing/2014/main" id="{5A595160-4178-08FA-86E9-23B70299D43C}"/>
              </a:ext>
            </a:extLst>
          </p:cNvPr>
          <p:cNvGrpSpPr/>
          <p:nvPr/>
        </p:nvGrpSpPr>
        <p:grpSpPr>
          <a:xfrm>
            <a:off x="2257717" y="4054586"/>
            <a:ext cx="3655800" cy="178560"/>
            <a:chOff x="2257717" y="4054586"/>
            <a:chExt cx="3655800" cy="178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1" name="Рукописні дані 10">
                  <a:extLst>
                    <a:ext uri="{FF2B5EF4-FFF2-40B4-BE49-F238E27FC236}">
                      <a16:creationId xmlns:a16="http://schemas.microsoft.com/office/drawing/2014/main" id="{8766F3D3-C4BC-F79C-29DC-6B7E8437EBC9}"/>
                    </a:ext>
                  </a:extLst>
                </p14:cNvPr>
                <p14:cNvContentPartPr/>
                <p14:nvPr/>
              </p14:nvContentPartPr>
              <p14:xfrm>
                <a:off x="2257717" y="4126226"/>
                <a:ext cx="896400" cy="360"/>
              </p14:xfrm>
            </p:contentPart>
          </mc:Choice>
          <mc:Fallback xmlns="">
            <p:pic>
              <p:nvPicPr>
                <p:cNvPr id="11" name="Рукописні дані 10">
                  <a:extLst>
                    <a:ext uri="{FF2B5EF4-FFF2-40B4-BE49-F238E27FC236}">
                      <a16:creationId xmlns:a16="http://schemas.microsoft.com/office/drawing/2014/main" id="{8766F3D3-C4BC-F79C-29DC-6B7E8437EBC9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240077" y="4108586"/>
                  <a:ext cx="93204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2" name="Рукописні дані 11">
                  <a:extLst>
                    <a:ext uri="{FF2B5EF4-FFF2-40B4-BE49-F238E27FC236}">
                      <a16:creationId xmlns:a16="http://schemas.microsoft.com/office/drawing/2014/main" id="{9C720B8B-8B81-193C-CCB7-EA45C4410E6C}"/>
                    </a:ext>
                  </a:extLst>
                </p14:cNvPr>
                <p14:cNvContentPartPr/>
                <p14:nvPr/>
              </p14:nvContentPartPr>
              <p14:xfrm>
                <a:off x="3426997" y="4078706"/>
                <a:ext cx="458640" cy="360"/>
              </p14:xfrm>
            </p:contentPart>
          </mc:Choice>
          <mc:Fallback xmlns="">
            <p:pic>
              <p:nvPicPr>
                <p:cNvPr id="12" name="Рукописні дані 11">
                  <a:extLst>
                    <a:ext uri="{FF2B5EF4-FFF2-40B4-BE49-F238E27FC236}">
                      <a16:creationId xmlns:a16="http://schemas.microsoft.com/office/drawing/2014/main" id="{9C720B8B-8B81-193C-CCB7-EA45C4410E6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3408997" y="4060706"/>
                  <a:ext cx="49428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364EFB3A-3BC9-D79B-DC0F-08AAE11302F5}"/>
                    </a:ext>
                  </a:extLst>
                </p14:cNvPr>
                <p14:cNvContentPartPr/>
                <p14:nvPr/>
              </p14:nvContentPartPr>
              <p14:xfrm>
                <a:off x="4190197" y="4054586"/>
                <a:ext cx="1723320" cy="5688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364EFB3A-3BC9-D79B-DC0F-08AAE11302F5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172197" y="4036946"/>
                  <a:ext cx="175896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6" name="Рукописні дані 15">
                  <a:extLst>
                    <a:ext uri="{FF2B5EF4-FFF2-40B4-BE49-F238E27FC236}">
                      <a16:creationId xmlns:a16="http://schemas.microsoft.com/office/drawing/2014/main" id="{286CCE35-26C5-047E-F262-FEEA745EDE4B}"/>
                    </a:ext>
                  </a:extLst>
                </p14:cNvPr>
                <p14:cNvContentPartPr/>
                <p14:nvPr/>
              </p14:nvContentPartPr>
              <p14:xfrm>
                <a:off x="4166077" y="4214066"/>
                <a:ext cx="1605240" cy="19080"/>
              </p14:xfrm>
            </p:contentPart>
          </mc:Choice>
          <mc:Fallback xmlns="">
            <p:pic>
              <p:nvPicPr>
                <p:cNvPr id="16" name="Рукописні дані 15">
                  <a:extLst>
                    <a:ext uri="{FF2B5EF4-FFF2-40B4-BE49-F238E27FC236}">
                      <a16:creationId xmlns:a16="http://schemas.microsoft.com/office/drawing/2014/main" id="{286CCE35-26C5-047E-F262-FEEA745EDE4B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4148437" y="4196066"/>
                  <a:ext cx="1640880" cy="5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8" name="Рукописні дані 17">
                  <a:extLst>
                    <a:ext uri="{FF2B5EF4-FFF2-40B4-BE49-F238E27FC236}">
                      <a16:creationId xmlns:a16="http://schemas.microsoft.com/office/drawing/2014/main" id="{8D01E7DE-E372-13DF-F68D-2B2AEEAE01D4}"/>
                    </a:ext>
                  </a:extLst>
                </p14:cNvPr>
                <p14:cNvContentPartPr/>
                <p14:nvPr/>
              </p14:nvContentPartPr>
              <p14:xfrm>
                <a:off x="5756197" y="4229546"/>
                <a:ext cx="145800" cy="360"/>
              </p14:xfrm>
            </p:contentPart>
          </mc:Choice>
          <mc:Fallback xmlns="">
            <p:pic>
              <p:nvPicPr>
                <p:cNvPr id="18" name="Рукописні дані 17">
                  <a:extLst>
                    <a:ext uri="{FF2B5EF4-FFF2-40B4-BE49-F238E27FC236}">
                      <a16:creationId xmlns:a16="http://schemas.microsoft.com/office/drawing/2014/main" id="{8D01E7DE-E372-13DF-F68D-2B2AEEAE01D4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38557" y="4211906"/>
                  <a:ext cx="18144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0" name="Рукописні дані 19">
                <a:extLst>
                  <a:ext uri="{FF2B5EF4-FFF2-40B4-BE49-F238E27FC236}">
                    <a16:creationId xmlns:a16="http://schemas.microsoft.com/office/drawing/2014/main" id="{F6862754-04D3-13DE-665A-0465ADE3058A}"/>
                  </a:ext>
                </a:extLst>
              </p14:cNvPr>
              <p14:cNvContentPartPr/>
              <p14:nvPr/>
            </p14:nvContentPartPr>
            <p14:xfrm>
              <a:off x="11091757" y="6265346"/>
              <a:ext cx="360" cy="360"/>
            </p14:xfrm>
          </p:contentPart>
        </mc:Choice>
        <mc:Fallback xmlns="">
          <p:pic>
            <p:nvPicPr>
              <p:cNvPr id="20" name="Рукописні дані 19">
                <a:extLst>
                  <a:ext uri="{FF2B5EF4-FFF2-40B4-BE49-F238E27FC236}">
                    <a16:creationId xmlns:a16="http://schemas.microsoft.com/office/drawing/2014/main" id="{F6862754-04D3-13DE-665A-0465ADE3058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1073757" y="6247346"/>
                <a:ext cx="3600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29573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485C21-6963-125D-0EB9-67886FB5E50D}"/>
              </a:ext>
            </a:extLst>
          </p:cNvPr>
          <p:cNvSpPr txBox="1"/>
          <p:nvPr/>
        </p:nvSpPr>
        <p:spPr>
          <a:xfrm>
            <a:off x="3440861" y="800360"/>
            <a:ext cx="6480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РОЗДІЛОВІ ЗНАКИ В КІНЦІ РЕЧЕННЯ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FE4E0-6A41-1EB1-8A1A-4D7DBBC78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4598" y="1258758"/>
            <a:ext cx="3665883" cy="366588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B7E453-FEF4-FAA0-8BDC-608B1CF444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756" t="16002" r="46453" b="31817"/>
          <a:stretch/>
        </p:blipFill>
        <p:spPr>
          <a:xfrm>
            <a:off x="3482172" y="2671962"/>
            <a:ext cx="1429692" cy="36658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7DEDFC-F490-4BF0-8F79-601F6E2783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361" t="64078" r="23533" b="18544"/>
          <a:stretch/>
        </p:blipFill>
        <p:spPr>
          <a:xfrm>
            <a:off x="7059560" y="4717657"/>
            <a:ext cx="4463845" cy="162018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C94F48-5332-B91C-9791-099D45AC4A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318" t="3274" b="69761"/>
          <a:stretch/>
        </p:blipFill>
        <p:spPr>
          <a:xfrm>
            <a:off x="630361" y="2175039"/>
            <a:ext cx="2225482" cy="187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3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10BCEA-AB9F-5256-F605-4FB3B41B33E0}"/>
              </a:ext>
            </a:extLst>
          </p:cNvPr>
          <p:cNvSpPr txBox="1"/>
          <p:nvPr/>
        </p:nvSpPr>
        <p:spPr>
          <a:xfrm>
            <a:off x="357808" y="2489091"/>
            <a:ext cx="11012557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3.с.11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Перепишіть текст, уставляючи пропущені літери, і виконайте завдання.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Підкресліть граматичні основи.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Випишіть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із першого речення щонайменше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словосполучення. Визначте в них головне й залежне слово</a:t>
            </a:r>
          </a:p>
          <a:p>
            <a:endParaRPr lang="uk-UA" dirty="0"/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старою горою, безлісою, порізаною проваллями, ж..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Час. Там спочиває він по в..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ликих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турботах. Там за зірками звіряє точність. Час посилає на землю своїх діток: с..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хв..лини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години, дні, місяці, роки…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14A000-B5C7-C740-2448-427C0132EB40}"/>
              </a:ext>
            </a:extLst>
          </p:cNvPr>
          <p:cNvSpPr txBox="1"/>
          <p:nvPr/>
        </p:nvSpPr>
        <p:spPr>
          <a:xfrm flipH="1">
            <a:off x="9390490" y="244703"/>
            <a:ext cx="6202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§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16BA93-5F63-FABA-F28D-42113834369C}"/>
              </a:ext>
            </a:extLst>
          </p:cNvPr>
          <p:cNvSpPr txBox="1"/>
          <p:nvPr/>
        </p:nvSpPr>
        <p:spPr>
          <a:xfrm>
            <a:off x="2608028" y="1182958"/>
            <a:ext cx="66771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 щодня   прокидаюся  рано. (розповідне) </a:t>
            </a:r>
          </a:p>
        </p:txBody>
      </p:sp>
      <p:grpSp>
        <p:nvGrpSpPr>
          <p:cNvPr id="25" name="Групувати 24">
            <a:extLst>
              <a:ext uri="{FF2B5EF4-FFF2-40B4-BE49-F238E27FC236}">
                <a16:creationId xmlns:a16="http://schemas.microsoft.com/office/drawing/2014/main" id="{5C039EA5-DEB1-51B0-3DB9-B41F11431204}"/>
              </a:ext>
            </a:extLst>
          </p:cNvPr>
          <p:cNvGrpSpPr/>
          <p:nvPr/>
        </p:nvGrpSpPr>
        <p:grpSpPr>
          <a:xfrm>
            <a:off x="2719237" y="1605866"/>
            <a:ext cx="4652280" cy="255600"/>
            <a:chOff x="2719237" y="1605866"/>
            <a:chExt cx="4652280" cy="2556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8" name="Рукописні дані 7">
                  <a:extLst>
                    <a:ext uri="{FF2B5EF4-FFF2-40B4-BE49-F238E27FC236}">
                      <a16:creationId xmlns:a16="http://schemas.microsoft.com/office/drawing/2014/main" id="{75EEBE78-FAFB-6601-D636-DDA18C3F4E80}"/>
                    </a:ext>
                  </a:extLst>
                </p14:cNvPr>
                <p14:cNvContentPartPr/>
                <p14:nvPr/>
              </p14:nvContentPartPr>
              <p14:xfrm>
                <a:off x="2719237" y="1605866"/>
                <a:ext cx="253080" cy="360"/>
              </p14:xfrm>
            </p:contentPart>
          </mc:Choice>
          <mc:Fallback xmlns="">
            <p:pic>
              <p:nvPicPr>
                <p:cNvPr id="8" name="Рукописні дані 7">
                  <a:extLst>
                    <a:ext uri="{FF2B5EF4-FFF2-40B4-BE49-F238E27FC236}">
                      <a16:creationId xmlns:a16="http://schemas.microsoft.com/office/drawing/2014/main" id="{75EEBE78-FAFB-6601-D636-DDA18C3F4E80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701237" y="1587866"/>
                  <a:ext cx="28872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9" name="Рукописні дані 8">
                  <a:extLst>
                    <a:ext uri="{FF2B5EF4-FFF2-40B4-BE49-F238E27FC236}">
                      <a16:creationId xmlns:a16="http://schemas.microsoft.com/office/drawing/2014/main" id="{B571A308-3C13-680C-D287-4D6E38B4A137}"/>
                    </a:ext>
                  </a:extLst>
                </p14:cNvPr>
                <p14:cNvContentPartPr/>
                <p14:nvPr/>
              </p14:nvContentPartPr>
              <p14:xfrm>
                <a:off x="4380997" y="1628186"/>
                <a:ext cx="1831320" cy="90000"/>
              </p14:xfrm>
            </p:contentPart>
          </mc:Choice>
          <mc:Fallback xmlns="">
            <p:pic>
              <p:nvPicPr>
                <p:cNvPr id="9" name="Рукописні дані 8">
                  <a:extLst>
                    <a:ext uri="{FF2B5EF4-FFF2-40B4-BE49-F238E27FC236}">
                      <a16:creationId xmlns:a16="http://schemas.microsoft.com/office/drawing/2014/main" id="{B571A308-3C13-680C-D287-4D6E38B4A13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362997" y="1610546"/>
                  <a:ext cx="1866960" cy="12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10" name="Рукописні дані 9">
                  <a:extLst>
                    <a:ext uri="{FF2B5EF4-FFF2-40B4-BE49-F238E27FC236}">
                      <a16:creationId xmlns:a16="http://schemas.microsoft.com/office/drawing/2014/main" id="{31A349B1-57C9-832C-5AE2-19C20AF222C0}"/>
                    </a:ext>
                  </a:extLst>
                </p14:cNvPr>
                <p14:cNvContentPartPr/>
                <p14:nvPr/>
              </p14:nvContentPartPr>
              <p14:xfrm>
                <a:off x="4428877" y="1772906"/>
                <a:ext cx="1693080" cy="88560"/>
              </p14:xfrm>
            </p:contentPart>
          </mc:Choice>
          <mc:Fallback xmlns="">
            <p:pic>
              <p:nvPicPr>
                <p:cNvPr id="10" name="Рукописні дані 9">
                  <a:extLst>
                    <a:ext uri="{FF2B5EF4-FFF2-40B4-BE49-F238E27FC236}">
                      <a16:creationId xmlns:a16="http://schemas.microsoft.com/office/drawing/2014/main" id="{31A349B1-57C9-832C-5AE2-19C20AF222C0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4410877" y="1754906"/>
                  <a:ext cx="1728720" cy="12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2" name="Рукописні дані 11">
                  <a:extLst>
                    <a:ext uri="{FF2B5EF4-FFF2-40B4-BE49-F238E27FC236}">
                      <a16:creationId xmlns:a16="http://schemas.microsoft.com/office/drawing/2014/main" id="{742901AB-A177-8B84-C475-4C536C3AAEAD}"/>
                    </a:ext>
                  </a:extLst>
                </p14:cNvPr>
                <p14:cNvContentPartPr/>
                <p14:nvPr/>
              </p14:nvContentPartPr>
              <p14:xfrm>
                <a:off x="6423997" y="1732946"/>
                <a:ext cx="190440" cy="360"/>
              </p14:xfrm>
            </p:contentPart>
          </mc:Choice>
          <mc:Fallback xmlns="">
            <p:pic>
              <p:nvPicPr>
                <p:cNvPr id="12" name="Рукописні дані 11">
                  <a:extLst>
                    <a:ext uri="{FF2B5EF4-FFF2-40B4-BE49-F238E27FC236}">
                      <a16:creationId xmlns:a16="http://schemas.microsoft.com/office/drawing/2014/main" id="{742901AB-A177-8B84-C475-4C536C3AAEAD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6406357" y="1715306"/>
                  <a:ext cx="22608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3" name="Рукописні дані 12">
                  <a:extLst>
                    <a:ext uri="{FF2B5EF4-FFF2-40B4-BE49-F238E27FC236}">
                      <a16:creationId xmlns:a16="http://schemas.microsoft.com/office/drawing/2014/main" id="{86CD21F7-6E94-B2C7-33E3-3F66EBE3B5AD}"/>
                    </a:ext>
                  </a:extLst>
                </p14:cNvPr>
                <p14:cNvContentPartPr/>
                <p14:nvPr/>
              </p14:nvContentPartPr>
              <p14:xfrm>
                <a:off x="6742237" y="1740866"/>
                <a:ext cx="360" cy="360"/>
              </p14:xfrm>
            </p:contentPart>
          </mc:Choice>
          <mc:Fallback xmlns="">
            <p:pic>
              <p:nvPicPr>
                <p:cNvPr id="13" name="Рукописні дані 12">
                  <a:extLst>
                    <a:ext uri="{FF2B5EF4-FFF2-40B4-BE49-F238E27FC236}">
                      <a16:creationId xmlns:a16="http://schemas.microsoft.com/office/drawing/2014/main" id="{86CD21F7-6E94-B2C7-33E3-3F66EBE3B5AD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724597" y="172322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71260385-0261-7D0A-46F6-F41C66B93CA6}"/>
                    </a:ext>
                  </a:extLst>
                </p14:cNvPr>
                <p14:cNvContentPartPr/>
                <p14:nvPr/>
              </p14:nvContentPartPr>
              <p14:xfrm>
                <a:off x="6821797" y="1717466"/>
                <a:ext cx="183600" cy="2448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71260385-0261-7D0A-46F6-F41C66B93CA6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804157" y="1699466"/>
                  <a:ext cx="219240" cy="60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5" name="Рукописні дані 14">
                  <a:extLst>
                    <a:ext uri="{FF2B5EF4-FFF2-40B4-BE49-F238E27FC236}">
                      <a16:creationId xmlns:a16="http://schemas.microsoft.com/office/drawing/2014/main" id="{12D0FCD5-7039-A9B0-7EDE-92D0BACFD0E4}"/>
                    </a:ext>
                  </a:extLst>
                </p14:cNvPr>
                <p14:cNvContentPartPr/>
                <p14:nvPr/>
              </p14:nvContentPartPr>
              <p14:xfrm>
                <a:off x="7084237" y="1731866"/>
                <a:ext cx="360" cy="1800"/>
              </p14:xfrm>
            </p:contentPart>
          </mc:Choice>
          <mc:Fallback xmlns="">
            <p:pic>
              <p:nvPicPr>
                <p:cNvPr id="15" name="Рукописні дані 14">
                  <a:extLst>
                    <a:ext uri="{FF2B5EF4-FFF2-40B4-BE49-F238E27FC236}">
                      <a16:creationId xmlns:a16="http://schemas.microsoft.com/office/drawing/2014/main" id="{12D0FCD5-7039-A9B0-7EDE-92D0BACFD0E4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7066237" y="1713866"/>
                  <a:ext cx="36000" cy="3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6" name="Рукописні дані 15">
                  <a:extLst>
                    <a:ext uri="{FF2B5EF4-FFF2-40B4-BE49-F238E27FC236}">
                      <a16:creationId xmlns:a16="http://schemas.microsoft.com/office/drawing/2014/main" id="{11288654-FDBB-1089-B5F6-77E495EC492B}"/>
                    </a:ext>
                  </a:extLst>
                </p14:cNvPr>
                <p14:cNvContentPartPr/>
                <p14:nvPr/>
              </p14:nvContentPartPr>
              <p14:xfrm>
                <a:off x="7179637" y="1725026"/>
                <a:ext cx="191880" cy="360"/>
              </p14:xfrm>
            </p:contentPart>
          </mc:Choice>
          <mc:Fallback xmlns="">
            <p:pic>
              <p:nvPicPr>
                <p:cNvPr id="16" name="Рукописні дані 15">
                  <a:extLst>
                    <a:ext uri="{FF2B5EF4-FFF2-40B4-BE49-F238E27FC236}">
                      <a16:creationId xmlns:a16="http://schemas.microsoft.com/office/drawing/2014/main" id="{11288654-FDBB-1089-B5F6-77E495EC492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7161637" y="1707386"/>
                  <a:ext cx="22752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8" name="Рукописні дані 17">
                  <a:extLst>
                    <a:ext uri="{FF2B5EF4-FFF2-40B4-BE49-F238E27FC236}">
                      <a16:creationId xmlns:a16="http://schemas.microsoft.com/office/drawing/2014/main" id="{F7032947-4B78-77F9-2337-802E4EE1C60F}"/>
                    </a:ext>
                  </a:extLst>
                </p14:cNvPr>
                <p14:cNvContentPartPr/>
                <p14:nvPr/>
              </p14:nvContentPartPr>
              <p14:xfrm>
                <a:off x="3132157" y="1756706"/>
                <a:ext cx="266040" cy="5400"/>
              </p14:xfrm>
            </p:contentPart>
          </mc:Choice>
          <mc:Fallback xmlns="">
            <p:pic>
              <p:nvPicPr>
                <p:cNvPr id="18" name="Рукописні дані 17">
                  <a:extLst>
                    <a:ext uri="{FF2B5EF4-FFF2-40B4-BE49-F238E27FC236}">
                      <a16:creationId xmlns:a16="http://schemas.microsoft.com/office/drawing/2014/main" id="{F7032947-4B78-77F9-2337-802E4EE1C60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114517" y="1739066"/>
                  <a:ext cx="301680" cy="4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9" name="Рукописні дані 18">
                  <a:extLst>
                    <a:ext uri="{FF2B5EF4-FFF2-40B4-BE49-F238E27FC236}">
                      <a16:creationId xmlns:a16="http://schemas.microsoft.com/office/drawing/2014/main" id="{1D0791D1-6C1B-5F6C-8402-39750D239D41}"/>
                    </a:ext>
                  </a:extLst>
                </p14:cNvPr>
                <p14:cNvContentPartPr/>
                <p14:nvPr/>
              </p14:nvContentPartPr>
              <p14:xfrm>
                <a:off x="3530317" y="1756706"/>
                <a:ext cx="360" cy="360"/>
              </p14:xfrm>
            </p:contentPart>
          </mc:Choice>
          <mc:Fallback xmlns="">
            <p:pic>
              <p:nvPicPr>
                <p:cNvPr id="19" name="Рукописні дані 18">
                  <a:extLst>
                    <a:ext uri="{FF2B5EF4-FFF2-40B4-BE49-F238E27FC236}">
                      <a16:creationId xmlns:a16="http://schemas.microsoft.com/office/drawing/2014/main" id="{1D0791D1-6C1B-5F6C-8402-39750D239D41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3512317" y="173906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1" name="Рукописні дані 20">
                  <a:extLst>
                    <a:ext uri="{FF2B5EF4-FFF2-40B4-BE49-F238E27FC236}">
                      <a16:creationId xmlns:a16="http://schemas.microsoft.com/office/drawing/2014/main" id="{C39AA5D3-CC5C-DE16-3F52-B960FC066E5A}"/>
                    </a:ext>
                  </a:extLst>
                </p14:cNvPr>
                <p14:cNvContentPartPr/>
                <p14:nvPr/>
              </p14:nvContentPartPr>
              <p14:xfrm>
                <a:off x="3665317" y="1772906"/>
                <a:ext cx="206280" cy="360"/>
              </p14:xfrm>
            </p:contentPart>
          </mc:Choice>
          <mc:Fallback xmlns="">
            <p:pic>
              <p:nvPicPr>
                <p:cNvPr id="21" name="Рукописні дані 20">
                  <a:extLst>
                    <a:ext uri="{FF2B5EF4-FFF2-40B4-BE49-F238E27FC236}">
                      <a16:creationId xmlns:a16="http://schemas.microsoft.com/office/drawing/2014/main" id="{C39AA5D3-CC5C-DE16-3F52-B960FC066E5A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3647677" y="1754906"/>
                  <a:ext cx="24192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3" name="Рукописні дані 22">
                  <a:extLst>
                    <a:ext uri="{FF2B5EF4-FFF2-40B4-BE49-F238E27FC236}">
                      <a16:creationId xmlns:a16="http://schemas.microsoft.com/office/drawing/2014/main" id="{76F2EAEC-3652-2666-3ED0-F4CAC461F8A2}"/>
                    </a:ext>
                  </a:extLst>
                </p14:cNvPr>
                <p14:cNvContentPartPr/>
                <p14:nvPr/>
              </p14:nvContentPartPr>
              <p14:xfrm>
                <a:off x="3967357" y="1772906"/>
                <a:ext cx="360" cy="360"/>
              </p14:xfrm>
            </p:contentPart>
          </mc:Choice>
          <mc:Fallback xmlns="">
            <p:pic>
              <p:nvPicPr>
                <p:cNvPr id="23" name="Рукописні дані 22">
                  <a:extLst>
                    <a:ext uri="{FF2B5EF4-FFF2-40B4-BE49-F238E27FC236}">
                      <a16:creationId xmlns:a16="http://schemas.microsoft.com/office/drawing/2014/main" id="{76F2EAEC-3652-2666-3ED0-F4CAC461F8A2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3949717" y="1754906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4" name="Рукописні дані 23">
                  <a:extLst>
                    <a:ext uri="{FF2B5EF4-FFF2-40B4-BE49-F238E27FC236}">
                      <a16:creationId xmlns:a16="http://schemas.microsoft.com/office/drawing/2014/main" id="{2FED08BA-B178-FB02-85B0-CFC0FB33CF4C}"/>
                    </a:ext>
                  </a:extLst>
                </p14:cNvPr>
                <p14:cNvContentPartPr/>
                <p14:nvPr/>
              </p14:nvContentPartPr>
              <p14:xfrm>
                <a:off x="4062757" y="1772906"/>
                <a:ext cx="223200" cy="360"/>
              </p14:xfrm>
            </p:contentPart>
          </mc:Choice>
          <mc:Fallback xmlns="">
            <p:pic>
              <p:nvPicPr>
                <p:cNvPr id="24" name="Рукописні дані 23">
                  <a:extLst>
                    <a:ext uri="{FF2B5EF4-FFF2-40B4-BE49-F238E27FC236}">
                      <a16:creationId xmlns:a16="http://schemas.microsoft.com/office/drawing/2014/main" id="{2FED08BA-B178-FB02-85B0-CFC0FB33CF4C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045117" y="1754906"/>
                  <a:ext cx="258840" cy="36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943626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42BE20-9942-4529-7C4D-20B2D95735A0}"/>
              </a:ext>
            </a:extLst>
          </p:cNvPr>
          <p:cNvSpPr txBox="1"/>
          <p:nvPr/>
        </p:nvSpPr>
        <p:spPr>
          <a:xfrm>
            <a:off x="9032681" y="79513"/>
            <a:ext cx="279886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ДОМАШНЄ ЗАВДАННЯ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D85BF7-B45C-14F4-8C22-A4D6456DE3BC}"/>
              </a:ext>
            </a:extLst>
          </p:cNvPr>
          <p:cNvSpPr txBox="1"/>
          <p:nvPr/>
        </p:nvSpPr>
        <p:spPr>
          <a:xfrm>
            <a:off x="360459" y="1603781"/>
            <a:ext cx="775053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7. Прочитайте речення та виконайте завдання. </a:t>
            </a:r>
          </a:p>
          <a:p>
            <a:pPr algn="just"/>
            <a:endParaRPr lang="uk-UA" dirty="0"/>
          </a:p>
          <a:p>
            <a:pPr marL="342900" indent="-342900" algn="just">
              <a:buAutoNum type="arabicPeriod"/>
            </a:pPr>
            <a:r>
              <a:rPr lang="uk-UA" sz="2400" dirty="0"/>
              <a:t>Вітер із пожовклим листком грається в котика-мишки. 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В імлі ранковій сяють роси.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 Вовк осінньою порою примостився під сосною.</a:t>
            </a:r>
          </a:p>
          <a:p>
            <a:pPr marL="342900" indent="-342900" algn="just">
              <a:buAutoNum type="arabicPeriod"/>
            </a:pPr>
            <a:r>
              <a:rPr lang="uk-UA" sz="2400" dirty="0"/>
              <a:t> Верби в жовтому вбранні опустили віти . </a:t>
            </a:r>
          </a:p>
          <a:p>
            <a:pPr marL="342900" indent="-342900" algn="just">
              <a:buAutoNum type="arabicPeriod"/>
            </a:pPr>
            <a:endParaRPr lang="uk-UA" dirty="0"/>
          </a:p>
          <a:p>
            <a:pPr marL="342900" indent="-342900" algn="just">
              <a:buAutoNum type="arabicPeriod"/>
            </a:pPr>
            <a:endParaRPr lang="uk-UA" dirty="0"/>
          </a:p>
          <a:p>
            <a:pPr algn="just"/>
            <a:r>
              <a:rPr lang="uk-UA" dirty="0"/>
              <a:t>А. Перепишіть речення та підкресліть їхні граматичні основи. </a:t>
            </a:r>
          </a:p>
          <a:p>
            <a:pPr algn="just"/>
            <a:r>
              <a:rPr lang="uk-UA" dirty="0"/>
              <a:t>Б. </a:t>
            </a:r>
            <a:r>
              <a:rPr lang="uk-UA" dirty="0" err="1"/>
              <a:t>Випишіть</a:t>
            </a:r>
            <a:r>
              <a:rPr lang="uk-UA" dirty="0"/>
              <a:t> із кожного речення по одному словосполученню. Позначте в них головне й залежне слово.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F00674-EA88-9656-EADE-B7B20B5D2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5675" y="728203"/>
            <a:ext cx="3423466" cy="281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20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для презентации человечки без фона - 83 фото">
            <a:extLst>
              <a:ext uri="{FF2B5EF4-FFF2-40B4-BE49-F238E27FC236}">
                <a16:creationId xmlns:a16="http://schemas.microsoft.com/office/drawing/2014/main" id="{168A9029-3030-A0CD-398C-9F834F312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036" y="1820801"/>
            <a:ext cx="3581964" cy="321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A0DAF9-7472-0351-C6EB-0F1E215EC9D1}"/>
              </a:ext>
            </a:extLst>
          </p:cNvPr>
          <p:cNvSpPr txBox="1"/>
          <p:nvPr/>
        </p:nvSpPr>
        <p:spPr>
          <a:xfrm>
            <a:off x="7513983" y="148993"/>
            <a:ext cx="4520929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ПІДВОДИМО ПІДСУМКИ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5CAE98-1FBA-F010-C503-0594EF89E076}"/>
              </a:ext>
            </a:extLst>
          </p:cNvPr>
          <p:cNvSpPr txBox="1"/>
          <p:nvPr/>
        </p:nvSpPr>
        <p:spPr>
          <a:xfrm>
            <a:off x="471349" y="2466763"/>
            <a:ext cx="86669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називаємо словосполученням?</a:t>
            </a:r>
          </a:p>
          <a:p>
            <a:pPr marL="342900" indent="-34290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сполучення слів не є словосполученням?</a:t>
            </a:r>
          </a:p>
          <a:p>
            <a:pPr marL="342900" indent="-34290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словосполучення відрізняється від речення?</a:t>
            </a:r>
          </a:p>
          <a:p>
            <a:pPr marL="342900" indent="-34290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бувають речення за метою висловлювання?</a:t>
            </a:r>
          </a:p>
          <a:p>
            <a:pPr marL="342900" indent="-342900"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розділові знаки можуть стояти в кінці речення?</a:t>
            </a:r>
          </a:p>
        </p:txBody>
      </p:sp>
    </p:spTree>
    <p:extLst>
      <p:ext uri="{BB962C8B-B14F-4D97-AF65-F5344CB8AC3E}">
        <p14:creationId xmlns:p14="http://schemas.microsoft.com/office/powerpoint/2010/main" val="2139565154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109</TotalTime>
  <Words>575</Words>
  <Application>Microsoft Office PowerPoint</Application>
  <PresentationFormat>Широкий екран</PresentationFormat>
  <Paragraphs>87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Times New Roman</vt:lpstr>
      <vt:lpstr>Туман</vt:lpstr>
      <vt:lpstr>СЛОВОСПОЛУЧЕННЯ ТА РЕЧЕННЯ.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Повторення та узагальнення вивченого у 5 класі</dc:title>
  <dc:creator>Тетяна Сезько</dc:creator>
  <cp:lastModifiedBy>Тетяна Сезько</cp:lastModifiedBy>
  <cp:revision>38</cp:revision>
  <dcterms:created xsi:type="dcterms:W3CDTF">2023-08-11T09:13:09Z</dcterms:created>
  <dcterms:modified xsi:type="dcterms:W3CDTF">2023-10-25T11:49:58Z</dcterms:modified>
</cp:coreProperties>
</file>