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sldIdLst>
    <p:sldId id="256" r:id="rId2"/>
    <p:sldId id="388" r:id="rId3"/>
    <p:sldId id="389" r:id="rId4"/>
    <p:sldId id="390" r:id="rId5"/>
    <p:sldId id="387" r:id="rId6"/>
    <p:sldId id="392" r:id="rId7"/>
    <p:sldId id="393" r:id="rId8"/>
    <p:sldId id="394" r:id="rId9"/>
    <p:sldId id="391" r:id="rId10"/>
    <p:sldId id="395" r:id="rId11"/>
    <p:sldId id="383" r:id="rId12"/>
    <p:sldId id="396" r:id="rId13"/>
    <p:sldId id="398" r:id="rId14"/>
    <p:sldId id="400" r:id="rId15"/>
    <p:sldId id="397" r:id="rId16"/>
    <p:sldId id="384" r:id="rId17"/>
    <p:sldId id="381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51197" autoAdjust="0"/>
  </p:normalViewPr>
  <p:slideViewPr>
    <p:cSldViewPr>
      <p:cViewPr varScale="1">
        <p:scale>
          <a:sx n="37" d="100"/>
          <a:sy n="37" d="100"/>
        </p:scale>
        <p:origin x="165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671536-4D94-4FA7-AEE5-0F75E6960F7E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6F362F-7CDD-4A19-97CF-73B7FA5FFC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77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494872E-1F78-453B-98BB-95922A8E2694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494872E-1F78-453B-98BB-95922A8E2694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494872E-1F78-453B-98BB-95922A8E2694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4872E-1F78-453B-98BB-95922A8E2694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4872E-1F78-453B-98BB-95922A8E2694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494872E-1F78-453B-98BB-95922A8E2694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4872E-1F78-453B-98BB-95922A8E2694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494872E-1F78-453B-98BB-95922A8E2694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494872E-1F78-453B-98BB-95922A8E2694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4872E-1F78-453B-98BB-95922A8E2694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4872E-1F78-453B-98BB-95922A8E2694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494872E-1F78-453B-98BB-95922A8E2694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5984" y="836712"/>
            <a:ext cx="6172200" cy="241494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000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Урок української мови</a:t>
            </a:r>
            <a:br>
              <a:rPr lang="uk-UA" sz="4000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0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 7 класі</a:t>
            </a:r>
            <a:br>
              <a:rPr lang="uk-UA" sz="40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uk-UA" sz="40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E0E97D-4676-4D23-936E-1E345C8FD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498178"/>
          </a:xfrm>
        </p:spPr>
        <p:txBody>
          <a:bodyPr>
            <a:normAutofit/>
          </a:bodyPr>
          <a:lstStyle/>
          <a:p>
            <a:r>
              <a:rPr lang="ru-RU" b="1" i="1" dirty="0">
                <a:solidFill>
                  <a:srgbClr val="002060"/>
                </a:solidFill>
              </a:rPr>
              <a:t>Полтавщину </a:t>
            </a:r>
            <a:r>
              <a:rPr lang="ru-RU" b="1" i="1" dirty="0" err="1">
                <a:solidFill>
                  <a:srgbClr val="002060"/>
                </a:solidFill>
              </a:rPr>
              <a:t>називають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духовним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серцем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України</a:t>
            </a:r>
            <a:r>
              <a:rPr lang="ru-RU" b="1" i="1" dirty="0">
                <a:solidFill>
                  <a:srgbClr val="002060"/>
                </a:solidFill>
              </a:rPr>
              <a:t>.</a:t>
            </a:r>
            <a:br>
              <a:rPr lang="ru-RU" b="1" dirty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028" name="Picture 4" descr="Тур по Полтавщине через Сорочинскую ярмарку | relax)">
            <a:extLst>
              <a:ext uri="{FF2B5EF4-FFF2-40B4-BE49-F238E27FC236}">
                <a16:creationId xmlns:a16="http://schemas.microsoft.com/office/drawing/2014/main" id="{042904CA-5EDD-4359-A76C-F849311259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77" t="3965" r="15125" b="-3965"/>
          <a:stretch/>
        </p:blipFill>
        <p:spPr bwMode="auto">
          <a:xfrm>
            <a:off x="4195502" y="3919469"/>
            <a:ext cx="4680520" cy="2879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Полтавщина | Студентський сенат К-ПНУ">
            <a:extLst>
              <a:ext uri="{FF2B5EF4-FFF2-40B4-BE49-F238E27FC236}">
                <a16:creationId xmlns:a16="http://schemas.microsoft.com/office/drawing/2014/main" id="{E80731C3-2A0F-4DE6-9404-D4E108F63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16" y="1498800"/>
            <a:ext cx="3792554" cy="2319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Колоритная Полтавщина | Украина от Орион-Интур">
            <a:extLst>
              <a:ext uri="{FF2B5EF4-FFF2-40B4-BE49-F238E27FC236}">
                <a16:creationId xmlns:a16="http://schemas.microsoft.com/office/drawing/2014/main" id="{8860B7DB-AAFA-418C-A06E-5CB626B44A61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383" y="1469914"/>
            <a:ext cx="4248472" cy="2310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10 лучших достопримечательностей Полтавской области">
            <a:extLst>
              <a:ext uri="{FF2B5EF4-FFF2-40B4-BE49-F238E27FC236}">
                <a16:creationId xmlns:a16="http://schemas.microsoft.com/office/drawing/2014/main" id="{835D74B5-6884-4846-9060-73673F8CA7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48" b="21453"/>
          <a:stretch/>
        </p:blipFill>
        <p:spPr bwMode="auto">
          <a:xfrm>
            <a:off x="706930" y="3919469"/>
            <a:ext cx="3289006" cy="26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2232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ECF7BC-4FC7-4453-95F2-219FEA3D27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>
            <a:normAutofit/>
          </a:bodyPr>
          <a:lstStyle/>
          <a:p>
            <a:pPr algn="ctr"/>
            <a:r>
              <a:rPr lang="uk-UA" sz="3600" dirty="0" err="1"/>
              <a:t>Сенкан</a:t>
            </a:r>
            <a:endParaRPr lang="ru-RU" sz="3600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56D5496-03B2-42D3-9B2A-6C3A0D1F184C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4118176" cy="4572000"/>
          </a:xfrm>
        </p:spPr>
        <p:txBody>
          <a:bodyPr>
            <a:normAutofit/>
          </a:bodyPr>
          <a:lstStyle/>
          <a:p>
            <a:r>
              <a:rPr lang="uk-UA" sz="2800" b="1" i="1" dirty="0"/>
              <a:t>Полтавщина</a:t>
            </a:r>
            <a:endParaRPr lang="ru-RU" sz="2800" b="1" i="1" dirty="0"/>
          </a:p>
          <a:p>
            <a:r>
              <a:rPr lang="uk-UA" sz="2800" b="1" i="1" dirty="0"/>
              <a:t>Прекрасна, гарна, рідна.</a:t>
            </a:r>
            <a:endParaRPr lang="ru-RU" sz="2800" b="1" i="1" dirty="0"/>
          </a:p>
          <a:p>
            <a:r>
              <a:rPr lang="uk-UA" sz="2800" b="1" i="1" dirty="0"/>
              <a:t>Надихає, захищає, окрилює</a:t>
            </a:r>
            <a:endParaRPr lang="ru-RU" sz="2800" b="1" i="1" dirty="0"/>
          </a:p>
          <a:p>
            <a:r>
              <a:rPr lang="uk-UA" sz="2800" b="1" i="1" dirty="0"/>
              <a:t>Ми тут живемо і мріємо.</a:t>
            </a:r>
            <a:endParaRPr lang="ru-RU" sz="2800" b="1" i="1" dirty="0"/>
          </a:p>
          <a:p>
            <a:r>
              <a:rPr lang="uk-UA" sz="2800" b="1" i="1" dirty="0"/>
              <a:t>Батьківщина.</a:t>
            </a:r>
            <a:endParaRPr lang="ru-RU" sz="2800" b="1" i="1" dirty="0"/>
          </a:p>
        </p:txBody>
      </p:sp>
      <p:pic>
        <p:nvPicPr>
          <p:cNvPr id="2050" name="Picture 2" descr="Полтавская область 2020 - карта, путеводитель, отели, достопримечательности  Полтавской области (Украина)">
            <a:extLst>
              <a:ext uri="{FF2B5EF4-FFF2-40B4-BE49-F238E27FC236}">
                <a16:creationId xmlns:a16="http://schemas.microsoft.com/office/drawing/2014/main" id="{92350CA8-C893-4B32-AB23-8D27E60D6CF8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06730"/>
            <a:ext cx="3657600" cy="3766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64830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7669A3-900F-4F71-B2A7-EBBE5606B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/>
              <a:t> </a:t>
            </a:r>
            <a:r>
              <a:rPr lang="ru-RU" b="1" dirty="0" err="1"/>
              <a:t>Узагальнення</a:t>
            </a:r>
            <a:r>
              <a:rPr lang="ru-RU" b="1" dirty="0"/>
              <a:t> та </a:t>
            </a:r>
            <a:r>
              <a:rPr lang="ru-RU" b="1" dirty="0" err="1"/>
              <a:t>систематизація</a:t>
            </a:r>
            <a:r>
              <a:rPr lang="ru-RU" b="1" dirty="0"/>
              <a:t> </a:t>
            </a:r>
            <a:r>
              <a:rPr lang="uk-UA" b="1" dirty="0"/>
              <a:t>вивченого з теми «Дієслово». 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1DA3FE8-B9FA-48A2-8A82-78B990C395B8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b="1" dirty="0"/>
              <a:t>Мета: ……</a:t>
            </a:r>
            <a:endParaRPr lang="ru-RU" dirty="0"/>
          </a:p>
        </p:txBody>
      </p:sp>
      <p:pic>
        <p:nvPicPr>
          <p:cNvPr id="3074" name="Picture 2" descr="Знак питання | Різне-всяке">
            <a:extLst>
              <a:ext uri="{FF2B5EF4-FFF2-40B4-BE49-F238E27FC236}">
                <a16:creationId xmlns:a16="http://schemas.microsoft.com/office/drawing/2014/main" id="{9C4BB321-3BA0-4DE8-949F-7B883E8300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32408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20314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6667CE3-1B09-4766-B6D2-CBAD6424FD1D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179512" y="332656"/>
            <a:ext cx="8784976" cy="6141296"/>
          </a:xfrm>
        </p:spPr>
        <p:txBody>
          <a:bodyPr>
            <a:normAutofit fontScale="40000" lnSpcReduction="20000"/>
          </a:bodyPr>
          <a:lstStyle/>
          <a:p>
            <a:pPr>
              <a:lnSpc>
                <a:spcPct val="170000"/>
              </a:lnSpc>
            </a:pPr>
            <a:r>
              <a:rPr lang="ru-RU" sz="3400" dirty="0" err="1"/>
              <a:t>Багато</a:t>
            </a:r>
            <a:r>
              <a:rPr lang="ru-RU" sz="3400" dirty="0"/>
              <a:t> </a:t>
            </a:r>
            <a:r>
              <a:rPr lang="ru-RU" sz="3400" dirty="0" err="1"/>
              <a:t>хто</a:t>
            </a:r>
            <a:r>
              <a:rPr lang="ru-RU" sz="3400" dirty="0"/>
              <a:t> справедливо </a:t>
            </a:r>
            <a:r>
              <a:rPr lang="ru-RU" sz="3400" dirty="0" err="1"/>
              <a:t>вважає</a:t>
            </a:r>
            <a:r>
              <a:rPr lang="ru-RU" sz="3400" dirty="0"/>
              <a:t> Полтавщину </a:t>
            </a:r>
            <a:r>
              <a:rPr lang="ru-RU" sz="3400" dirty="0" err="1"/>
              <a:t>краєм</a:t>
            </a:r>
            <a:r>
              <a:rPr lang="ru-RU" sz="3400" dirty="0"/>
              <a:t>, </a:t>
            </a:r>
            <a:r>
              <a:rPr lang="ru-RU" sz="3400" dirty="0" err="1"/>
              <a:t>багатим</a:t>
            </a:r>
            <a:r>
              <a:rPr lang="ru-RU" sz="3400" dirty="0"/>
              <a:t> на </a:t>
            </a:r>
            <a:r>
              <a:rPr lang="ru-RU" sz="3400" dirty="0" err="1"/>
              <a:t>таланти</a:t>
            </a:r>
            <a:r>
              <a:rPr lang="ru-RU" sz="3400" dirty="0"/>
              <a:t>. </a:t>
            </a:r>
            <a:r>
              <a:rPr lang="ru-RU" sz="3400" dirty="0" err="1"/>
              <a:t>Це</a:t>
            </a:r>
            <a:r>
              <a:rPr lang="ru-RU" sz="3400" dirty="0"/>
              <a:t> правда. Полтавщина дала </a:t>
            </a:r>
            <a:r>
              <a:rPr lang="ru-RU" sz="3400" dirty="0" err="1"/>
              <a:t>Україні</a:t>
            </a:r>
            <a:r>
              <a:rPr lang="ru-RU" sz="3400" dirty="0"/>
              <a:t> </a:t>
            </a:r>
            <a:r>
              <a:rPr lang="ru-RU" sz="3400" dirty="0" err="1"/>
              <a:t>багатьох</a:t>
            </a:r>
            <a:r>
              <a:rPr lang="ru-RU" sz="3400" dirty="0"/>
              <a:t> людей, </a:t>
            </a:r>
            <a:r>
              <a:rPr lang="ru-RU" sz="3400" dirty="0" err="1"/>
              <a:t>які</a:t>
            </a:r>
            <a:r>
              <a:rPr lang="ru-RU" sz="3400" dirty="0"/>
              <a:t> прославили </a:t>
            </a:r>
            <a:r>
              <a:rPr lang="ru-RU" sz="3400" dirty="0" err="1"/>
              <a:t>її</a:t>
            </a:r>
            <a:r>
              <a:rPr lang="ru-RU" sz="3400" dirty="0"/>
              <a:t> </a:t>
            </a:r>
            <a:r>
              <a:rPr lang="ru-RU" sz="3400" dirty="0" err="1"/>
              <a:t>ім’я</a:t>
            </a:r>
            <a:r>
              <a:rPr lang="ru-RU" sz="3400" dirty="0"/>
              <a:t> у </a:t>
            </a:r>
            <a:r>
              <a:rPr lang="ru-RU" sz="3400" dirty="0" err="1"/>
              <a:t>світі</a:t>
            </a:r>
            <a:r>
              <a:rPr lang="ru-RU" sz="3400" dirty="0"/>
              <a:t>. </a:t>
            </a:r>
            <a:r>
              <a:rPr lang="ru-RU" sz="3400" dirty="0" err="1"/>
              <a:t>Якщо</a:t>
            </a:r>
            <a:r>
              <a:rPr lang="ru-RU" sz="3400" dirty="0"/>
              <a:t> </a:t>
            </a:r>
            <a:r>
              <a:rPr lang="ru-RU" sz="3400" dirty="0" err="1"/>
              <a:t>озирнутися</a:t>
            </a:r>
            <a:r>
              <a:rPr lang="ru-RU" sz="3400" dirty="0"/>
              <a:t> </a:t>
            </a:r>
            <a:r>
              <a:rPr lang="ru-RU" sz="3400" dirty="0" err="1"/>
              <a:t>довкола</a:t>
            </a:r>
            <a:r>
              <a:rPr lang="ru-RU" sz="3400" dirty="0"/>
              <a:t>, то </a:t>
            </a:r>
            <a:r>
              <a:rPr lang="ru-RU" sz="3400" dirty="0" err="1"/>
              <a:t>можна</a:t>
            </a:r>
            <a:r>
              <a:rPr lang="ru-RU" sz="3400" dirty="0"/>
              <a:t> </a:t>
            </a:r>
            <a:r>
              <a:rPr lang="ru-RU" sz="3400" dirty="0" err="1"/>
              <a:t>побачити</a:t>
            </a:r>
            <a:r>
              <a:rPr lang="ru-RU" sz="3400" dirty="0"/>
              <a:t> </a:t>
            </a:r>
            <a:r>
              <a:rPr lang="ru-RU" sz="3400" dirty="0" err="1"/>
              <a:t>згадки</a:t>
            </a:r>
            <a:r>
              <a:rPr lang="ru-RU" sz="3400" dirty="0"/>
              <a:t> про тих </a:t>
            </a:r>
            <a:r>
              <a:rPr lang="ru-RU" sz="3400" dirty="0" err="1"/>
              <a:t>чи</a:t>
            </a:r>
            <a:r>
              <a:rPr lang="ru-RU" sz="3400" dirty="0"/>
              <a:t> </a:t>
            </a:r>
            <a:r>
              <a:rPr lang="ru-RU" sz="3400" dirty="0" err="1"/>
              <a:t>інших</a:t>
            </a:r>
            <a:r>
              <a:rPr lang="ru-RU" sz="3400" dirty="0"/>
              <a:t> </a:t>
            </a:r>
            <a:r>
              <a:rPr lang="ru-RU" sz="3400" dirty="0" err="1"/>
              <a:t>полтавців</a:t>
            </a:r>
            <a:r>
              <a:rPr lang="ru-RU" sz="3400" dirty="0"/>
              <a:t>. Часто-густо ми </a:t>
            </a:r>
            <a:r>
              <a:rPr lang="ru-RU" sz="3400" dirty="0" err="1"/>
              <a:t>навіть</a:t>
            </a:r>
            <a:r>
              <a:rPr lang="ru-RU" sz="3400" dirty="0"/>
              <a:t> і не </a:t>
            </a:r>
            <a:r>
              <a:rPr lang="ru-RU" sz="3400" dirty="0" err="1"/>
              <a:t>підозрюємо</a:t>
            </a:r>
            <a:r>
              <a:rPr lang="ru-RU" sz="3400" dirty="0"/>
              <a:t>, </a:t>
            </a:r>
            <a:r>
              <a:rPr lang="ru-RU" sz="3400" dirty="0" err="1"/>
              <a:t>що</a:t>
            </a:r>
            <a:r>
              <a:rPr lang="ru-RU" sz="3400" dirty="0"/>
              <a:t> </a:t>
            </a:r>
            <a:r>
              <a:rPr lang="ru-RU" sz="3400" dirty="0" err="1"/>
              <a:t>ці</a:t>
            </a:r>
            <a:r>
              <a:rPr lang="ru-RU" sz="3400" dirty="0"/>
              <a:t> люди </a:t>
            </a:r>
            <a:r>
              <a:rPr lang="ru-RU" sz="3400" dirty="0" err="1"/>
              <a:t>походять</a:t>
            </a:r>
            <a:r>
              <a:rPr lang="ru-RU" sz="3400" dirty="0"/>
              <a:t> з </a:t>
            </a:r>
            <a:r>
              <a:rPr lang="ru-RU" sz="3400" dirty="0" err="1"/>
              <a:t>Полтавщини</a:t>
            </a:r>
            <a:r>
              <a:rPr lang="ru-RU" sz="3400" dirty="0"/>
              <a:t>, </a:t>
            </a:r>
            <a:r>
              <a:rPr lang="ru-RU" sz="3400" dirty="0" err="1"/>
              <a:t>настільки</a:t>
            </a:r>
            <a:r>
              <a:rPr lang="ru-RU" sz="3400" dirty="0"/>
              <a:t> вони </a:t>
            </a:r>
            <a:r>
              <a:rPr lang="ru-RU" sz="3400" dirty="0" err="1"/>
              <a:t>важливі</a:t>
            </a:r>
            <a:r>
              <a:rPr lang="ru-RU" sz="3400" dirty="0"/>
              <a:t> для нас, </a:t>
            </a:r>
            <a:r>
              <a:rPr lang="ru-RU" sz="3400" dirty="0" err="1"/>
              <a:t>що</a:t>
            </a:r>
            <a:r>
              <a:rPr lang="ru-RU" sz="3400" dirty="0"/>
              <a:t> вся </a:t>
            </a:r>
            <a:r>
              <a:rPr lang="ru-RU" sz="3400" dirty="0" err="1"/>
              <a:t>Україна</a:t>
            </a:r>
            <a:r>
              <a:rPr lang="ru-RU" sz="3400" dirty="0"/>
              <a:t> </a:t>
            </a:r>
            <a:r>
              <a:rPr lang="ru-RU" sz="3400" dirty="0" err="1"/>
              <a:t>вважає</a:t>
            </a:r>
            <a:r>
              <a:rPr lang="ru-RU" sz="3400" dirty="0"/>
              <a:t> </a:t>
            </a:r>
            <a:r>
              <a:rPr lang="ru-RU" sz="3400" dirty="0" err="1"/>
              <a:t>їх</a:t>
            </a:r>
            <a:r>
              <a:rPr lang="ru-RU" sz="3400" dirty="0"/>
              <a:t> за </a:t>
            </a:r>
            <a:r>
              <a:rPr lang="ru-RU" sz="3400" dirty="0" err="1"/>
              <a:t>своїх</a:t>
            </a:r>
            <a:r>
              <a:rPr lang="ru-RU" sz="3400" dirty="0"/>
              <a:t>. Так </a:t>
            </a:r>
            <a:r>
              <a:rPr lang="ru-RU" sz="3400" dirty="0" err="1"/>
              <a:t>склалося</a:t>
            </a:r>
            <a:r>
              <a:rPr lang="ru-RU" sz="3400" dirty="0"/>
              <a:t>, </a:t>
            </a:r>
            <a:r>
              <a:rPr lang="ru-RU" sz="3400" dirty="0" err="1"/>
              <a:t>що</a:t>
            </a:r>
            <a:r>
              <a:rPr lang="ru-RU" sz="3400" dirty="0"/>
              <a:t> Полтавщина </a:t>
            </a:r>
            <a:r>
              <a:rPr lang="ru-RU" sz="3400" dirty="0" err="1"/>
              <a:t>відома</a:t>
            </a:r>
            <a:r>
              <a:rPr lang="ru-RU" sz="3400" dirty="0"/>
              <a:t> </a:t>
            </a:r>
            <a:r>
              <a:rPr lang="ru-RU" sz="3400" dirty="0" err="1"/>
              <a:t>своїми</a:t>
            </a:r>
            <a:r>
              <a:rPr lang="ru-RU" sz="3400" dirty="0"/>
              <a:t> </a:t>
            </a:r>
            <a:r>
              <a:rPr lang="ru-RU" sz="3400" dirty="0" err="1"/>
              <a:t>майстрами</a:t>
            </a:r>
            <a:r>
              <a:rPr lang="ru-RU" sz="3400" dirty="0"/>
              <a:t> пера і слова. </a:t>
            </a:r>
            <a:r>
              <a:rPr lang="uk-UA" sz="3400" dirty="0"/>
              <a:t>     </a:t>
            </a:r>
            <a:r>
              <a:rPr lang="ru-RU" sz="3400" dirty="0"/>
              <a:t>З-</a:t>
            </a:r>
            <a:r>
              <a:rPr lang="ru-RU" sz="3400" dirty="0" err="1"/>
              <a:t>під</a:t>
            </a:r>
            <a:r>
              <a:rPr lang="ru-RU" sz="3400" dirty="0"/>
              <a:t> пера </a:t>
            </a:r>
            <a:r>
              <a:rPr lang="ru-RU" sz="3400" dirty="0" err="1"/>
              <a:t>письменників</a:t>
            </a:r>
            <a:r>
              <a:rPr lang="ru-RU" sz="3400" dirty="0"/>
              <a:t> </a:t>
            </a:r>
            <a:r>
              <a:rPr lang="ru-RU" sz="3400" dirty="0" err="1"/>
              <a:t>Полтавщини</a:t>
            </a:r>
            <a:r>
              <a:rPr lang="ru-RU" sz="3400" dirty="0"/>
              <a:t> </a:t>
            </a:r>
            <a:r>
              <a:rPr lang="ru-RU" sz="3400" dirty="0" err="1"/>
              <a:t>вийшли</a:t>
            </a:r>
            <a:r>
              <a:rPr lang="ru-RU" sz="3400" dirty="0"/>
              <a:t> </a:t>
            </a:r>
            <a:r>
              <a:rPr lang="ru-RU" sz="3400" dirty="0" err="1"/>
              <a:t>великі</a:t>
            </a:r>
            <a:r>
              <a:rPr lang="ru-RU" sz="3400" dirty="0"/>
              <a:t> твори, </a:t>
            </a:r>
            <a:r>
              <a:rPr lang="ru-RU" sz="3400" dirty="0" err="1"/>
              <a:t>якими</a:t>
            </a:r>
            <a:r>
              <a:rPr lang="ru-RU" sz="3400" dirty="0"/>
              <a:t> </a:t>
            </a:r>
            <a:r>
              <a:rPr lang="ru-RU" sz="3400" dirty="0" err="1"/>
              <a:t>захоплювалася</a:t>
            </a:r>
            <a:r>
              <a:rPr lang="ru-RU" sz="3400" dirty="0"/>
              <a:t> вся </a:t>
            </a:r>
            <a:r>
              <a:rPr lang="ru-RU" sz="3400" dirty="0" err="1"/>
              <a:t>країна</a:t>
            </a:r>
            <a:r>
              <a:rPr lang="ru-RU" sz="3400" dirty="0"/>
              <a:t>. </a:t>
            </a:r>
            <a:r>
              <a:rPr lang="ru-RU" sz="3400" dirty="0" err="1"/>
              <a:t>Полтавські</a:t>
            </a:r>
            <a:r>
              <a:rPr lang="ru-RU" sz="3400" dirty="0"/>
              <a:t> </a:t>
            </a:r>
            <a:r>
              <a:rPr lang="ru-RU" sz="3400" dirty="0" err="1"/>
              <a:t>письменники</a:t>
            </a:r>
            <a:r>
              <a:rPr lang="ru-RU" sz="3400" dirty="0"/>
              <a:t> </a:t>
            </a:r>
            <a:r>
              <a:rPr lang="ru-RU" sz="3400" dirty="0" err="1"/>
              <a:t>збагатили</a:t>
            </a:r>
            <a:r>
              <a:rPr lang="ru-RU" sz="3400" dirty="0"/>
              <a:t> і </a:t>
            </a:r>
            <a:r>
              <a:rPr lang="ru-RU" sz="3400" dirty="0" err="1"/>
              <a:t>розвивали</a:t>
            </a:r>
            <a:r>
              <a:rPr lang="ru-RU" sz="3400" dirty="0"/>
              <a:t> </a:t>
            </a:r>
            <a:r>
              <a:rPr lang="ru-RU" sz="3400" dirty="0" err="1"/>
              <a:t>українську</a:t>
            </a:r>
            <a:r>
              <a:rPr lang="ru-RU" sz="3400" dirty="0"/>
              <a:t> </a:t>
            </a:r>
            <a:r>
              <a:rPr lang="ru-RU" sz="3400" dirty="0" err="1"/>
              <a:t>мову</a:t>
            </a:r>
            <a:r>
              <a:rPr lang="ru-RU" sz="3400" dirty="0"/>
              <a:t>, </a:t>
            </a:r>
            <a:r>
              <a:rPr lang="ru-RU" sz="3400" dirty="0" err="1"/>
              <a:t>наповнювали</a:t>
            </a:r>
            <a:r>
              <a:rPr lang="ru-RU" sz="3400" dirty="0"/>
              <a:t> </a:t>
            </a:r>
            <a:r>
              <a:rPr lang="ru-RU" sz="3400" dirty="0" err="1"/>
              <a:t>скарбницю</a:t>
            </a:r>
            <a:r>
              <a:rPr lang="ru-RU" sz="3400" dirty="0"/>
              <a:t> </a:t>
            </a:r>
            <a:r>
              <a:rPr lang="ru-RU" sz="3400" dirty="0" err="1"/>
              <a:t>української</a:t>
            </a:r>
            <a:r>
              <a:rPr lang="ru-RU" sz="3400" dirty="0"/>
              <a:t> </a:t>
            </a:r>
            <a:r>
              <a:rPr lang="ru-RU" sz="3400" dirty="0" err="1"/>
              <a:t>культури</a:t>
            </a:r>
            <a:r>
              <a:rPr lang="ru-RU" sz="3400" dirty="0"/>
              <a:t> </a:t>
            </a:r>
            <a:r>
              <a:rPr lang="ru-RU" sz="3400" dirty="0" err="1"/>
              <a:t>своїми</a:t>
            </a:r>
            <a:r>
              <a:rPr lang="ru-RU" sz="3400" dirty="0"/>
              <a:t> </a:t>
            </a:r>
            <a:r>
              <a:rPr lang="ru-RU" sz="3400" dirty="0" err="1"/>
              <a:t>творами</a:t>
            </a:r>
            <a:r>
              <a:rPr lang="ru-RU" sz="3400" dirty="0"/>
              <a:t>. </a:t>
            </a:r>
            <a:r>
              <a:rPr lang="ru-RU" sz="3400" dirty="0" err="1"/>
              <a:t>Відомі</a:t>
            </a:r>
            <a:r>
              <a:rPr lang="ru-RU" sz="3400" dirty="0"/>
              <a:t> і </a:t>
            </a:r>
            <a:r>
              <a:rPr lang="ru-RU" sz="3400" dirty="0" err="1"/>
              <a:t>невідомі</a:t>
            </a:r>
            <a:r>
              <a:rPr lang="ru-RU" sz="3400" dirty="0"/>
              <a:t>, вони </a:t>
            </a:r>
            <a:r>
              <a:rPr lang="ru-RU" sz="3400" dirty="0" err="1"/>
              <a:t>долучалися</a:t>
            </a:r>
            <a:r>
              <a:rPr lang="ru-RU" sz="3400" dirty="0"/>
              <a:t> до </a:t>
            </a:r>
            <a:r>
              <a:rPr lang="ru-RU" sz="3400" dirty="0" err="1"/>
              <a:t>важкої</a:t>
            </a:r>
            <a:r>
              <a:rPr lang="ru-RU" sz="3400" dirty="0"/>
              <a:t> </a:t>
            </a:r>
            <a:r>
              <a:rPr lang="ru-RU" sz="3400" dirty="0" err="1"/>
              <a:t>праці</a:t>
            </a:r>
            <a:r>
              <a:rPr lang="ru-RU" sz="3400" dirty="0"/>
              <a:t> – </a:t>
            </a:r>
            <a:r>
              <a:rPr lang="ru-RU" sz="3400" dirty="0" err="1"/>
              <a:t>захисту</a:t>
            </a:r>
            <a:r>
              <a:rPr lang="ru-RU" sz="3400" dirty="0"/>
              <a:t> і </a:t>
            </a:r>
            <a:r>
              <a:rPr lang="ru-RU" sz="3400" dirty="0" err="1"/>
              <a:t>зміцненню</a:t>
            </a:r>
            <a:r>
              <a:rPr lang="ru-RU" sz="3400" dirty="0"/>
              <a:t> </a:t>
            </a:r>
            <a:r>
              <a:rPr lang="ru-RU" sz="3400" dirty="0" err="1"/>
              <a:t>нашої</a:t>
            </a:r>
            <a:r>
              <a:rPr lang="ru-RU" sz="3400" dirty="0"/>
              <a:t> </a:t>
            </a:r>
            <a:r>
              <a:rPr lang="ru-RU" sz="3400" dirty="0" err="1"/>
              <a:t>рідної</a:t>
            </a:r>
            <a:r>
              <a:rPr lang="ru-RU" sz="3400" dirty="0"/>
              <a:t> </a:t>
            </a:r>
            <a:r>
              <a:rPr lang="ru-RU" sz="3400" dirty="0" err="1"/>
              <a:t>мови</a:t>
            </a:r>
            <a:r>
              <a:rPr lang="ru-RU" sz="3400" dirty="0"/>
              <a:t>. Не </a:t>
            </a:r>
            <a:r>
              <a:rPr lang="ru-RU" sz="3400" dirty="0" err="1"/>
              <a:t>тільки</a:t>
            </a:r>
            <a:r>
              <a:rPr lang="ru-RU" sz="3400" dirty="0"/>
              <a:t> </a:t>
            </a:r>
            <a:r>
              <a:rPr lang="ru-RU" sz="3400" dirty="0" err="1"/>
              <a:t>письменники</a:t>
            </a:r>
            <a:r>
              <a:rPr lang="ru-RU" sz="3400" dirty="0"/>
              <a:t> прославляли Полтавщину. </a:t>
            </a:r>
            <a:r>
              <a:rPr lang="ru-RU" sz="3400" dirty="0" err="1"/>
              <a:t>Видатні</a:t>
            </a:r>
            <a:r>
              <a:rPr lang="ru-RU" sz="3400" dirty="0"/>
              <a:t> люди </a:t>
            </a:r>
            <a:r>
              <a:rPr lang="ru-RU" sz="3400" dirty="0" err="1"/>
              <a:t>Полтавщини</a:t>
            </a:r>
            <a:r>
              <a:rPr lang="ru-RU" sz="3400" dirty="0"/>
              <a:t> </a:t>
            </a:r>
            <a:r>
              <a:rPr lang="ru-RU" sz="3400" dirty="0" err="1"/>
              <a:t>долучилися</a:t>
            </a:r>
            <a:r>
              <a:rPr lang="ru-RU" sz="3400" dirty="0"/>
              <a:t> і до </a:t>
            </a:r>
            <a:r>
              <a:rPr lang="ru-RU" sz="3400" dirty="0" err="1"/>
              <a:t>поповнення</a:t>
            </a:r>
            <a:r>
              <a:rPr lang="ru-RU" sz="3400" dirty="0"/>
              <a:t> </a:t>
            </a:r>
            <a:r>
              <a:rPr lang="ru-RU" sz="3400" dirty="0" err="1"/>
              <a:t>загальнолюдської</a:t>
            </a:r>
            <a:r>
              <a:rPr lang="ru-RU" sz="3400" dirty="0"/>
              <a:t> </a:t>
            </a:r>
            <a:r>
              <a:rPr lang="ru-RU" sz="3400" dirty="0" err="1"/>
              <a:t>спадщини</a:t>
            </a:r>
            <a:r>
              <a:rPr lang="ru-RU" sz="3400" dirty="0"/>
              <a:t>. Художники, </a:t>
            </a:r>
            <a:r>
              <a:rPr lang="ru-RU" sz="3400" dirty="0" err="1"/>
              <a:t>співаки</a:t>
            </a:r>
            <a:r>
              <a:rPr lang="ru-RU" sz="3400" dirty="0"/>
              <a:t>, </a:t>
            </a:r>
            <a:r>
              <a:rPr lang="ru-RU" sz="3400" dirty="0" err="1"/>
              <a:t>скульптори</a:t>
            </a:r>
            <a:r>
              <a:rPr lang="ru-RU" sz="3400" dirty="0"/>
              <a:t>, </a:t>
            </a:r>
            <a:r>
              <a:rPr lang="ru-RU" sz="3400" dirty="0" err="1"/>
              <a:t>вчені</a:t>
            </a:r>
            <a:r>
              <a:rPr lang="ru-RU" sz="3400" dirty="0"/>
              <a:t> – </a:t>
            </a:r>
            <a:r>
              <a:rPr lang="ru-RU" sz="3400" dirty="0" err="1"/>
              <a:t>кожен</a:t>
            </a:r>
            <a:r>
              <a:rPr lang="ru-RU" sz="3400" dirty="0"/>
              <a:t> </a:t>
            </a:r>
            <a:r>
              <a:rPr lang="ru-RU" sz="3400" dirty="0" err="1"/>
              <a:t>робив</a:t>
            </a:r>
            <a:r>
              <a:rPr lang="ru-RU" sz="3400" dirty="0"/>
              <a:t> </a:t>
            </a:r>
            <a:r>
              <a:rPr lang="ru-RU" sz="3400" dirty="0" err="1"/>
              <a:t>свій</a:t>
            </a:r>
            <a:r>
              <a:rPr lang="ru-RU" sz="3400" dirty="0"/>
              <a:t> вклад в </a:t>
            </a:r>
            <a:r>
              <a:rPr lang="ru-RU" sz="3400" dirty="0" err="1"/>
              <a:t>українську</a:t>
            </a:r>
            <a:r>
              <a:rPr lang="ru-RU" sz="3400" dirty="0"/>
              <a:t> культуру. Полтавщина </a:t>
            </a:r>
            <a:r>
              <a:rPr lang="ru-RU" sz="3400" dirty="0" err="1"/>
              <a:t>пишається</a:t>
            </a:r>
            <a:r>
              <a:rPr lang="ru-RU" sz="3400" dirty="0"/>
              <a:t> </a:t>
            </a:r>
            <a:r>
              <a:rPr lang="ru-RU" sz="3400" dirty="0" err="1"/>
              <a:t>своїми</a:t>
            </a:r>
            <a:r>
              <a:rPr lang="ru-RU" sz="3400" dirty="0"/>
              <a:t> талантами. На честь </a:t>
            </a:r>
            <a:r>
              <a:rPr lang="ru-RU" sz="3400" dirty="0" err="1"/>
              <a:t>видатних</a:t>
            </a:r>
            <a:r>
              <a:rPr lang="ru-RU" sz="3400" dirty="0"/>
              <a:t> людей </a:t>
            </a:r>
            <a:r>
              <a:rPr lang="ru-RU" sz="3400" dirty="0" err="1"/>
              <a:t>Полтавщини</a:t>
            </a:r>
            <a:r>
              <a:rPr lang="ru-RU" sz="3400" dirty="0"/>
              <a:t> стоять </a:t>
            </a:r>
            <a:r>
              <a:rPr lang="ru-RU" sz="3400" dirty="0" err="1"/>
              <a:t>пам’ятники</a:t>
            </a:r>
            <a:r>
              <a:rPr lang="ru-RU" sz="3400" dirty="0"/>
              <a:t>, </a:t>
            </a:r>
            <a:r>
              <a:rPr lang="ru-RU" sz="3400" dirty="0" err="1"/>
              <a:t>їх</a:t>
            </a:r>
            <a:r>
              <a:rPr lang="ru-RU" sz="3400" dirty="0"/>
              <a:t> </a:t>
            </a:r>
            <a:r>
              <a:rPr lang="ru-RU" sz="3400" dirty="0" err="1"/>
              <a:t>імена</a:t>
            </a:r>
            <a:r>
              <a:rPr lang="ru-RU" sz="3400" dirty="0"/>
              <a:t> </a:t>
            </a:r>
            <a:r>
              <a:rPr lang="ru-RU" sz="3400" dirty="0" err="1"/>
              <a:t>занесені</a:t>
            </a:r>
            <a:r>
              <a:rPr lang="ru-RU" sz="3400" dirty="0"/>
              <a:t> до книг </a:t>
            </a:r>
            <a:r>
              <a:rPr lang="ru-RU" sz="3400" dirty="0" err="1"/>
              <a:t>пошани</a:t>
            </a:r>
            <a:r>
              <a:rPr lang="ru-RU" sz="3400" dirty="0"/>
              <a:t>, </a:t>
            </a:r>
            <a:r>
              <a:rPr lang="ru-RU" sz="3400" dirty="0" err="1"/>
              <a:t>вчені</a:t>
            </a:r>
            <a:r>
              <a:rPr lang="ru-RU" sz="3400" dirty="0"/>
              <a:t> та </a:t>
            </a:r>
            <a:r>
              <a:rPr lang="ru-RU" sz="3400" dirty="0" err="1"/>
              <a:t>дослідники</a:t>
            </a:r>
            <a:r>
              <a:rPr lang="ru-RU" sz="3400" dirty="0"/>
              <a:t> </a:t>
            </a:r>
            <a:r>
              <a:rPr lang="ru-RU" sz="3400" dirty="0" err="1"/>
              <a:t>вивчають</a:t>
            </a:r>
            <a:r>
              <a:rPr lang="ru-RU" sz="3400" dirty="0"/>
              <a:t> </a:t>
            </a:r>
            <a:r>
              <a:rPr lang="ru-RU" sz="3400" dirty="0" err="1"/>
              <a:t>біографії</a:t>
            </a:r>
            <a:r>
              <a:rPr lang="ru-RU" sz="3400" dirty="0"/>
              <a:t> наших </a:t>
            </a:r>
            <a:r>
              <a:rPr lang="ru-RU" sz="3400" dirty="0" err="1"/>
              <a:t>співвітчизників</a:t>
            </a:r>
            <a:r>
              <a:rPr lang="ru-RU" sz="3500" dirty="0"/>
              <a:t>, </a:t>
            </a:r>
            <a:r>
              <a:rPr lang="uk-UA" sz="3500" dirty="0"/>
              <a:t>не зупиняються у своїй </a:t>
            </a:r>
            <a:r>
              <a:rPr lang="ru-RU" sz="3500" dirty="0" err="1"/>
              <a:t>дослідни</a:t>
            </a:r>
            <a:r>
              <a:rPr lang="uk-UA" sz="3500" dirty="0" err="1"/>
              <a:t>цькій</a:t>
            </a:r>
            <a:r>
              <a:rPr lang="uk-UA" sz="3500" dirty="0"/>
              <a:t> роботі </a:t>
            </a:r>
            <a:r>
              <a:rPr lang="ru-RU" sz="3500" dirty="0"/>
              <a:t>. . </a:t>
            </a:r>
          </a:p>
          <a:p>
            <a:pPr>
              <a:lnSpc>
                <a:spcPct val="170000"/>
              </a:lnSpc>
            </a:pPr>
            <a:r>
              <a:rPr lang="uk-UA" sz="3500" dirty="0"/>
              <a:t> </a:t>
            </a:r>
            <a:endParaRPr lang="ru-RU" sz="35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95359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B3E72A-695F-45C5-9122-9005BC6F8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Видатні люди Полтавщини</a:t>
            </a:r>
            <a:endParaRPr lang="ru-RU" dirty="0"/>
          </a:p>
        </p:txBody>
      </p:sp>
      <p:pic>
        <p:nvPicPr>
          <p:cNvPr id="4098" name="Picture 2" descr="ПОУНБ ім. І. П. Котляревського / Видатні люди Полтавщини">
            <a:extLst>
              <a:ext uri="{FF2B5EF4-FFF2-40B4-BE49-F238E27FC236}">
                <a16:creationId xmlns:a16="http://schemas.microsoft.com/office/drawing/2014/main" id="{97896D55-FD1E-4F64-88D8-D7EE47B75572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13" y="1697617"/>
            <a:ext cx="1543050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Ostrogradskiy_Mikhaylo_Vasiliovich">
            <a:extLst>
              <a:ext uri="{FF2B5EF4-FFF2-40B4-BE49-F238E27FC236}">
                <a16:creationId xmlns:a16="http://schemas.microsoft.com/office/drawing/2014/main" id="{C7D881C5-F49B-4B13-95F1-FB7FEEE032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001" b="11829"/>
          <a:stretch/>
        </p:blipFill>
        <p:spPr bwMode="auto">
          <a:xfrm>
            <a:off x="2584014" y="1593114"/>
            <a:ext cx="1755551" cy="235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Sklifosovskiy_Mikola_Vasiliovich">
            <a:extLst>
              <a:ext uri="{FF2B5EF4-FFF2-40B4-BE49-F238E27FC236}">
                <a16:creationId xmlns:a16="http://schemas.microsoft.com/office/drawing/2014/main" id="{F411E4DF-11CE-4200-8D5D-877E175D8A74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4" r="18666"/>
          <a:stretch/>
        </p:blipFill>
        <p:spPr bwMode="auto">
          <a:xfrm>
            <a:off x="4804436" y="1593115"/>
            <a:ext cx="2324100" cy="235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Kondratyuk_Yuriy_Vasiliovich">
            <a:extLst>
              <a:ext uri="{FF2B5EF4-FFF2-40B4-BE49-F238E27FC236}">
                <a16:creationId xmlns:a16="http://schemas.microsoft.com/office/drawing/2014/main" id="{20639EB7-2365-4443-BD27-1DD8924802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188" y="3952515"/>
            <a:ext cx="2013776" cy="2995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У Полтаві стартує публічна консультація щодо назви місцевого аеропорту .:  Ресурсний центр ГУРТ">
            <a:extLst>
              <a:ext uri="{FF2B5EF4-FFF2-40B4-BE49-F238E27FC236}">
                <a16:creationId xmlns:a16="http://schemas.microsoft.com/office/drawing/2014/main" id="{9CE0C2CC-7B3D-442D-B422-60DEA40F35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12" r="7324"/>
          <a:stretch/>
        </p:blipFill>
        <p:spPr bwMode="auto">
          <a:xfrm>
            <a:off x="2640343" y="4139715"/>
            <a:ext cx="2324100" cy="2675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Vernadskiy_Volodimir_Ivanovich">
            <a:extLst>
              <a:ext uri="{FF2B5EF4-FFF2-40B4-BE49-F238E27FC236}">
                <a16:creationId xmlns:a16="http://schemas.microsoft.com/office/drawing/2014/main" id="{59A44CAF-E9DF-4210-AE18-97D6D213C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7586" y="1417638"/>
            <a:ext cx="20193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Видатні люди з кожної області України : 16:12:2015 - kazatin.com">
            <a:extLst>
              <a:ext uri="{FF2B5EF4-FFF2-40B4-BE49-F238E27FC236}">
                <a16:creationId xmlns:a16="http://schemas.microsoft.com/office/drawing/2014/main" id="{2C7C344B-ABF0-4BC3-BDDC-C5C16CA400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3" r="28539"/>
          <a:stretch/>
        </p:blipFill>
        <p:spPr bwMode="auto">
          <a:xfrm>
            <a:off x="5039822" y="4127627"/>
            <a:ext cx="2324100" cy="26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Белокур, Екатерина Васильевна — Википедия">
            <a:extLst>
              <a:ext uri="{FF2B5EF4-FFF2-40B4-BE49-F238E27FC236}">
                <a16:creationId xmlns:a16="http://schemas.microsoft.com/office/drawing/2014/main" id="{7FD6C70A-F339-45AF-9E6C-E536F3B281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5841" y="4471967"/>
            <a:ext cx="1847850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0092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902D8B-3A89-4409-947C-8BD531161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b="1" dirty="0"/>
              <a:t>Вибіркова робота. </a:t>
            </a:r>
            <a:br>
              <a:rPr lang="ru-RU" dirty="0"/>
            </a:b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A282EA9-0D5D-404A-99E2-99E517122B30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1828800"/>
          </a:xfrm>
        </p:spPr>
        <p:txBody>
          <a:bodyPr/>
          <a:lstStyle/>
          <a:p>
            <a:r>
              <a:rPr lang="uk-UA" dirty="0"/>
              <a:t>Знайдіть дієслова у тексті, </a:t>
            </a:r>
            <a:r>
              <a:rPr lang="uk-UA" dirty="0" err="1"/>
              <a:t>випишіть</a:t>
            </a:r>
            <a:r>
              <a:rPr lang="uk-UA" dirty="0"/>
              <a:t> їх.</a:t>
            </a:r>
            <a:endParaRPr lang="ru-RU" dirty="0"/>
          </a:p>
        </p:txBody>
      </p:sp>
      <p:pic>
        <p:nvPicPr>
          <p:cNvPr id="5126" name="Picture 6" descr="Знак питання | Різне-всяке">
            <a:extLst>
              <a:ext uri="{FF2B5EF4-FFF2-40B4-BE49-F238E27FC236}">
                <a16:creationId xmlns:a16="http://schemas.microsoft.com/office/drawing/2014/main" id="{3BFEC51B-32FF-4188-BDDC-E7F884B59714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401861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2268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749B05-2127-4590-B89F-2EDD932C1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Самоперевірка.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DD76520-6310-4AD6-A7C9-19364709F466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7859216" cy="534920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dirty="0" err="1"/>
              <a:t>Вважає</a:t>
            </a:r>
            <a:r>
              <a:rPr lang="uk-UA" dirty="0"/>
              <a:t>, </a:t>
            </a:r>
            <a:r>
              <a:rPr lang="ru-RU" dirty="0"/>
              <a:t>дала</a:t>
            </a:r>
            <a:r>
              <a:rPr lang="uk-UA" dirty="0"/>
              <a:t>, </a:t>
            </a:r>
            <a:r>
              <a:rPr lang="ru-RU" dirty="0"/>
              <a:t>прославили</a:t>
            </a:r>
            <a:r>
              <a:rPr lang="uk-UA" dirty="0"/>
              <a:t>, </a:t>
            </a:r>
            <a:r>
              <a:rPr lang="ru-RU" dirty="0" err="1"/>
              <a:t>озирнутися</a:t>
            </a:r>
            <a:r>
              <a:rPr lang="uk-UA" dirty="0"/>
              <a:t>, </a:t>
            </a:r>
            <a:r>
              <a:rPr lang="ru-RU" dirty="0" err="1"/>
              <a:t>побачити</a:t>
            </a:r>
            <a:r>
              <a:rPr lang="uk-UA" dirty="0"/>
              <a:t>, </a:t>
            </a:r>
            <a:r>
              <a:rPr lang="ru-RU" dirty="0" err="1"/>
              <a:t>підозрюєм</a:t>
            </a:r>
            <a:r>
              <a:rPr lang="uk-UA" dirty="0"/>
              <a:t>о, </a:t>
            </a:r>
            <a:r>
              <a:rPr lang="ru-RU" dirty="0" err="1"/>
              <a:t>походять</a:t>
            </a:r>
            <a:r>
              <a:rPr lang="uk-UA" dirty="0"/>
              <a:t>, </a:t>
            </a:r>
            <a:r>
              <a:rPr lang="ru-RU" dirty="0" err="1"/>
              <a:t>склалося</a:t>
            </a:r>
            <a:r>
              <a:rPr lang="uk-UA" dirty="0"/>
              <a:t>, </a:t>
            </a:r>
            <a:r>
              <a:rPr lang="ru-RU" dirty="0" err="1"/>
              <a:t>вийшли</a:t>
            </a:r>
            <a:r>
              <a:rPr lang="uk-UA" dirty="0"/>
              <a:t>, </a:t>
            </a:r>
            <a:r>
              <a:rPr lang="ru-RU" dirty="0" err="1"/>
              <a:t>захоплювалася</a:t>
            </a:r>
            <a:r>
              <a:rPr lang="uk-UA" dirty="0"/>
              <a:t>, </a:t>
            </a:r>
            <a:r>
              <a:rPr lang="ru-RU" dirty="0" err="1"/>
              <a:t>збагатили</a:t>
            </a:r>
            <a:r>
              <a:rPr lang="uk-UA" dirty="0"/>
              <a:t>, </a:t>
            </a:r>
            <a:r>
              <a:rPr lang="ru-RU" dirty="0" err="1"/>
              <a:t>розвивали</a:t>
            </a:r>
            <a:r>
              <a:rPr lang="uk-UA" dirty="0"/>
              <a:t>, </a:t>
            </a:r>
            <a:r>
              <a:rPr lang="ru-RU" dirty="0" err="1"/>
              <a:t>наповнювали</a:t>
            </a:r>
            <a:r>
              <a:rPr lang="uk-UA" dirty="0"/>
              <a:t>, </a:t>
            </a:r>
            <a:r>
              <a:rPr lang="ru-RU" dirty="0" err="1"/>
              <a:t>долучалися</a:t>
            </a:r>
            <a:r>
              <a:rPr lang="uk-UA" dirty="0"/>
              <a:t>, </a:t>
            </a:r>
            <a:r>
              <a:rPr lang="ru-RU" dirty="0"/>
              <a:t>прославляли</a:t>
            </a:r>
            <a:r>
              <a:rPr lang="uk-UA" dirty="0"/>
              <a:t>, </a:t>
            </a:r>
            <a:r>
              <a:rPr lang="ru-RU" dirty="0" err="1"/>
              <a:t>долучилися</a:t>
            </a:r>
            <a:r>
              <a:rPr lang="uk-UA" dirty="0"/>
              <a:t>, </a:t>
            </a:r>
            <a:r>
              <a:rPr lang="ru-RU" dirty="0" err="1"/>
              <a:t>робив</a:t>
            </a:r>
            <a:r>
              <a:rPr lang="uk-UA" dirty="0"/>
              <a:t>, </a:t>
            </a:r>
            <a:r>
              <a:rPr lang="ru-RU" dirty="0" err="1"/>
              <a:t>пишається</a:t>
            </a:r>
            <a:r>
              <a:rPr lang="uk-UA" dirty="0"/>
              <a:t>, стоять, </a:t>
            </a:r>
            <a:r>
              <a:rPr lang="ru-RU" dirty="0" err="1"/>
              <a:t>занесені</a:t>
            </a:r>
            <a:r>
              <a:rPr lang="uk-UA" dirty="0"/>
              <a:t> (форма дієслова  дієприкметник), </a:t>
            </a:r>
            <a:r>
              <a:rPr lang="ru-RU" dirty="0" err="1"/>
              <a:t>вивчають</a:t>
            </a:r>
            <a:r>
              <a:rPr lang="ru-RU" dirty="0"/>
              <a:t>, не </a:t>
            </a:r>
            <a:r>
              <a:rPr lang="ru-RU" dirty="0" err="1"/>
              <a:t>зупиняються</a:t>
            </a:r>
            <a:r>
              <a:rPr lang="uk-UA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54788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1F7825-E1DF-4CF3-9E9B-65AAB34EC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/>
              <a:t>Робота в парах. </a:t>
            </a:r>
            <a:br>
              <a:rPr lang="ru-RU" dirty="0"/>
            </a:br>
            <a:r>
              <a:rPr lang="uk-UA" sz="2400" dirty="0"/>
              <a:t>Проаналізуйте дієслова</a:t>
            </a:r>
            <a:endParaRPr lang="ru-RU" sz="2400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F2FE361-DEAF-4089-A7F8-3E9D96DDD730}"/>
              </a:ext>
            </a:extLst>
          </p:cNvPr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219950693"/>
              </p:ext>
            </p:extLst>
          </p:nvPr>
        </p:nvGraphicFramePr>
        <p:xfrm>
          <a:off x="457200" y="1196974"/>
          <a:ext cx="7787208" cy="55155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74840">
                  <a:extLst>
                    <a:ext uri="{9D8B030D-6E8A-4147-A177-3AD203B41FA5}">
                      <a16:colId xmlns:a16="http://schemas.microsoft.com/office/drawing/2014/main" val="2298222598"/>
                    </a:ext>
                  </a:extLst>
                </a:gridCol>
                <a:gridCol w="3312368">
                  <a:extLst>
                    <a:ext uri="{9D8B030D-6E8A-4147-A177-3AD203B41FA5}">
                      <a16:colId xmlns:a16="http://schemas.microsoft.com/office/drawing/2014/main" val="3435284969"/>
                    </a:ext>
                  </a:extLst>
                </a:gridCol>
              </a:tblGrid>
              <a:tr h="5099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Дієслово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01106996"/>
                  </a:ext>
                </a:extLst>
              </a:tr>
              <a:tr h="5099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Вид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1316513"/>
                  </a:ext>
                </a:extLst>
              </a:tr>
              <a:tr h="5099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Перехідне (неперехідне)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61492124"/>
                  </a:ext>
                </a:extLst>
              </a:tr>
              <a:tr h="5099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Спосіб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06443049"/>
                  </a:ext>
                </a:extLst>
              </a:tr>
              <a:tr h="5099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Час (для дійсного способу)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34712937"/>
                  </a:ext>
                </a:extLst>
              </a:tr>
              <a:tr h="5099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Дієвідміна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83429620"/>
                  </a:ext>
                </a:extLst>
              </a:tr>
              <a:tr h="5099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Орфограма (якщо є)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12906338"/>
                  </a:ext>
                </a:extLst>
              </a:tr>
              <a:tr h="7972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Форма (неозначена форма, особова форма, дієприкметник, дієприслівник, безособове дієслово)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33379616"/>
                  </a:ext>
                </a:extLst>
              </a:tr>
              <a:tr h="5099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Особа, число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1487514"/>
                  </a:ext>
                </a:extLst>
              </a:tr>
              <a:tr h="5099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Синтаксична роль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744477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49027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E1CF93-F263-4E47-9435-9547A6BB4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фізкультхвилинка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0D3282D-54F5-45CD-B6E9-DB2994AC5C60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>
                <a:solidFill>
                  <a:srgbClr val="C00000"/>
                </a:solidFill>
              </a:rPr>
              <a:t>Вправа</a:t>
            </a:r>
            <a:r>
              <a:rPr lang="uk-UA" dirty="0"/>
              <a:t>. Ходьба на місці</a:t>
            </a:r>
          </a:p>
          <a:p>
            <a:r>
              <a:rPr lang="uk-UA" dirty="0">
                <a:solidFill>
                  <a:srgbClr val="C00000"/>
                </a:solidFill>
              </a:rPr>
              <a:t>Вправа</a:t>
            </a:r>
            <a:r>
              <a:rPr lang="uk-UA" dirty="0"/>
              <a:t>. Оберти головою.</a:t>
            </a:r>
            <a:endParaRPr lang="ru-RU" dirty="0"/>
          </a:p>
        </p:txBody>
      </p:sp>
      <p:pic>
        <p:nvPicPr>
          <p:cNvPr id="6146" name="Picture 2" descr="Полтава">
            <a:extLst>
              <a:ext uri="{FF2B5EF4-FFF2-40B4-BE49-F238E27FC236}">
                <a16:creationId xmlns:a16="http://schemas.microsoft.com/office/drawing/2014/main" id="{89A025C0-D089-4E2D-92FE-2A4BE6D85D08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8797" y="2266568"/>
            <a:ext cx="4963034" cy="4316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18910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199" y="274638"/>
            <a:ext cx="6419055" cy="1143000"/>
          </a:xfrm>
        </p:spPr>
        <p:txBody>
          <a:bodyPr/>
          <a:lstStyle/>
          <a:p>
            <a:pPr algn="ctr"/>
            <a:r>
              <a:rPr lang="uk-UA" b="1" dirty="0"/>
              <a:t>фізкультхвилинка</a:t>
            </a:r>
            <a:endParaRPr lang="ru-RU" b="1" dirty="0"/>
          </a:p>
        </p:txBody>
      </p:sp>
      <p:sp>
        <p:nvSpPr>
          <p:cNvPr id="5" name="Rectangle 1"/>
          <p:cNvSpPr>
            <a:spLocks noGrp="1" noChangeArrowheads="1"/>
          </p:cNvSpPr>
          <p:nvPr>
            <p:ph sz="quarter" idx="1"/>
          </p:nvPr>
        </p:nvSpPr>
        <p:spPr bwMode="auto">
          <a:xfrm>
            <a:off x="300571" y="1698289"/>
            <a:ext cx="6419056" cy="513986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ВПРАВА « </a:t>
            </a:r>
            <a:r>
              <a:rPr kumimoji="0" lang="ru-RU" altLang="ru-RU" sz="1600" b="1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Поспішаємо</a:t>
            </a:r>
            <a:r>
              <a:rPr kumimoji="0" lang="ru-RU" altLang="ru-RU" sz="1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  на  </a:t>
            </a:r>
            <a:r>
              <a:rPr kumimoji="0" lang="ru-RU" altLang="ru-RU" sz="1600" b="1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виставу</a:t>
            </a:r>
            <a:r>
              <a:rPr kumimoji="0" lang="ru-RU" altLang="ru-RU" sz="1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 »</a:t>
            </a: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</a:b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Ми  по  </a:t>
            </a:r>
            <a:r>
              <a:rPr kumimoji="0" lang="ru-RU" altLang="ru-RU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вулиці</a:t>
            </a: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  </a:t>
            </a:r>
            <a:r>
              <a:rPr lang="ru-RU" altLang="ru-RU" sz="1600" dirty="0" err="1">
                <a:solidFill>
                  <a:srgbClr val="00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й</a:t>
            </a:r>
            <a:r>
              <a:rPr kumimoji="0" lang="ru-RU" altLang="ru-RU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демо</a:t>
            </a: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,</a:t>
            </a: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Гарно</a:t>
            </a: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  себе  </a:t>
            </a:r>
            <a:r>
              <a:rPr kumimoji="0" lang="ru-RU" altLang="ru-RU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ведемо</a:t>
            </a: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Ось  і  «зебра », </a:t>
            </a:r>
            <a:r>
              <a:rPr kumimoji="0" lang="ru-RU" altLang="ru-RU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зупинись</a:t>
            </a: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,</a:t>
            </a: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Вліво</a:t>
            </a: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, вправо подивись.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Вільно</a:t>
            </a: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  </a:t>
            </a:r>
            <a:r>
              <a:rPr kumimoji="0" lang="ru-RU" altLang="ru-RU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скрізь</a:t>
            </a: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, машин  нема,</a:t>
            </a: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Йду</a:t>
            </a: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  по  </a:t>
            </a:r>
            <a:r>
              <a:rPr kumimoji="0" lang="ru-RU" altLang="ru-RU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зебрі</a:t>
            </a: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  прямо  я.</a:t>
            </a: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До   театру  ми  </a:t>
            </a:r>
            <a:r>
              <a:rPr kumimoji="0" lang="ru-RU" altLang="ru-RU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прийшли</a:t>
            </a: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,</a:t>
            </a: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Зайняли</a:t>
            </a: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  </a:t>
            </a:r>
            <a:r>
              <a:rPr kumimoji="0" lang="ru-RU" altLang="ru-RU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свої</a:t>
            </a: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  </a:t>
            </a:r>
            <a:r>
              <a:rPr kumimoji="0" lang="ru-RU" altLang="ru-RU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місця</a:t>
            </a: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,</a:t>
            </a: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Почалась</a:t>
            </a: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   </a:t>
            </a:r>
            <a:r>
              <a:rPr kumimoji="0" lang="ru-RU" altLang="ru-RU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вистава</a:t>
            </a: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  </a:t>
            </a:r>
            <a:r>
              <a:rPr kumimoji="0" lang="ru-RU" altLang="ru-RU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ця</a:t>
            </a: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lvl="0" indent="0">
              <a:buClrTx/>
              <a:buSzTx/>
              <a:buNone/>
            </a:pPr>
            <a:r>
              <a:rPr lang="ru-RU" altLang="ru-RU" sz="1600" b="1" dirty="0">
                <a:solidFill>
                  <a:srgbClr val="FF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ВПРАВА для рук</a:t>
            </a: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/>
              <a:t> </a:t>
            </a:r>
            <a:r>
              <a:rPr lang="ru-RU" sz="1600" dirty="0"/>
              <a:t>Ми творили, ми трудились</a:t>
            </a:r>
          </a:p>
          <a:p>
            <a:pPr marL="0" indent="0">
              <a:buNone/>
            </a:pPr>
            <a:r>
              <a:rPr lang="ru-RU" sz="1600" dirty="0" err="1"/>
              <a:t>Наші</a:t>
            </a:r>
            <a:r>
              <a:rPr lang="ru-RU" sz="1600" dirty="0"/>
              <a:t> пальчики </a:t>
            </a:r>
            <a:r>
              <a:rPr lang="ru-RU" sz="1600" dirty="0" err="1"/>
              <a:t>втомились</a:t>
            </a:r>
            <a:r>
              <a:rPr lang="ru-RU" sz="1600" dirty="0"/>
              <a:t>,</a:t>
            </a:r>
          </a:p>
          <a:p>
            <a:pPr marL="0" indent="0">
              <a:buNone/>
            </a:pPr>
            <a:r>
              <a:rPr lang="ru-RU" sz="1600" dirty="0"/>
              <a:t>А </a:t>
            </a:r>
            <a:r>
              <a:rPr lang="ru-RU" sz="1600" dirty="0" err="1"/>
              <a:t>щоб</a:t>
            </a:r>
            <a:r>
              <a:rPr lang="ru-RU" sz="1600" dirty="0"/>
              <a:t> </a:t>
            </a:r>
            <a:r>
              <a:rPr lang="ru-RU" sz="1600" dirty="0" err="1"/>
              <a:t>гарно</a:t>
            </a:r>
            <a:r>
              <a:rPr lang="ru-RU" sz="1600" dirty="0"/>
              <a:t> нам </a:t>
            </a:r>
            <a:r>
              <a:rPr lang="ru-RU" sz="1600" dirty="0" err="1"/>
              <a:t>писати</a:t>
            </a:r>
            <a:r>
              <a:rPr lang="ru-RU" sz="1600" dirty="0"/>
              <a:t>,</a:t>
            </a:r>
          </a:p>
          <a:p>
            <a:pPr marL="0" indent="0">
              <a:buNone/>
            </a:pPr>
            <a:r>
              <a:rPr lang="ru-RU" sz="1600" dirty="0"/>
              <a:t>Треба </a:t>
            </a:r>
            <a:r>
              <a:rPr lang="ru-RU" sz="1600" dirty="0" err="1"/>
              <a:t>пальці</a:t>
            </a:r>
            <a:r>
              <a:rPr lang="ru-RU" sz="1600" dirty="0"/>
              <a:t> </a:t>
            </a:r>
            <a:r>
              <a:rPr lang="ru-RU" sz="1600" dirty="0" err="1"/>
              <a:t>розім’яти</a:t>
            </a:r>
            <a:r>
              <a:rPr lang="ru-RU" sz="1600" dirty="0"/>
              <a:t>…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7170" name="Picture 2" descr="Приймальня — Театр ім. М.В. Гоголя, Полтава">
            <a:extLst>
              <a:ext uri="{FF2B5EF4-FFF2-40B4-BE49-F238E27FC236}">
                <a16:creationId xmlns:a16="http://schemas.microsoft.com/office/drawing/2014/main" id="{6ED375B7-C315-4912-86A1-4DC423E47E25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98289"/>
            <a:ext cx="3672408" cy="4142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44060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A1FB67-3CCC-4EF4-9B96-4C7B6496A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У якій з тем при аналізі дієслів у вас виникли труднощі: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A9B6D5B-A25A-473A-8A6C-73A115F59B1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uk-UA" sz="3200" dirty="0"/>
              <a:t>1) І </a:t>
            </a:r>
            <a:r>
              <a:rPr lang="uk-UA" sz="3200" dirty="0" err="1"/>
              <a:t>і</a:t>
            </a:r>
            <a:r>
              <a:rPr lang="uk-UA" sz="3200" dirty="0"/>
              <a:t> ІІ дієвідміна дієслів;</a:t>
            </a:r>
            <a:endParaRPr lang="ru-RU" sz="3200" dirty="0"/>
          </a:p>
          <a:p>
            <a:pPr marL="0" lvl="0" indent="0">
              <a:buNone/>
            </a:pPr>
            <a:r>
              <a:rPr lang="uk-UA" sz="3200" dirty="0"/>
              <a:t>2) способи дієслів;</a:t>
            </a:r>
            <a:endParaRPr lang="ru-RU" sz="3200" dirty="0"/>
          </a:p>
          <a:p>
            <a:pPr marL="0" lvl="0" indent="0">
              <a:buNone/>
            </a:pPr>
            <a:r>
              <a:rPr lang="uk-UA" sz="3200" dirty="0"/>
              <a:t>3) перехідні і неперехідні дієслова;</a:t>
            </a:r>
            <a:endParaRPr lang="ru-RU" sz="3200" dirty="0"/>
          </a:p>
          <a:p>
            <a:pPr marL="0" lvl="0" indent="0">
              <a:buNone/>
            </a:pPr>
            <a:r>
              <a:rPr lang="uk-UA" sz="3200" dirty="0"/>
              <a:t>4) форми дієслова.</a:t>
            </a:r>
            <a:endParaRPr lang="ru-RU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40954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0BDA6C-5BD5-4C21-B8D9-73DC2ABA7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Розподільча робота </a:t>
            </a:r>
            <a:br>
              <a:rPr lang="uk-UA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58B7EDF-DC04-4840-BBFA-42191FA1F603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/>
              <a:t>Робота в групах</a:t>
            </a:r>
          </a:p>
          <a:p>
            <a:pPr marL="0" indent="0">
              <a:buNone/>
            </a:pPr>
            <a:r>
              <a:rPr lang="uk-UA" dirty="0"/>
              <a:t> </a:t>
            </a:r>
          </a:p>
          <a:p>
            <a:pPr lvl="0"/>
            <a:r>
              <a:rPr lang="uk-UA" dirty="0"/>
              <a:t>І </a:t>
            </a:r>
            <a:r>
              <a:rPr lang="uk-UA" dirty="0" err="1"/>
              <a:t>і</a:t>
            </a:r>
            <a:r>
              <a:rPr lang="uk-UA" dirty="0"/>
              <a:t> ІІ дієвідміна дієслів;</a:t>
            </a:r>
            <a:endParaRPr lang="ru-RU" dirty="0"/>
          </a:p>
          <a:p>
            <a:pPr lvl="0"/>
            <a:r>
              <a:rPr lang="uk-UA" dirty="0"/>
              <a:t>способи дієслів;</a:t>
            </a:r>
            <a:endParaRPr lang="ru-RU" dirty="0"/>
          </a:p>
          <a:p>
            <a:pPr lvl="0"/>
            <a:r>
              <a:rPr lang="uk-UA" dirty="0"/>
              <a:t>перехідні і неперехідні дієслова;</a:t>
            </a:r>
            <a:endParaRPr lang="ru-RU" dirty="0"/>
          </a:p>
          <a:p>
            <a:pPr lvl="0"/>
            <a:r>
              <a:rPr lang="uk-UA" dirty="0"/>
              <a:t>форми дієслова.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23497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23DADD-17A9-4F0C-9976-869B7F03F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94122"/>
          </a:xfrm>
        </p:spPr>
        <p:txBody>
          <a:bodyPr/>
          <a:lstStyle/>
          <a:p>
            <a:pPr algn="ctr"/>
            <a:r>
              <a:rPr lang="uk-UA" b="1" dirty="0"/>
              <a:t>Моделювання</a:t>
            </a:r>
            <a:endParaRPr lang="ru-RU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0F52DCB-72F9-437C-976F-4B347D029557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211144" cy="1828800"/>
          </a:xfrm>
        </p:spPr>
        <p:txBody>
          <a:bodyPr/>
          <a:lstStyle/>
          <a:p>
            <a:r>
              <a:rPr lang="uk-UA" dirty="0"/>
              <a:t>Робота в групах (Створення схеми).</a:t>
            </a:r>
            <a:endParaRPr lang="ru-RU" dirty="0"/>
          </a:p>
          <a:p>
            <a:r>
              <a:rPr lang="uk-UA" dirty="0"/>
              <a:t>Презентація роботи.</a:t>
            </a:r>
            <a:endParaRPr lang="ru-RU" dirty="0"/>
          </a:p>
          <a:p>
            <a:endParaRPr lang="ru-RU" dirty="0"/>
          </a:p>
        </p:txBody>
      </p:sp>
      <p:pic>
        <p:nvPicPr>
          <p:cNvPr id="8194" name="Picture 2" descr="Робота в групах сприяє набуттю навичок спілкування та співпраці, дає  можливість усім учням активно працювати, застосовувати на практиці вмін… |  Education, Classroom">
            <a:extLst>
              <a:ext uri="{FF2B5EF4-FFF2-40B4-BE49-F238E27FC236}">
                <a16:creationId xmlns:a16="http://schemas.microsoft.com/office/drawing/2014/main" id="{729BC570-F58B-41DE-A1EB-BFD622293369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159" y="2852937"/>
            <a:ext cx="6126641" cy="338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18354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56B776-5E2A-424F-B48A-92C0A8412E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Продовж речення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0786048-2899-4015-B286-1E76DFDA29EB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uk-UA" dirty="0"/>
              <a:t>Я </a:t>
            </a:r>
            <a:r>
              <a:rPr lang="uk-UA" b="1" dirty="0"/>
              <a:t>зрозумів</a:t>
            </a:r>
            <a:r>
              <a:rPr lang="uk-UA" dirty="0"/>
              <a:t>...</a:t>
            </a:r>
            <a:endParaRPr lang="ru-RU" dirty="0"/>
          </a:p>
          <a:p>
            <a:pPr lvl="0"/>
            <a:r>
              <a:rPr lang="uk-UA" dirty="0"/>
              <a:t>Я </a:t>
            </a:r>
            <a:r>
              <a:rPr lang="uk-UA" b="1" dirty="0"/>
              <a:t>збагатився </a:t>
            </a:r>
            <a:r>
              <a:rPr lang="uk-UA" dirty="0"/>
              <a:t>інформацією про...</a:t>
            </a:r>
            <a:endParaRPr lang="ru-RU" dirty="0"/>
          </a:p>
          <a:p>
            <a:pPr lvl="0"/>
            <a:r>
              <a:rPr lang="uk-UA" dirty="0"/>
              <a:t>Мене </a:t>
            </a:r>
            <a:r>
              <a:rPr lang="uk-UA" b="1" dirty="0"/>
              <a:t>зацікавило</a:t>
            </a:r>
            <a:r>
              <a:rPr lang="uk-UA" dirty="0"/>
              <a:t>...</a:t>
            </a:r>
            <a:endParaRPr lang="ru-RU" dirty="0"/>
          </a:p>
          <a:p>
            <a:pPr lvl="0"/>
            <a:r>
              <a:rPr lang="uk-UA" dirty="0"/>
              <a:t>Я  </a:t>
            </a:r>
            <a:r>
              <a:rPr lang="uk-UA" b="1" dirty="0"/>
              <a:t>зміг</a:t>
            </a:r>
            <a:r>
              <a:rPr lang="uk-UA" dirty="0"/>
              <a:t> …</a:t>
            </a:r>
            <a:endParaRPr lang="ru-RU" dirty="0"/>
          </a:p>
          <a:p>
            <a:pPr lvl="0"/>
            <a:r>
              <a:rPr lang="uk-UA" dirty="0"/>
              <a:t>Я  </a:t>
            </a:r>
            <a:r>
              <a:rPr lang="uk-UA" b="1" dirty="0"/>
              <a:t>знав</a:t>
            </a:r>
            <a:r>
              <a:rPr lang="uk-UA" dirty="0"/>
              <a:t> …</a:t>
            </a:r>
            <a:endParaRPr lang="ru-RU" dirty="0"/>
          </a:p>
          <a:p>
            <a:pPr lvl="0"/>
            <a:r>
              <a:rPr lang="uk-UA" dirty="0"/>
              <a:t>Найбільші  труднощі  я  </a:t>
            </a:r>
            <a:r>
              <a:rPr lang="uk-UA" b="1" dirty="0"/>
              <a:t>відчув</a:t>
            </a:r>
            <a:r>
              <a:rPr lang="uk-UA" dirty="0"/>
              <a:t> …</a:t>
            </a:r>
            <a:endParaRPr lang="ru-RU" dirty="0"/>
          </a:p>
          <a:p>
            <a:pPr lvl="0"/>
            <a:r>
              <a:rPr lang="uk-UA" dirty="0"/>
              <a:t>Я буду</a:t>
            </a:r>
            <a:r>
              <a:rPr lang="uk-UA" b="1" dirty="0"/>
              <a:t> прагнути</a:t>
            </a:r>
            <a:r>
              <a:rPr lang="uk-UA" dirty="0"/>
              <a:t> …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69771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>
            <a:normAutofit/>
          </a:bodyPr>
          <a:lstStyle/>
          <a:p>
            <a:pPr algn="ctr"/>
            <a:r>
              <a:rPr lang="ru-RU" b="1" dirty="0" err="1"/>
              <a:t>Домашнє</a:t>
            </a:r>
            <a:r>
              <a:rPr lang="ru-RU" b="1" dirty="0"/>
              <a:t> </a:t>
            </a:r>
            <a:r>
              <a:rPr lang="ru-RU" b="1" dirty="0" err="1"/>
              <a:t>завдання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908720"/>
            <a:ext cx="8003232" cy="3600400"/>
          </a:xfrm>
        </p:spPr>
        <p:txBody>
          <a:bodyPr>
            <a:normAutofit/>
          </a:bodyPr>
          <a:lstStyle/>
          <a:p>
            <a:r>
              <a:rPr lang="ru-RU" dirty="0"/>
              <a:t> </a:t>
            </a:r>
          </a:p>
          <a:p>
            <a:endParaRPr lang="ru-RU" dirty="0"/>
          </a:p>
          <a:p>
            <a:r>
              <a:rPr lang="uk-UA" b="1" dirty="0"/>
              <a:t>Підготуватися до контрольної роботи, повторити тему «</a:t>
            </a:r>
            <a:r>
              <a:rPr lang="uk-UA" b="1" dirty="0" err="1"/>
              <a:t>Дієслово»за</a:t>
            </a:r>
            <a:r>
              <a:rPr lang="uk-UA" b="1" dirty="0"/>
              <a:t> схемою.</a:t>
            </a:r>
          </a:p>
          <a:p>
            <a:endParaRPr lang="uk-UA" b="1" dirty="0"/>
          </a:p>
          <a:p>
            <a:r>
              <a:rPr lang="uk-UA" b="1" u="sng" dirty="0"/>
              <a:t>Додатково</a:t>
            </a:r>
            <a:r>
              <a:rPr lang="uk-UA" b="1" dirty="0"/>
              <a:t>. Підготувати повідомлення про визначну особистість Полтавщини. </a:t>
            </a:r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0767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5482952" cy="4997152"/>
          </a:xfrm>
        </p:spPr>
        <p:txBody>
          <a:bodyPr>
            <a:normAutofit/>
          </a:bodyPr>
          <a:lstStyle/>
          <a:p>
            <a:pPr fontAlgn="base"/>
            <a:endParaRPr lang="ru-RU" dirty="0"/>
          </a:p>
          <a:p>
            <a:pPr fontAlgn="base"/>
            <a:endParaRPr lang="ru-RU" dirty="0"/>
          </a:p>
          <a:p>
            <a:endParaRPr lang="ru-RU" dirty="0"/>
          </a:p>
        </p:txBody>
      </p:sp>
      <p:sp>
        <p:nvSpPr>
          <p:cNvPr id="2" name="Объект 1">
            <a:extLst>
              <a:ext uri="{FF2B5EF4-FFF2-40B4-BE49-F238E27FC236}">
                <a16:creationId xmlns:a16="http://schemas.microsoft.com/office/drawing/2014/main" id="{CB62CB4A-8440-4370-BAAA-CE5822C414CB}"/>
              </a:ext>
            </a:extLst>
          </p:cNvPr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67868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2059</TotalTime>
  <Words>631</Words>
  <Application>Microsoft Office PowerPoint</Application>
  <PresentationFormat>Экран (4:3)</PresentationFormat>
  <Paragraphs>90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Calibri</vt:lpstr>
      <vt:lpstr>Century Schoolbook</vt:lpstr>
      <vt:lpstr>Comic Sans MS</vt:lpstr>
      <vt:lpstr>Times New Roman</vt:lpstr>
      <vt:lpstr>Wingdings</vt:lpstr>
      <vt:lpstr>Wingdings 2</vt:lpstr>
      <vt:lpstr>Эркер</vt:lpstr>
      <vt:lpstr>Урок української мови у 7 класі  </vt:lpstr>
      <vt:lpstr>Полтавщину називають духовним серцем України. </vt:lpstr>
      <vt:lpstr>Сенкан</vt:lpstr>
      <vt:lpstr> Узагальнення та систематизація вивченого з теми «Дієслово». </vt:lpstr>
      <vt:lpstr>Презентация PowerPoint</vt:lpstr>
      <vt:lpstr>Видатні люди Полтавщини</vt:lpstr>
      <vt:lpstr>Вибіркова робота.  </vt:lpstr>
      <vt:lpstr>Самоперевірка. </vt:lpstr>
      <vt:lpstr>Робота в парах.  Проаналізуйте дієслова</vt:lpstr>
      <vt:lpstr>фізкультхвилинка</vt:lpstr>
      <vt:lpstr>фізкультхвилинка</vt:lpstr>
      <vt:lpstr>У якій з тем при аналізі дієслів у вас виникли труднощі: </vt:lpstr>
      <vt:lpstr>Розподільча робота  </vt:lpstr>
      <vt:lpstr>Моделювання</vt:lpstr>
      <vt:lpstr>Продовж речення </vt:lpstr>
      <vt:lpstr>Домашнє завдання</vt:lpstr>
      <vt:lpstr>Презентация PowerPoint</vt:lpstr>
    </vt:vector>
  </TitlesOfParts>
  <Company>AUZsoft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Індивідуалізація навчального процесу</dc:title>
  <dc:creator>1</dc:creator>
  <cp:lastModifiedBy>User</cp:lastModifiedBy>
  <cp:revision>229</cp:revision>
  <cp:lastPrinted>2020-09-19T12:22:26Z</cp:lastPrinted>
  <dcterms:created xsi:type="dcterms:W3CDTF">2017-08-20T13:13:39Z</dcterms:created>
  <dcterms:modified xsi:type="dcterms:W3CDTF">2020-11-16T22:53:37Z</dcterms:modified>
</cp:coreProperties>
</file>