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9"/>
  </p:notesMasterIdLst>
  <p:handoutMasterIdLst>
    <p:handoutMasterId r:id="rId30"/>
  </p:handoutMasterIdLst>
  <p:sldIdLst>
    <p:sldId id="256" r:id="rId3"/>
    <p:sldId id="257" r:id="rId4"/>
    <p:sldId id="288" r:id="rId5"/>
    <p:sldId id="260" r:id="rId6"/>
    <p:sldId id="261" r:id="rId7"/>
    <p:sldId id="263" r:id="rId8"/>
    <p:sldId id="279" r:id="rId9"/>
    <p:sldId id="264" r:id="rId10"/>
    <p:sldId id="280" r:id="rId11"/>
    <p:sldId id="265" r:id="rId12"/>
    <p:sldId id="281" r:id="rId13"/>
    <p:sldId id="266" r:id="rId14"/>
    <p:sldId id="267" r:id="rId15"/>
    <p:sldId id="269" r:id="rId16"/>
    <p:sldId id="284" r:id="rId17"/>
    <p:sldId id="285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89" r:id="rId27"/>
    <p:sldId id="287" r:id="rId2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1" autoAdjust="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4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79" d="100"/>
          <a:sy n="79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214C1-2863-45BA-A7C5-D5EA3C3D4C30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3020B9-F693-4639-BB27-7B1AD87C61AA}" type="slidenum">
              <a:rPr lang="ko-KR" altLang="en-US" smtClean="0"/>
              <a:t>‹№›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563C85-90F6-445D-9B5B-8ABB00FB3043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B16B34-ED2F-4269-81E8-097D50C9027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B16B34-ED2F-4269-81E8-097D50C90279}" type="slidenum">
              <a:rPr lang="ko-KR" altLang="en-US" smtClean="0"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ctrTitle" hasCustomPrompt="1"/>
          </p:nvPr>
        </p:nvSpPr>
        <p:spPr>
          <a:xfrm>
            <a:off x="1524000" y="1122680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 dirty="0"/>
              <a:t>Edit Title Master Style</a:t>
            </a:r>
            <a:endParaRPr lang="ko-KR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355"/>
            <a:ext cx="9144000" cy="16554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dirty="0"/>
              <a:t>Edit Subtitle Master Style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6235" cy="1326515"/>
          </a:xfrm>
        </p:spPr>
        <p:txBody>
          <a:bodyPr/>
          <a:lstStyle/>
          <a:p>
            <a:r>
              <a:rPr lang="en-US" altLang="ko-KR" dirty="0"/>
              <a:t>Edit Title Master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6235" cy="4352290"/>
          </a:xfrm>
        </p:spPr>
        <p:txBody>
          <a:bodyPr/>
          <a:lstStyle>
            <a:lvl1pPr>
              <a:defRPr/>
            </a:lvl1pPr>
            <a:lvl2pPr>
              <a:defRPr/>
            </a:lvl2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ko-KR" dirty="0"/>
              <a:t>Tap to edit Master text styles</a:t>
            </a:r>
            <a:endParaRPr lang="ko-KR" altLang="en-US" dirty="0"/>
          </a:p>
          <a:p>
            <a:pPr lvl="1"/>
            <a:r>
              <a:rPr lang="en-US" altLang="ko-KR" dirty="0"/>
              <a:t>Second level</a:t>
            </a:r>
            <a:endParaRPr lang="ko-KR" altLang="en-US" dirty="0"/>
          </a:p>
          <a:p>
            <a:pPr lvl="2"/>
            <a:r>
              <a:rPr lang="en-US" altLang="ko-KR" dirty="0"/>
              <a:t>Level 3</a:t>
            </a:r>
            <a:endParaRPr lang="ko-KR" altLang="en-US" dirty="0"/>
          </a:p>
          <a:p>
            <a:pPr lvl="3"/>
            <a:r>
              <a:rPr lang="en-US" altLang="ko-KR" dirty="0"/>
              <a:t>Fourth level</a:t>
            </a:r>
            <a:endParaRPr lang="ko-KR" altLang="en-US" dirty="0"/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title" hasCustomPrompt="1"/>
          </p:nvPr>
        </p:nvSpPr>
        <p:spPr>
          <a:xfrm>
            <a:off x="831850" y="1710055"/>
            <a:ext cx="10515600" cy="285242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 dirty="0"/>
              <a:t>Edit Subtitle Master Style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780"/>
            <a:ext cx="10515600" cy="149987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dirty="0"/>
              <a:t>Edit Subtitle Master Style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6235" cy="1326515"/>
          </a:xfrm>
        </p:spPr>
        <p:txBody>
          <a:bodyPr/>
          <a:lstStyle/>
          <a:p>
            <a:r>
              <a:rPr lang="en-US" altLang="ko-KR" dirty="0"/>
              <a:t>Edit Title Master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655"/>
          </a:xfrm>
        </p:spPr>
        <p:txBody>
          <a:bodyPr/>
          <a:lstStyle>
            <a:lvl1pPr>
              <a:defRPr/>
            </a:lvl1pPr>
            <a:lvl2pPr>
              <a:defRPr/>
            </a:lvl2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ko-KR" dirty="0"/>
              <a:t>Tap to edit Master text Styles</a:t>
            </a:r>
            <a:endParaRPr lang="ko-KR" altLang="en-US" dirty="0"/>
          </a:p>
          <a:p>
            <a:pPr lvl="1"/>
            <a:r>
              <a:rPr lang="en-US" altLang="ko-KR" dirty="0"/>
              <a:t>Second level</a:t>
            </a:r>
            <a:endParaRPr lang="ko-KR" altLang="en-US" dirty="0"/>
          </a:p>
          <a:p>
            <a:pPr lvl="2"/>
            <a:r>
              <a:rPr lang="en-US" altLang="ko-KR" dirty="0"/>
              <a:t>Level3</a:t>
            </a:r>
            <a:endParaRPr lang="ko-KR" altLang="en-US" dirty="0"/>
          </a:p>
          <a:p>
            <a:pPr lvl="3"/>
            <a:r>
              <a:rPr lang="en-US" altLang="ko-KR" dirty="0"/>
              <a:t>Fourth level</a:t>
            </a:r>
            <a:endParaRPr lang="ko-KR" altLang="en-US" dirty="0"/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655"/>
          </a:xfrm>
        </p:spPr>
        <p:txBody>
          <a:bodyPr/>
          <a:lstStyle>
            <a:lvl1pPr>
              <a:defRPr/>
            </a:lvl1pPr>
            <a:lvl2pPr>
              <a:defRPr/>
            </a:lvl2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ko-KR" dirty="0"/>
              <a:t>Tap to edit Master text styles</a:t>
            </a:r>
            <a:endParaRPr lang="ko-KR" altLang="en-US" dirty="0"/>
          </a:p>
          <a:p>
            <a:pPr lvl="1"/>
            <a:r>
              <a:rPr lang="en-US" altLang="ko-KR" dirty="0"/>
              <a:t>Second level</a:t>
            </a:r>
            <a:endParaRPr lang="ko-KR" altLang="en-US" dirty="0"/>
          </a:p>
          <a:p>
            <a:pPr lvl="2"/>
            <a:r>
              <a:rPr lang="en-US" altLang="ko-KR" dirty="0"/>
              <a:t>Level3</a:t>
            </a:r>
            <a:endParaRPr lang="ko-KR" altLang="en-US" dirty="0"/>
          </a:p>
          <a:p>
            <a:pPr lvl="3"/>
            <a:r>
              <a:rPr lang="en-US" altLang="ko-KR" dirty="0"/>
              <a:t>Fourth level</a:t>
            </a:r>
            <a:endParaRPr lang="ko-KR" altLang="en-US" dirty="0"/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title" hasCustomPrompt="1"/>
          </p:nvPr>
        </p:nvSpPr>
        <p:spPr>
          <a:xfrm>
            <a:off x="840105" y="365125"/>
            <a:ext cx="10515600" cy="1325880"/>
          </a:xfrm>
        </p:spPr>
        <p:txBody>
          <a:bodyPr/>
          <a:lstStyle/>
          <a:p>
            <a:r>
              <a:rPr lang="en-US" altLang="ko-KR" dirty="0"/>
              <a:t>Edit Title Master Style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40105" y="1681480"/>
            <a:ext cx="5157470" cy="8235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dirty="0"/>
              <a:t>Edit Subtitle Master Style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sz="half" idx="2" hasCustomPrompt="1"/>
          </p:nvPr>
        </p:nvSpPr>
        <p:spPr>
          <a:xfrm>
            <a:off x="840105" y="2505075"/>
            <a:ext cx="5157470" cy="3684905"/>
          </a:xfrm>
        </p:spPr>
        <p:txBody>
          <a:bodyPr/>
          <a:lstStyle>
            <a:lvl1pPr>
              <a:defRPr/>
            </a:lvl1pPr>
            <a:lvl2pPr>
              <a:defRPr/>
            </a:lvl2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ko-KR" dirty="0"/>
              <a:t>Tap to edit Master text styles</a:t>
            </a:r>
            <a:endParaRPr lang="ko-KR" altLang="en-US" dirty="0"/>
          </a:p>
          <a:p>
            <a:pPr lvl="1"/>
            <a:r>
              <a:rPr lang="en-US" altLang="ko-KR" dirty="0"/>
              <a:t>Second level</a:t>
            </a:r>
            <a:endParaRPr lang="ko-KR" altLang="en-US" dirty="0"/>
          </a:p>
          <a:p>
            <a:pPr lvl="2"/>
            <a:r>
              <a:rPr lang="en-US" altLang="ko-KR" dirty="0"/>
              <a:t>Level3</a:t>
            </a:r>
            <a:endParaRPr lang="ko-KR" altLang="en-US" dirty="0"/>
          </a:p>
          <a:p>
            <a:pPr lvl="3"/>
            <a:r>
              <a:rPr lang="en-US" altLang="ko-KR" dirty="0"/>
              <a:t>Fourth level</a:t>
            </a:r>
            <a:endParaRPr lang="ko-KR" altLang="en-US" dirty="0"/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480"/>
            <a:ext cx="5183505" cy="8235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dirty="0"/>
              <a:t>Edit Subtitle Master Style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505" cy="3684905"/>
          </a:xfrm>
        </p:spPr>
        <p:txBody>
          <a:bodyPr/>
          <a:lstStyle>
            <a:lvl4pPr>
              <a:defRPr/>
            </a:lvl4pPr>
          </a:lstStyle>
          <a:p>
            <a:pPr lvl="0"/>
            <a:r>
              <a:rPr lang="en-US" altLang="ko-KR" dirty="0"/>
              <a:t>Tapto edit Master text styles</a:t>
            </a:r>
            <a:endParaRPr lang="ko-KR" altLang="en-US" dirty="0"/>
          </a:p>
          <a:p>
            <a:pPr lvl="1"/>
            <a:r>
              <a:rPr lang="en-US" altLang="ko-KR" dirty="0"/>
              <a:t>Second level</a:t>
            </a:r>
            <a:endParaRPr lang="ko-KR" altLang="en-US" dirty="0"/>
          </a:p>
          <a:p>
            <a:pPr lvl="2"/>
            <a:r>
              <a:rPr lang="en-US" altLang="ko-KR" dirty="0"/>
              <a:t>Level3</a:t>
            </a:r>
            <a:endParaRPr lang="ko-KR" altLang="en-US" dirty="0"/>
          </a:p>
          <a:p>
            <a:pPr lvl="3"/>
            <a:r>
              <a:rPr lang="en-US" altLang="ko-KR" dirty="0"/>
              <a:t>Fourth level</a:t>
            </a:r>
            <a:endParaRPr lang="ko-KR" altLang="en-US" dirty="0"/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6235" cy="132651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dirty="0"/>
              <a:t>Edit Title Master Style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4" name="Footer Placeholde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title" hasCustomPrompt="1"/>
          </p:nvPr>
        </p:nvSpPr>
        <p:spPr>
          <a:xfrm>
            <a:off x="840105" y="457200"/>
            <a:ext cx="393192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 dirty="0"/>
              <a:t>Edit Sub title Master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dirty="0"/>
              <a:t>Tap to edit Master text styles</a:t>
            </a:r>
            <a:endParaRPr lang="ko-KR" altLang="en-US" dirty="0"/>
          </a:p>
          <a:p>
            <a:pPr lvl="1"/>
            <a:r>
              <a:rPr lang="en-US" altLang="ko-KR" dirty="0"/>
              <a:t>Second level</a:t>
            </a:r>
            <a:endParaRPr lang="ko-KR" altLang="en-US" dirty="0"/>
          </a:p>
          <a:p>
            <a:pPr lvl="2"/>
            <a:r>
              <a:rPr lang="en-US" altLang="ko-KR" dirty="0"/>
              <a:t>Level3</a:t>
            </a:r>
            <a:endParaRPr lang="ko-KR" altLang="en-US" dirty="0"/>
          </a:p>
          <a:p>
            <a:pPr lvl="3"/>
            <a:r>
              <a:rPr lang="en-US" altLang="ko-KR" dirty="0"/>
              <a:t>Fourth level</a:t>
            </a:r>
            <a:endParaRPr lang="ko-KR" altLang="en-US" dirty="0"/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dirty="0"/>
              <a:t>Edit Subtitle Master Style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title" hasCustomPrompt="1"/>
          </p:nvPr>
        </p:nvSpPr>
        <p:spPr>
          <a:xfrm>
            <a:off x="840105" y="457200"/>
            <a:ext cx="393192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 dirty="0"/>
              <a:t>Edit Subtitle Master Style</a:t>
            </a:r>
            <a:endParaRPr lang="ko-KR" alt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Picture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dirty="0"/>
              <a:t>Edit Subtitle Master Style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6" name="Footer Placeholder 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6235" cy="132651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 dirty="0"/>
              <a:t>Edit Title Master Style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6235" cy="435229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ko-KR" dirty="0"/>
              <a:t>Tap to edit Master text</a:t>
            </a:r>
            <a:endParaRPr lang="ko-KR" altLang="en-US" dirty="0"/>
          </a:p>
          <a:p>
            <a:pPr lvl="1"/>
            <a:r>
              <a:rPr lang="en-US" altLang="ko-KR" dirty="0"/>
              <a:t>Second level</a:t>
            </a:r>
            <a:endParaRPr lang="ko-KR" altLang="en-US" dirty="0"/>
          </a:p>
          <a:p>
            <a:pPr lvl="2"/>
            <a:r>
              <a:rPr lang="en-US" altLang="ko-KR" dirty="0"/>
              <a:t>Level3</a:t>
            </a:r>
            <a:endParaRPr lang="ko-KR" altLang="en-US" dirty="0"/>
          </a:p>
          <a:p>
            <a:pPr lvl="3"/>
            <a:r>
              <a:rPr lang="en-US" altLang="ko-KR" dirty="0"/>
              <a:t>Fourth level</a:t>
            </a:r>
            <a:endParaRPr lang="ko-KR" altLang="en-US" dirty="0"/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2155"/>
          </a:xfrm>
        </p:spPr>
        <p:txBody>
          <a:bodyPr vert="eaVert"/>
          <a:lstStyle/>
          <a:p>
            <a:r>
              <a:rPr lang="en-US" altLang="ko-KR" dirty="0"/>
              <a:t>Edit Subtitle Master Style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2155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ko-KR" dirty="0"/>
              <a:t>Tap to edit Master text</a:t>
            </a:r>
            <a:endParaRPr lang="ko-KR" altLang="en-US" dirty="0"/>
          </a:p>
          <a:p>
            <a:pPr lvl="1"/>
            <a:r>
              <a:rPr lang="en-US" altLang="ko-KR" dirty="0"/>
              <a:t>Second level</a:t>
            </a:r>
            <a:endParaRPr lang="ko-KR" altLang="en-US" dirty="0"/>
          </a:p>
          <a:p>
            <a:pPr lvl="2"/>
            <a:r>
              <a:rPr lang="en-US" altLang="ko-KR" dirty="0"/>
              <a:t>Level3</a:t>
            </a:r>
            <a:endParaRPr lang="ko-KR" altLang="en-US" dirty="0"/>
          </a:p>
          <a:p>
            <a:pPr lvl="3"/>
            <a:r>
              <a:rPr lang="en-US" altLang="ko-KR" dirty="0"/>
              <a:t>Fourth level</a:t>
            </a:r>
            <a:endParaRPr lang="ko-KR" altLang="en-US" dirty="0"/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835" cy="365760"/>
          </a:xfrm>
        </p:spPr>
        <p:txBody>
          <a:bodyPr/>
          <a:lstStyle/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5435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835" cy="365760"/>
          </a:xfrm>
        </p:spPr>
        <p:txBody>
          <a:bodyPr/>
          <a:lstStyle/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 hasCustomPrompt="1"/>
          </p:nvPr>
        </p:nvSpPr>
        <p:spPr>
          <a:xfrm>
            <a:off x="1524000" y="1122680"/>
            <a:ext cx="9144635" cy="2388235"/>
          </a:xfrm>
          <a:prstGeom prst="rect">
            <a:avLst/>
          </a:prstGeom>
        </p:spPr>
        <p:txBody>
          <a:bodyPr vert="horz" wrap="square" lIns="91440" tIns="45720" rIns="91440" bIns="45720" anchor="b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hasCustomPrompt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Дата 3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 hasCustomPrompt="1"/>
          </p:nvPr>
        </p:nvSpPr>
        <p:spPr>
          <a:xfrm>
            <a:off x="838200" y="365125"/>
            <a:ext cx="10516235" cy="1326515"/>
          </a:xfrm>
          <a:prstGeom prst="rect">
            <a:avLst/>
          </a:prstGeom>
        </p:spPr>
        <p:txBody>
          <a:bodyPr vert="horz" wrap="square" lIns="91440" tIns="45720" rIns="91440" bIns="45720" anchor="ctr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Содержимое 2"/>
          <p:cNvSpPr txBox="1">
            <a:spLocks noGrp="1"/>
          </p:cNvSpPr>
          <p:nvPr>
            <p:ph hasCustomPrompt="1"/>
          </p:nvPr>
        </p:nvSpPr>
        <p:spPr>
          <a:xfrm>
            <a:off x="838200" y="1825625"/>
            <a:ext cx="10516235" cy="435229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228600" indent="-228600" algn="l" defTabSz="91440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Tap to edit Master text styles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6858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Second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1430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Level 3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6002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Fourth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20574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Fifth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Дата 3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 hasCustomPrompt="1"/>
          </p:nvPr>
        </p:nvSpPr>
        <p:spPr>
          <a:xfrm>
            <a:off x="831850" y="1710055"/>
            <a:ext cx="10516235" cy="2853055"/>
          </a:xfrm>
          <a:prstGeom prst="rect">
            <a:avLst/>
          </a:prstGeom>
        </p:spPr>
        <p:txBody>
          <a:bodyPr vert="horz" wrap="square" lIns="91440" tIns="45720" rIns="91440" bIns="45720" anchor="b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Текст 2"/>
          <p:cNvSpPr txBox="1">
            <a:spLocks noGrp="1"/>
          </p:cNvSpPr>
          <p:nvPr>
            <p:ph type="body" hasCustomPrompt="1"/>
          </p:nvPr>
        </p:nvSpPr>
        <p:spPr>
          <a:xfrm>
            <a:off x="831850" y="4589780"/>
            <a:ext cx="10516235" cy="1500505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Дата 3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 hasCustomPrompt="1"/>
          </p:nvPr>
        </p:nvSpPr>
        <p:spPr>
          <a:xfrm>
            <a:off x="838200" y="365125"/>
            <a:ext cx="10516235" cy="1326515"/>
          </a:xfrm>
          <a:prstGeom prst="rect">
            <a:avLst/>
          </a:prstGeom>
        </p:spPr>
        <p:txBody>
          <a:bodyPr vert="horz" wrap="square" lIns="91440" tIns="45720" rIns="91440" bIns="45720" anchor="ctr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Содержимое 2"/>
          <p:cNvSpPr txBox="1">
            <a:spLocks noGrp="1"/>
          </p:cNvSpPr>
          <p:nvPr>
            <p:ph hasCustomPrompt="1"/>
          </p:nvPr>
        </p:nvSpPr>
        <p:spPr>
          <a:xfrm>
            <a:off x="838200" y="1825625"/>
            <a:ext cx="5182235" cy="435229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228600" indent="-228600" algn="l" defTabSz="91440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Segoe UI" panose="020B0502040204020203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Tap to edit Master text Styles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6858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Segoe UI" panose="020B0502040204020203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Second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1430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Segoe UI" panose="020B0502040204020203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Level3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6002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Segoe UI" panose="020B0502040204020203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Fourth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20574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Segoe UI" panose="020B0502040204020203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Fifth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Содержимое 3"/>
          <p:cNvSpPr txBox="1">
            <a:spLocks noGrp="1"/>
          </p:cNvSpPr>
          <p:nvPr>
            <p:ph hasCustomPrompt="1"/>
          </p:nvPr>
        </p:nvSpPr>
        <p:spPr>
          <a:xfrm>
            <a:off x="6172200" y="1825625"/>
            <a:ext cx="5182235" cy="435229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228600" indent="-228600" algn="l" defTabSz="91440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Tap to edit Master text styles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6858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Second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1430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Level3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6002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Fourth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20574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Fifth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Дата 4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 hasCustomPrompt="1"/>
          </p:nvPr>
        </p:nvSpPr>
        <p:spPr>
          <a:xfrm>
            <a:off x="840105" y="365125"/>
            <a:ext cx="10516235" cy="1326515"/>
          </a:xfrm>
          <a:prstGeom prst="rect">
            <a:avLst/>
          </a:prstGeom>
        </p:spPr>
        <p:txBody>
          <a:bodyPr vert="horz" wrap="square" lIns="91440" tIns="45720" rIns="91440" bIns="45720" anchor="ctr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Текст 2"/>
          <p:cNvSpPr txBox="1">
            <a:spLocks noGrp="1"/>
          </p:cNvSpPr>
          <p:nvPr>
            <p:ph type="body" hasCustomPrompt="1"/>
          </p:nvPr>
        </p:nvSpPr>
        <p:spPr>
          <a:xfrm>
            <a:off x="840105" y="1681480"/>
            <a:ext cx="5158105" cy="824230"/>
          </a:xfrm>
          <a:prstGeom prst="rect">
            <a:avLst/>
          </a:prstGeom>
        </p:spPr>
        <p:txBody>
          <a:bodyPr vert="horz" wrap="square" lIns="91440" tIns="45720" rIns="91440" bIns="45720" anchor="b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Содержимое 3"/>
          <p:cNvSpPr txBox="1">
            <a:spLocks noGrp="1"/>
          </p:cNvSpPr>
          <p:nvPr>
            <p:ph hasCustomPrompt="1"/>
          </p:nvPr>
        </p:nvSpPr>
        <p:spPr>
          <a:xfrm>
            <a:off x="840105" y="2505075"/>
            <a:ext cx="5158105" cy="368554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228600" indent="-228600" algn="l" defTabSz="91440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Tap to edit Master text styles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6858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Second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1430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Level3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6002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Fourth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20574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Fifth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Текст 4"/>
          <p:cNvSpPr txBox="1">
            <a:spLocks noGrp="1"/>
          </p:cNvSpPr>
          <p:nvPr>
            <p:ph type="body" hasCustomPrompt="1"/>
          </p:nvPr>
        </p:nvSpPr>
        <p:spPr>
          <a:xfrm>
            <a:off x="6172200" y="1681480"/>
            <a:ext cx="5184140" cy="824230"/>
          </a:xfrm>
          <a:prstGeom prst="rect">
            <a:avLst/>
          </a:prstGeom>
        </p:spPr>
        <p:txBody>
          <a:bodyPr vert="horz" wrap="square" lIns="91440" tIns="45720" rIns="91440" bIns="45720" anchor="b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6" name="Содержимое 5"/>
          <p:cNvSpPr txBox="1">
            <a:spLocks noGrp="1"/>
          </p:cNvSpPr>
          <p:nvPr>
            <p:ph hasCustomPrompt="1"/>
          </p:nvPr>
        </p:nvSpPr>
        <p:spPr>
          <a:xfrm>
            <a:off x="6172200" y="2505075"/>
            <a:ext cx="5184140" cy="368554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228600" indent="-228600" algn="l" defTabSz="91440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Wingdings" panose="05000000000000000000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Tapto edit Master text styles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6858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Second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1430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Level3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6002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Wingdings" panose="05000000000000000000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Fourth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20574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Fifth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7" name="Дата 6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8" name="Нижний колонтитул 7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9" name="Номер слайда 8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 hasCustomPrompt="1"/>
          </p:nvPr>
        </p:nvSpPr>
        <p:spPr>
          <a:xfrm>
            <a:off x="838200" y="365125"/>
            <a:ext cx="10516235" cy="1326515"/>
          </a:xfrm>
          <a:prstGeom prst="rect">
            <a:avLst/>
          </a:prstGeom>
        </p:spPr>
        <p:txBody>
          <a:bodyPr vert="horz" wrap="square" lIns="91440" tIns="45720" rIns="91440" bIns="45720" anchor="ctr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Нижний колонтитул 2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 hasCustomPrompt="1"/>
          </p:nvPr>
        </p:nvSpPr>
        <p:spPr>
          <a:xfrm>
            <a:off x="840105" y="457200"/>
            <a:ext cx="3932555" cy="1600835"/>
          </a:xfrm>
          <a:prstGeom prst="rect">
            <a:avLst/>
          </a:prstGeom>
        </p:spPr>
        <p:txBody>
          <a:bodyPr vert="horz" wrap="square" lIns="91440" tIns="45720" rIns="91440" bIns="45720" anchor="b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 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Содержимое 2"/>
          <p:cNvSpPr txBox="1">
            <a:spLocks noGrp="1"/>
          </p:cNvSpPr>
          <p:nvPr>
            <p:ph hasCustomPrompt="1"/>
          </p:nvPr>
        </p:nvSpPr>
        <p:spPr>
          <a:xfrm>
            <a:off x="5183505" y="987425"/>
            <a:ext cx="6172835" cy="487426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228600" indent="-228600" algn="l" defTabSz="91440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Tap to edit Master text styles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6858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Second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1430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Level3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6002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Fourth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20574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Fifth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Текст 3"/>
          <p:cNvSpPr txBox="1">
            <a:spLocks noGrp="1"/>
          </p:cNvSpPr>
          <p:nvPr>
            <p:ph type="body" hasCustomPrompt="1"/>
          </p:nvPr>
        </p:nvSpPr>
        <p:spPr>
          <a:xfrm>
            <a:off x="840105" y="2057400"/>
            <a:ext cx="3932555" cy="381254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Дата 4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 hasCustomPrompt="1"/>
          </p:nvPr>
        </p:nvSpPr>
        <p:spPr>
          <a:xfrm>
            <a:off x="840105" y="457200"/>
            <a:ext cx="3932555" cy="1600835"/>
          </a:xfrm>
          <a:prstGeom prst="rect">
            <a:avLst/>
          </a:prstGeom>
        </p:spPr>
        <p:txBody>
          <a:bodyPr vert="horz" wrap="square" lIns="91440" tIns="45720" rIns="91440" bIns="45720" anchor="b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Рисунок 2"/>
          <p:cNvSpPr txBox="1">
            <a:spLocks noGrp="1"/>
          </p:cNvSpPr>
          <p:nvPr>
            <p:ph type="pic" hasCustomPrompt="1"/>
          </p:nvPr>
        </p:nvSpPr>
        <p:spPr>
          <a:xfrm>
            <a:off x="5183505" y="987425"/>
            <a:ext cx="6172835" cy="4874260"/>
          </a:xfrm>
          <a:prstGeom prst="rect">
            <a:avLst/>
          </a:prstGeom>
        </p:spPr>
      </p:sp>
      <p:sp>
        <p:nvSpPr>
          <p:cNvPr id="4" name="Текст 3"/>
          <p:cNvSpPr txBox="1">
            <a:spLocks noGrp="1"/>
          </p:cNvSpPr>
          <p:nvPr>
            <p:ph type="body" hasCustomPrompt="1"/>
          </p:nvPr>
        </p:nvSpPr>
        <p:spPr>
          <a:xfrm>
            <a:off x="840105" y="2057400"/>
            <a:ext cx="3932555" cy="381254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Дата 4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 hasCustomPrompt="1"/>
          </p:nvPr>
        </p:nvSpPr>
        <p:spPr>
          <a:xfrm>
            <a:off x="838200" y="365125"/>
            <a:ext cx="10516235" cy="1326515"/>
          </a:xfrm>
          <a:prstGeom prst="rect">
            <a:avLst/>
          </a:prstGeom>
        </p:spPr>
        <p:txBody>
          <a:bodyPr vert="horz" wrap="square" lIns="91440" tIns="45720" rIns="91440" bIns="45720" anchor="ctr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hasCustomPrompt="1"/>
          </p:nvPr>
        </p:nvSpPr>
        <p:spPr>
          <a:xfrm>
            <a:off x="838200" y="1825625"/>
            <a:ext cx="10516235" cy="4352290"/>
          </a:xfrm>
          <a:prstGeom prst="rect">
            <a:avLst/>
          </a:prstGeom>
        </p:spPr>
        <p:txBody>
          <a:bodyPr vert="eaVert" wrap="square" lIns="91440" tIns="45720" rIns="91440" bIns="45720" anchor="t">
            <a:normAutofit/>
          </a:bodyPr>
          <a:lstStyle/>
          <a:p>
            <a:pPr marL="228600" indent="-228600" algn="l" defTabSz="91440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Tap to edit Master text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6858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Second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1430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Level3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6002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Fourth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20574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Fifth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Дата 3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 txBox="1"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9535" cy="5812790"/>
          </a:xfrm>
          <a:prstGeom prst="rect">
            <a:avLst/>
          </a:prstGeom>
        </p:spPr>
        <p:txBody>
          <a:bodyPr vert="eaVert" wrap="square" lIns="91440" tIns="45720" rIns="91440" bIns="45720" anchor="ctr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Edit Subtitle Master Style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hasCustomPrompt="1"/>
          </p:nvPr>
        </p:nvSpPr>
        <p:spPr>
          <a:xfrm>
            <a:off x="838200" y="365125"/>
            <a:ext cx="7734935" cy="5812790"/>
          </a:xfrm>
          <a:prstGeom prst="rect">
            <a:avLst/>
          </a:prstGeom>
        </p:spPr>
        <p:txBody>
          <a:bodyPr vert="eaVert" wrap="square" lIns="91440" tIns="45720" rIns="91440" bIns="45720" anchor="t">
            <a:normAutofit/>
          </a:bodyPr>
          <a:lstStyle/>
          <a:p>
            <a:pPr marL="228600" indent="-228600" algn="l" defTabSz="914400" eaLnBrk="1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Tap to edit Master text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6858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Second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1430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Level3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16002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Fourth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  <a:p>
            <a:pPr marL="2057400" indent="-228600" algn="l" defTabSz="914400" eaLnBrk="1" latinLnBrk="1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Fifth level</a:t>
            </a:r>
            <a:endParaRPr lang="ko-KR" altLang="en-US" sz="1800">
              <a:solidFill>
                <a:schemeClr val="tx1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Дата 3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 cstate="hq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z="587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Edit Title Master Style</a:t>
            </a:r>
            <a:endParaRPr lang="en-US" altLang="ko-KR" dirty="0">
              <a:effectLst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z="280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Tap to edit Master text styles</a:t>
            </a:r>
            <a:endParaRPr lang="ko-KR" altLang="en-US" dirty="0"/>
          </a:p>
          <a:p>
            <a:pPr lvl="1"/>
            <a:r>
              <a:rPr lang="en-US" altLang="ko-KR" dirty="0"/>
              <a:t>Second level</a:t>
            </a:r>
            <a:endParaRPr lang="ko-KR" altLang="en-US" dirty="0"/>
          </a:p>
          <a:p>
            <a:pPr lvl="2"/>
            <a:r>
              <a:rPr lang="en-US" altLang="ko-KR" dirty="0"/>
              <a:t>Level 3</a:t>
            </a:r>
            <a:endParaRPr lang="ko-KR" altLang="en-US" dirty="0"/>
          </a:p>
          <a:p>
            <a:pPr lvl="3"/>
            <a:r>
              <a:rPr lang="en-US" altLang="ko-KR" dirty="0"/>
              <a:t>Fourth level</a:t>
            </a:r>
            <a:endParaRPr lang="ko-KR" altLang="en-US" dirty="0"/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D09F3-42FA-4000-BA19-9FDED2BD3142}" type="datetimeFigureOut">
              <a:rPr lang="ko-KR" altLang="en-US" smtClean="0"/>
              <a:t>2023-10-12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169E2-93EA-4F50-8F12-231B5AD0A009}" type="slidenum">
              <a:rPr lang="ko-KR" altLang="en-US" smtClean="0"/>
              <a:t>‹№›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lang="en-US" altLang="ko-KR" sz="5870" kern="1200" smtClean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altLang="ko-KR" sz="2800" kern="1200" smtClean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6235" cy="1326515"/>
          </a:xfrm>
          <a:prstGeom prst="rect">
            <a:avLst/>
          </a:prstGeom>
        </p:spPr>
        <p:txBody>
          <a:bodyPr vert="horz" wrap="square" lIns="91440" tIns="45720" rIns="91440" bIns="45720" anchor="ctr">
            <a:norm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587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Edit Title Master Style</a:t>
            </a:r>
          </a:p>
        </p:txBody>
      </p:sp>
      <p:sp>
        <p:nvSpPr>
          <p:cNvPr id="3" name="Текст 2"/>
          <p:cNvSpPr txBox="1">
            <a:spLocks noGrp="1"/>
          </p:cNvSpPr>
          <p:nvPr>
            <p:ph type="body"/>
          </p:nvPr>
        </p:nvSpPr>
        <p:spPr>
          <a:xfrm>
            <a:off x="838200" y="1825625"/>
            <a:ext cx="10516235" cy="4352290"/>
          </a:xfrm>
          <a:prstGeom prst="rect">
            <a:avLst/>
          </a:prstGeom>
        </p:spPr>
        <p:txBody>
          <a:bodyPr vert="horz" wrap="square" lIns="91440" tIns="45720" rIns="91440" bIns="45720" anchor="t">
            <a:normAutofit/>
          </a:bodyPr>
          <a:lstStyle/>
          <a:p>
            <a:pPr marL="228600" indent="-228600" defTabSz="508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buChar char="•"/>
            </a:pPr>
            <a:r>
              <a:rPr lang="en-US" altLang="ko-KR" sz="2800">
                <a:solidFill>
                  <a:srgbClr val="000000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Tap to edit Master text styles</a:t>
            </a:r>
          </a:p>
          <a:p>
            <a:pPr marL="685800" indent="-228600" defTabSz="508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buChar char="•"/>
            </a:pPr>
            <a:r>
              <a:rPr lang="en-US" altLang="ko-KR" sz="2400">
                <a:latin typeface="Malgun Gothic" panose="020B0503020000020004" charset="-127"/>
                <a:ea typeface="Malgun Gothic" panose="020B0503020000020004" charset="-127"/>
              </a:rPr>
              <a:t>Second level</a:t>
            </a:r>
          </a:p>
          <a:p>
            <a:pPr marL="1143000" indent="-228600" defTabSz="508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buChar char="•"/>
            </a:pPr>
            <a:r>
              <a:rPr lang="en-US" altLang="ko-KR" sz="2000">
                <a:latin typeface="Malgun Gothic" panose="020B0503020000020004" charset="-127"/>
                <a:ea typeface="Malgun Gothic" panose="020B0503020000020004" charset="-127"/>
              </a:rPr>
              <a:t>Level 3</a:t>
            </a:r>
          </a:p>
          <a:p>
            <a:pPr marL="1600200" indent="-228600" defTabSz="508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buChar char="•"/>
            </a:pPr>
            <a:r>
              <a:rPr lang="en-US" altLang="ko-KR" sz="1800">
                <a:latin typeface="Malgun Gothic" panose="020B0503020000020004" charset="-127"/>
                <a:ea typeface="Malgun Gothic" panose="020B0503020000020004" charset="-127"/>
              </a:rPr>
              <a:t>Fourth level</a:t>
            </a:r>
          </a:p>
          <a:p>
            <a:pPr marL="2057400" indent="-228600" defTabSz="508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buChar char="•"/>
            </a:pPr>
            <a:r>
              <a:rPr lang="en-US" altLang="ko-KR" sz="1800">
                <a:latin typeface="Malgun Gothic" panose="020B0503020000020004" charset="-127"/>
                <a:ea typeface="Malgun Gothic" panose="020B0503020000020004" charset="-127"/>
              </a:rPr>
              <a:t>Fifth level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/>
          </p:nvPr>
        </p:nvSpPr>
        <p:spPr>
          <a:xfrm>
            <a:off x="8382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datetime1">
              <a:rPr lang="ko-KR" altLang="en-US" sz="1200">
                <a:latin typeface="Malgun Gothic" panose="020B0503020000020004" charset="-127"/>
                <a:ea typeface="Malgun Gothic" panose="020B0503020000020004" charset="-127"/>
              </a:rPr>
              <a:t>2023-10-12</a:t>
            </a:fld>
            <a:endParaRPr lang="ko-KR" altLang="en-US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/>
          </p:nvPr>
        </p:nvSpPr>
        <p:spPr>
          <a:xfrm>
            <a:off x="4038600" y="6356350"/>
            <a:ext cx="41154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/>
          </p:nvPr>
        </p:nvSpPr>
        <p:spPr>
          <a:xfrm>
            <a:off x="8610600" y="6356350"/>
            <a:ext cx="2743835" cy="365760"/>
          </a:xfrm>
          <a:prstGeom prst="rect">
            <a:avLst/>
          </a:prstGeom>
        </p:spPr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fld id="{B9320F77-B9A0-41C5-862A-B4B631284C64}" type="slidenum">
              <a:rPr lang="en-US" altLang="ko-KR" sz="1200">
                <a:latin typeface="Malgun Gothic" panose="020B0503020000020004" charset="-127"/>
                <a:ea typeface="Malgun Gothic" panose="020B0503020000020004" charset="-127"/>
              </a:rPr>
              <a:t>‹№›</a:t>
            </a:fld>
            <a:endParaRPr lang="en-US" altLang="ko-KR" sz="12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0" indent="0" algn="ctr" defTabSz="914400" latinLnBrk="1">
        <a:buNone/>
        <a:defRPr lang="ko-KR" sz="4400" baseline="0" smtClean="0">
          <a:solidFill>
            <a:schemeClr val="tx1"/>
          </a:solidFill>
          <a:latin typeface="+mn-lt"/>
          <a:ea typeface="+mn-ea"/>
          <a:cs typeface="+mn-cs"/>
        </a:defRPr>
      </a:lvl1pPr>
    </p:titleStyle>
    <p:bodyStyle>
      <a:lvl1pPr marL="342900" indent="-342900" algn="l" defTabSz="914400" latinLnBrk="1">
        <a:spcBef>
          <a:spcPct val="20000"/>
        </a:spcBef>
        <a:buFont typeface="Arial" panose="020B0604020202020204"/>
        <a:buChar char="•"/>
        <a:defRPr lang="ko-KR" sz="2800" baseline="0" smtClean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defTabSz="914400" latinLnBrk="1">
        <a:buChar char="-"/>
        <a:defRPr lang="ko-KR" sz="2400" smtClean="0"/>
      </a:lvl2pPr>
      <a:lvl3pPr marL="1143000" lvl="2" indent="-228600" defTabSz="914400" latinLnBrk="1">
        <a:buChar char="●"/>
        <a:defRPr lang="ko-KR" sz="2000" smtClean="0"/>
      </a:lvl3pPr>
      <a:lvl4pPr marL="1600200" lvl="3" indent="-228600" defTabSz="914400" latinLnBrk="1">
        <a:buChar char="-"/>
        <a:defRPr lang="ko-KR" sz="1800" smtClean="0"/>
      </a:lvl4pPr>
      <a:lvl5pPr marL="2057400" lvl="4" indent="-228600" defTabSz="914400" latinLnBrk="1">
        <a:buChar char="»"/>
        <a:defRPr lang="ko-KR" sz="1800" smtClean="0"/>
      </a:lvl5pPr>
    </p:bodyStyle>
    <p:otherStyle>
      <a:lvl1pPr marL="0" indent="0" algn="l" defTabSz="914400" latinLnBrk="1">
        <a:buNone/>
        <a:defRPr lang="ko-KR" sz="1800" baseline="0" smtClean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defTabSz="914400" latinLnBrk="1">
        <a:defRPr lang="ko-KR" smtClean="0"/>
      </a:lvl2pPr>
      <a:lvl3pPr marL="914400" lvl="2" indent="0" defTabSz="914400" latinLnBrk="1">
        <a:defRPr lang="ko-KR" smtClean="0"/>
      </a:lvl3pPr>
      <a:lvl4pPr marL="1371600" lvl="3" indent="0" defTabSz="914400" latinLnBrk="1">
        <a:defRPr lang="ko-KR" smtClean="0"/>
      </a:lvl4pPr>
      <a:lvl5pPr marL="1828800" lvl="4" indent="0" defTabSz="914400" latinLnBrk="1">
        <a:defRPr lang="ko-KR" smtClean="0"/>
      </a:lvl5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420560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 fontScale="90000"/>
          </a:bodyPr>
          <a:lstStyle/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7200" b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Тема: «Узагальнення та систематизація вивченого з розділів «Лексикологія» та            «Фразеологія»</a:t>
            </a:r>
            <a:endParaRPr lang="ko-KR" altLang="en-US" sz="11000">
              <a:solidFill>
                <a:srgbClr val="FF0000"/>
              </a:solidFill>
              <a:latin typeface="Gabriola" panose="04040605051002020D02" charset="0"/>
              <a:ea typeface="Gabriola" panose="04040605051002020D0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6235" cy="4143375"/>
          </a:xfrm>
          <a:prstGeom prst="rect">
            <a:avLst/>
          </a:prstGeom>
        </p:spPr>
        <p:txBody>
          <a:bodyPr vert="horz" wrap="square" lIns="91440" tIns="45720" rIns="91440" bIns="45720" numCol="1" anchor="ctr">
            <a:normAutofit/>
          </a:bodyPr>
          <a:lstStyle/>
          <a:p>
            <a:pPr marL="0" indent="0" algn="l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 b="1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Мета</a:t>
            </a:r>
            <a:r>
              <a:rPr lang="en-US" altLang="ko-KR" sz="3600" b="1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: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повторити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,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закріпити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,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поглибити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,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удосконалити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знання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та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уміння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учнів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із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розділів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мовознавства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«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Лексикологія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»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та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«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Фразеологія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»;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узагальнити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засвоєний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мовний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матеріал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; </a:t>
            </a:r>
            <a:r>
              <a:rPr lang="uk-UA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активізувати діяльність учнів;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формувати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навички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усного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мовлення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,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розвивати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в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учнів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пам'ять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,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аналітичне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та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образне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мислення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,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творчі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здібності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;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виховувати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інтерес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до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вивчення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української</a:t>
            </a:r>
            <a:r>
              <a:rPr lang="en-US" altLang="ko-KR" sz="3600" dirty="0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 </a:t>
            </a:r>
            <a:r>
              <a:rPr lang="en-US" altLang="ko-KR" sz="3600" dirty="0" err="1">
                <a:solidFill>
                  <a:srgbClr val="FF0000"/>
                </a:solidFill>
                <a:latin typeface="Gabriola" panose="04040605051002020D02" charset="0"/>
                <a:ea typeface="Gabriola" panose="04040605051002020D02" charset="0"/>
              </a:rPr>
              <a:t>мови</a:t>
            </a:r>
            <a:endParaRPr lang="ko-KR" altLang="en-US" sz="5870" dirty="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3" name="Содержимое 2" descr="C:/Users/Галина Красноплахта/AppData/Roaming/PolarisOffice/ETemp/6464_21364176/fImage5790681188467.pn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95650" y="4114800"/>
            <a:ext cx="5600065" cy="19596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238823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Рисунок 3" descr="C:/Users/Галина Красноплахта/AppData/Roaming/PolarisOffice/ETemp/4836_17234032/fImage3330939441.jpe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870" y="846455"/>
            <a:ext cx="10059670" cy="51949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870585"/>
            <a:ext cx="9144635" cy="1093470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6000">
                <a:solidFill>
                  <a:srgbClr val="80007F"/>
                </a:solidFill>
                <a:latin typeface="Gabriola" panose="04040605051002020D02" charset="0"/>
                <a:ea typeface="Gabriola" panose="04040605051002020D02" charset="0"/>
              </a:rPr>
              <a:t>"БЛІЦ-ОПИТУВАННЯ"</a:t>
            </a:r>
            <a:endParaRPr lang="ko-KR" altLang="en-US" sz="6000">
              <a:solidFill>
                <a:srgbClr val="80007F"/>
              </a:solidFill>
              <a:latin typeface="Gabriola" panose="04040605051002020D02" charset="0"/>
              <a:ea typeface="Gabriola" panose="04040605051002020D02" charset="0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1911985"/>
            <a:ext cx="9144635" cy="415036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 fontScale="77500"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80007F"/>
                </a:solidFill>
                <a:latin typeface="Arial Black" panose="020B0A04020102020204" charset="0"/>
                <a:ea typeface="Arial Black" panose="020B0A04020102020204" charset="0"/>
              </a:rPr>
              <a:t>Що вивчає лексикологія? </a:t>
            </a:r>
            <a:endParaRPr lang="ko-KR" altLang="en-US" sz="2600" b="0">
              <a:solidFill>
                <a:srgbClr val="80007F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80007F"/>
                </a:solidFill>
                <a:latin typeface="Arial Black" panose="020B0A04020102020204" charset="0"/>
                <a:ea typeface="Arial Black" panose="020B0A04020102020204" charset="0"/>
              </a:rPr>
              <a:t>Що називають лексикою?</a:t>
            </a:r>
            <a:endParaRPr lang="ko-KR" altLang="en-US" sz="2600" b="0">
              <a:solidFill>
                <a:srgbClr val="80007F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80007F"/>
                </a:solidFill>
                <a:latin typeface="Arial Black" panose="020B0A04020102020204" charset="0"/>
                <a:ea typeface="Arial Black" panose="020B0A04020102020204" charset="0"/>
              </a:rPr>
              <a:t>Що розуміють під лексичним значенням слова?</a:t>
            </a:r>
            <a:endParaRPr lang="ko-KR" altLang="en-US" sz="2600" b="0">
              <a:solidFill>
                <a:srgbClr val="80007F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80007F"/>
                </a:solidFill>
                <a:latin typeface="Arial Black" panose="020B0A04020102020204" charset="0"/>
                <a:ea typeface="Arial Black" panose="020B0A04020102020204" charset="0"/>
              </a:rPr>
              <a:t>На які групи за значенням поділяють слова?</a:t>
            </a:r>
            <a:endParaRPr lang="ko-KR" altLang="en-US" sz="2600" b="0">
              <a:solidFill>
                <a:srgbClr val="80007F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80007F"/>
                </a:solidFill>
                <a:latin typeface="Arial Black" panose="020B0A04020102020204" charset="0"/>
                <a:ea typeface="Arial Black" panose="020B0A04020102020204" charset="0"/>
              </a:rPr>
              <a:t>Що вивчає фразеологія? </a:t>
            </a:r>
            <a:endParaRPr lang="ko-KR" altLang="en-US" sz="2600" b="0">
              <a:solidFill>
                <a:srgbClr val="80007F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80007F"/>
                </a:solidFill>
                <a:latin typeface="Arial Black" panose="020B0A04020102020204" charset="0"/>
                <a:ea typeface="Arial Black" panose="020B0A04020102020204" charset="0"/>
              </a:rPr>
              <a:t>Які слова називать неологізмами?</a:t>
            </a:r>
            <a:endParaRPr lang="ko-KR" altLang="en-US" sz="2600" b="0">
              <a:solidFill>
                <a:srgbClr val="80007F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80007F"/>
                </a:solidFill>
                <a:latin typeface="Arial Black" panose="020B0A04020102020204" charset="0"/>
                <a:ea typeface="Arial Black" panose="020B0A04020102020204" charset="0"/>
              </a:rPr>
              <a:t>На які групи поділяють застарілі слова?</a:t>
            </a:r>
            <a:endParaRPr lang="ko-KR" altLang="en-US" sz="2600" b="0">
              <a:solidFill>
                <a:srgbClr val="80007F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80007F"/>
                </a:solidFill>
                <a:latin typeface="Arial Black" panose="020B0A04020102020204" charset="0"/>
                <a:ea typeface="Arial Black" panose="020B0A04020102020204" charset="0"/>
              </a:rPr>
              <a:t>Які ви знаєте групи слів за походженням? За вживанням?</a:t>
            </a:r>
            <a:endParaRPr lang="ko-KR" altLang="en-US" sz="2600" b="0">
              <a:solidFill>
                <a:srgbClr val="80007F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80007F"/>
                </a:solidFill>
                <a:latin typeface="Arial Black" panose="020B0A04020102020204" charset="0"/>
                <a:ea typeface="Arial Black" panose="020B0A04020102020204" charset="0"/>
              </a:rPr>
              <a:t>Що таке діалектизми?</a:t>
            </a:r>
            <a:endParaRPr lang="ko-KR" altLang="en-US" sz="8000">
              <a:solidFill>
                <a:srgbClr val="80007F"/>
              </a:solidFill>
              <a:latin typeface="Arial Black" panose="020B0A04020102020204" charset="0"/>
              <a:ea typeface="Arial Black" panose="020B0A040201020202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/>
          </p:nvPr>
        </p:nvSpPr>
        <p:spPr>
          <a:xfrm>
            <a:off x="2367280" y="760730"/>
            <a:ext cx="8987790" cy="931545"/>
          </a:xfrm>
          <a:prstGeom prst="rect">
            <a:avLst/>
          </a:prstGeom>
        </p:spPr>
        <p:txBody>
          <a:bodyPr vert="horz" wrap="square" lIns="91440" tIns="45720" rIns="91440" bIns="45720" numCol="1" anchor="ctr">
            <a:normAutofit fontScale="90000"/>
          </a:bodyPr>
          <a:lstStyle/>
          <a:p>
            <a:pPr marL="0" indent="0" algn="l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7200" b="1">
                <a:solidFill>
                  <a:srgbClr val="80007F"/>
                </a:solidFill>
                <a:latin typeface="Gabriola" panose="04040605051002020D02" charset="0"/>
                <a:ea typeface="Gabriola" panose="04040605051002020D02" charset="0"/>
              </a:rPr>
              <a:t>"ГАЛОПОМ ПО ЄВРОПАХ"</a:t>
            </a:r>
            <a:endParaRPr lang="ko-KR" altLang="en-US" sz="7200" b="1">
              <a:solidFill>
                <a:srgbClr val="80007F"/>
              </a:solidFill>
              <a:latin typeface="Gabriola" panose="04040605051002020D02" charset="0"/>
              <a:ea typeface="Gabriola" panose="04040605051002020D02" charset="0"/>
            </a:endParaRPr>
          </a:p>
        </p:txBody>
      </p:sp>
      <p:pic>
        <p:nvPicPr>
          <p:cNvPr id="3" name="Содержимое 2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5690" y="1758950"/>
            <a:ext cx="4944745" cy="4269740"/>
          </a:xfrm>
          <a:prstGeom prst="rect">
            <a:avLst/>
          </a:prstGeom>
          <a:noFill/>
        </p:spPr>
      </p:pic>
      <p:pic>
        <p:nvPicPr>
          <p:cNvPr id="4" name="Содержимое 3"/>
          <p:cNvPicPr>
            <a:picLocks noGrp="1" noChangeAspect="1"/>
          </p:cNvPicPr>
          <p:nvPr>
            <p:ph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0" y="1792605"/>
            <a:ext cx="5038090" cy="42360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626235" y="789305"/>
            <a:ext cx="9145270" cy="2152650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 fontScale="90000"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4800" b="1">
                <a:solidFill>
                  <a:srgbClr val="80007F"/>
                </a:solidFill>
                <a:latin typeface="Comic Sans MS" panose="030F0702030302020204" charset="0"/>
                <a:ea typeface="Comic Sans MS" panose="030F0702030302020204" charset="0"/>
              </a:rPr>
              <a:t>Запозичена лексика - це слова, що прийшли в українську з інших мов</a:t>
            </a:r>
            <a:endParaRPr lang="ko-KR" altLang="en-US" sz="3600" b="1">
              <a:solidFill>
                <a:srgbClr val="80007F"/>
              </a:solidFill>
              <a:latin typeface="Comic Sans MS" panose="030F0702030302020204" charset="0"/>
              <a:ea typeface="Comic Sans MS" panose="030F0702030302020204" charset="0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2999105"/>
            <a:ext cx="9145270" cy="2956560"/>
          </a:xfrm>
          <a:prstGeom prst="rect">
            <a:avLst/>
          </a:prstGeom>
          <a:solidFill>
            <a:srgbClr val="36B700"/>
          </a:solidFill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1">
                <a:solidFill>
                  <a:srgbClr val="000000"/>
                </a:solidFill>
                <a:latin typeface="Arial Black" panose="020B0A04020102020204" charset="0"/>
                <a:ea typeface="Arial Black" panose="020B0A04020102020204" charset="0"/>
              </a:rPr>
              <a:t>Правильно запишіть слова.</a:t>
            </a:r>
            <a:endParaRPr lang="ko-KR" altLang="en-US" sz="2600" b="1">
              <a:solidFill>
                <a:srgbClr val="0000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600" b="0">
              <a:solidFill>
                <a:srgbClr val="0000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000000"/>
                </a:solidFill>
                <a:latin typeface="Arial Black" panose="020B0A04020102020204" charset="0"/>
                <a:ea typeface="Arial Black" panose="020B0A04020102020204" charset="0"/>
              </a:rPr>
              <a:t>1. Пі(ц)а, бру(т)о, інтерме(ц)о, мадо(н)а, Го(л)андія.</a:t>
            </a:r>
            <a:endParaRPr lang="ko-KR" altLang="en-US" sz="2600" b="0">
              <a:solidFill>
                <a:srgbClr val="0000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600" b="0">
              <a:solidFill>
                <a:srgbClr val="0000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2600" b="0">
                <a:solidFill>
                  <a:srgbClr val="000000"/>
                </a:solidFill>
                <a:latin typeface="Arial Black" panose="020B0A04020102020204" charset="0"/>
                <a:ea typeface="Arial Black" panose="020B0A04020102020204" charset="0"/>
              </a:rPr>
              <a:t>2. Бар..єр, ател..є, б..джет, кур..озний, міл..он.</a:t>
            </a:r>
            <a:endParaRPr lang="ko-KR" altLang="en-US" sz="2600" b="0">
              <a:solidFill>
                <a:srgbClr val="0000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8000">
              <a:latin typeface="Arial Black" panose="020B0A04020102020204" charset="0"/>
              <a:ea typeface="Arial Black" panose="020B0A040201020202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480820" y="961390"/>
            <a:ext cx="4646930" cy="462089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8000">
                <a:solidFill>
                  <a:srgbClr val="36B700"/>
                </a:solidFill>
                <a:latin typeface="Comic Sans MS" panose="030F0702030302020204" charset="0"/>
                <a:ea typeface="Comic Sans MS" panose="030F0702030302020204" charset="0"/>
              </a:rPr>
              <a:t>ПЕРЕВІР</a:t>
            </a:r>
            <a:br>
              <a:rPr lang="en-US" altLang="ko-KR" sz="8000">
                <a:solidFill>
                  <a:srgbClr val="36B700"/>
                </a:solidFill>
                <a:latin typeface="Comic Sans MS" panose="030F0702030302020204" charset="0"/>
                <a:ea typeface="Comic Sans MS" panose="030F0702030302020204" charset="0"/>
              </a:rPr>
            </a:br>
            <a:r>
              <a:rPr lang="en-US" altLang="ko-KR" sz="3600">
                <a:solidFill>
                  <a:srgbClr val="36B700"/>
                </a:solidFill>
                <a:latin typeface="Comic Sans MS" panose="030F0702030302020204" charset="0"/>
                <a:ea typeface="Comic Sans MS" panose="030F0702030302020204" charset="0"/>
              </a:rPr>
              <a:t>1. Піца , брутто , інтермецо , мадонна ,</a:t>
            </a:r>
            <a:br>
              <a:rPr lang="en-US" altLang="ko-KR" sz="3600">
                <a:solidFill>
                  <a:srgbClr val="36B700"/>
                </a:solidFill>
                <a:latin typeface="Comic Sans MS" panose="030F0702030302020204" charset="0"/>
                <a:ea typeface="Comic Sans MS" panose="030F0702030302020204" charset="0"/>
              </a:rPr>
            </a:br>
            <a:r>
              <a:rPr lang="en-US" altLang="ko-KR" sz="3600">
                <a:solidFill>
                  <a:srgbClr val="36B700"/>
                </a:solidFill>
                <a:latin typeface="Comic Sans MS" panose="030F0702030302020204" charset="0"/>
                <a:ea typeface="Comic Sans MS" panose="030F0702030302020204" charset="0"/>
              </a:rPr>
              <a:t>Голландія</a:t>
            </a:r>
            <a:endParaRPr lang="ko-KR" altLang="en-US" sz="2600">
              <a:solidFill>
                <a:srgbClr val="003A9A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6284595" y="2410460"/>
            <a:ext cx="4297680" cy="406146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 fontScale="40000"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15000">
                <a:solidFill>
                  <a:srgbClr val="36B700"/>
                </a:solidFill>
                <a:latin typeface="Comic Sans MS" panose="030F0702030302020204" charset="0"/>
                <a:ea typeface="Comic Sans MS" panose="030F0702030302020204" charset="0"/>
              </a:rPr>
              <a:t>СЕБЕ</a:t>
            </a:r>
            <a:endParaRPr lang="ko-KR" altLang="en-US" sz="15000">
              <a:solidFill>
                <a:srgbClr val="36B700"/>
              </a:solidFill>
              <a:latin typeface="Comic Sans MS" panose="030F0702030302020204" charset="0"/>
              <a:ea typeface="Comic Sans MS" panose="030F0702030302020204" charset="0"/>
            </a:endParaRPr>
          </a:p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9600">
                <a:solidFill>
                  <a:srgbClr val="36B700"/>
                </a:solidFill>
                <a:latin typeface="Comic Sans MS" panose="030F0702030302020204" charset="0"/>
                <a:ea typeface="Comic Sans MS" panose="030F0702030302020204" charset="0"/>
              </a:rPr>
              <a:t>2. Бар'єр , ательє , бюджет , курйозний , мільйон</a:t>
            </a:r>
            <a:endParaRPr lang="ko-KR" altLang="en-US" sz="9600">
              <a:latin typeface="Malgun Gothic" panose="020B0503020000020004" charset="-127"/>
              <a:ea typeface="Malgun Gothic" panose="020B0503020000020004" charset="-127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717550"/>
            <a:ext cx="9145270" cy="130619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 b="1">
                <a:solidFill>
                  <a:srgbClr val="80007F"/>
                </a:solidFill>
                <a:latin typeface="Comic Sans MS" panose="030F0702030302020204" charset="0"/>
                <a:ea typeface="Comic Sans MS" panose="030F0702030302020204" charset="0"/>
              </a:rPr>
              <a:t>Доберіть українські відповідники до запозичень</a:t>
            </a:r>
            <a:endParaRPr lang="ko-KR" altLang="en-US" sz="3600" b="1">
              <a:solidFill>
                <a:srgbClr val="80007F"/>
              </a:solidFill>
              <a:latin typeface="Comic Sans MS" panose="030F0702030302020204" charset="0"/>
              <a:ea typeface="Comic Sans MS" panose="030F0702030302020204" charset="0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Фигура 3"/>
          <p:cNvSpPr/>
          <p:nvPr/>
        </p:nvSpPr>
        <p:spPr>
          <a:xfrm>
            <a:off x="1315085" y="1639570"/>
            <a:ext cx="9580880" cy="4211320"/>
          </a:xfrm>
          <a:prstGeom prst="horizontalScroll">
            <a:avLst/>
          </a:prstGeom>
          <a:solidFill>
            <a:srgbClr val="FC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l" defTabSz="44958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 b="1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</a:rPr>
              <a:t> Космос, ландшафт, пілот, голкіпер, шофер, процент, горизонт, інтелектуальний, </a:t>
            </a:r>
            <a:endParaRPr lang="ko-KR" altLang="en-US" sz="3600" b="1">
              <a:solidFill>
                <a:srgbClr val="000000"/>
              </a:solidFill>
              <a:latin typeface="Times New Roman" panose="02020603050405020304" charset="0"/>
              <a:ea typeface="Times New Roman" panose="02020603050405020304" charset="0"/>
            </a:endParaRPr>
          </a:p>
          <a:p>
            <a:pPr marL="0" indent="0" algn="l" defTabSz="44958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 b="1">
                <a:solidFill>
                  <a:srgbClr val="3B3835"/>
                </a:solidFill>
                <a:latin typeface="Helvetica Neue" charset="0"/>
                <a:ea typeface="Helvetica Neue" charset="0"/>
              </a:rPr>
              <a:t> </a:t>
            </a:r>
            <a:r>
              <a:rPr lang="en-US" altLang="ko-KR" sz="3600" b="1">
                <a:solidFill>
                  <a:srgbClr val="000000"/>
                </a:solidFill>
                <a:latin typeface="Times New Roman" panose="02020603050405020304" charset="0"/>
                <a:ea typeface="Times New Roman" panose="02020603050405020304" charset="0"/>
              </a:rPr>
              <a:t> Всесвіт, відсоток , краєвид , льотчик, водій , воротар , обрій , розумовий</a:t>
            </a:r>
            <a:endParaRPr lang="ko-KR" altLang="en-US" sz="3600" b="1">
              <a:solidFill>
                <a:srgbClr val="00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7315835" cy="238823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Фигура 3"/>
          <p:cNvSpPr/>
          <p:nvPr/>
        </p:nvSpPr>
        <p:spPr>
          <a:xfrm>
            <a:off x="1219835" y="817880"/>
            <a:ext cx="9614535" cy="5194935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Космос - всесвіт </a:t>
            </a:r>
            <a:endParaRPr lang="ko-KR" altLang="en-US" sz="360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Ландшафт - краєвид</a:t>
            </a:r>
            <a:endParaRPr lang="ko-KR" altLang="en-US" sz="360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Пілот - льотчик</a:t>
            </a:r>
            <a:endParaRPr lang="ko-KR" altLang="en-US" sz="360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Голкіпер - воротар</a:t>
            </a:r>
            <a:endParaRPr lang="ko-KR" altLang="en-US" sz="360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Шофер - водій</a:t>
            </a:r>
            <a:endParaRPr lang="ko-KR" altLang="en-US" sz="360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Процент - відсоток</a:t>
            </a:r>
            <a:endParaRPr lang="ko-KR" altLang="en-US" sz="360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Горизонт - обрій</a:t>
            </a:r>
            <a:endParaRPr lang="ko-KR" altLang="en-US" sz="360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</a:rPr>
              <a:t>Інтелектуальний - розумовий</a:t>
            </a:r>
            <a:endParaRPr lang="ko-KR" altLang="en-US" sz="360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/>
          </p:nvPr>
        </p:nvSpPr>
        <p:spPr>
          <a:xfrm>
            <a:off x="1240155" y="494029"/>
            <a:ext cx="10516870" cy="1327150"/>
          </a:xfrm>
          <a:prstGeom prst="rect">
            <a:avLst/>
          </a:prstGeom>
        </p:spPr>
        <p:txBody>
          <a:bodyPr vert="horz" wrap="square" lIns="91440" tIns="45720" rIns="91440" bIns="45720" numCol="1" anchor="ctr">
            <a:normAutofit/>
          </a:bodyPr>
          <a:lstStyle/>
          <a:p>
            <a:pPr marL="0" indent="0" algn="l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7200">
                <a:solidFill>
                  <a:srgbClr val="80007F"/>
                </a:solidFill>
                <a:latin typeface="Gabriola" panose="04040605051002020D02" charset="0"/>
                <a:ea typeface="Gabriola" panose="04040605051002020D02" charset="0"/>
              </a:rPr>
              <a:t>"І ЗА ГОРАМИ ЛЮДИ ЖИВУТЬ"</a:t>
            </a:r>
            <a:endParaRPr lang="ko-KR" altLang="en-US" sz="7200">
              <a:solidFill>
                <a:srgbClr val="80007F"/>
              </a:solidFill>
              <a:latin typeface="Gabriola" panose="04040605051002020D02" charset="0"/>
              <a:ea typeface="Gabriola" panose="04040605051002020D02" charset="0"/>
            </a:endParaRPr>
          </a:p>
        </p:txBody>
      </p:sp>
      <p:pic>
        <p:nvPicPr>
          <p:cNvPr id="3" name="Содержимое 2" descr="C:/Users/Галина Красноплахта/AppData/Roaming/PolarisOffice/ETemp/4836_17234032/fImage4165131589358.jpeg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1564005" y="1682115"/>
            <a:ext cx="9126855" cy="43522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238823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Фигура 3"/>
          <p:cNvSpPr/>
          <p:nvPr/>
        </p:nvSpPr>
        <p:spPr>
          <a:xfrm>
            <a:off x="1090295" y="832485"/>
            <a:ext cx="4319905" cy="5194935"/>
          </a:xfrm>
          <a:prstGeom prst="flowChartPunchedTape">
            <a:avLst/>
          </a:prstGeom>
          <a:solidFill>
            <a:srgbClr val="FC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>
                <a:latin typeface="Segoe UI" panose="020B0502040204020203" pitchFamily="34" charset="0"/>
                <a:ea typeface="Segoe UI" panose="020B0502040204020203" pitchFamily="34" charset="0"/>
              </a:rPr>
              <a:t>КРИСАНЯ</a:t>
            </a:r>
            <a:endParaRPr lang="ko-KR" altLang="en-US" sz="2800"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>
                <a:latin typeface="Segoe UI" panose="020B0502040204020203" pitchFamily="34" charset="0"/>
                <a:ea typeface="Segoe UI" panose="020B0502040204020203" pitchFamily="34" charset="0"/>
              </a:rPr>
              <a:t>ВУЙКО</a:t>
            </a:r>
            <a:endParaRPr lang="ko-KR" altLang="en-US" sz="2800"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>
                <a:latin typeface="Segoe UI" panose="020B0502040204020203" pitchFamily="34" charset="0"/>
                <a:ea typeface="Segoe UI" panose="020B0502040204020203" pitchFamily="34" charset="0"/>
              </a:rPr>
              <a:t>КОГУТ</a:t>
            </a:r>
            <a:endParaRPr lang="ko-KR" altLang="en-US" sz="2800"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>
                <a:latin typeface="Segoe UI" panose="020B0502040204020203" pitchFamily="34" charset="0"/>
                <a:ea typeface="Segoe UI" panose="020B0502040204020203" pitchFamily="34" charset="0"/>
              </a:rPr>
              <a:t>ВАТРА</a:t>
            </a:r>
            <a:endParaRPr lang="ko-KR" altLang="en-US" sz="2800"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>
                <a:latin typeface="Segoe UI" panose="020B0502040204020203" pitchFamily="34" charset="0"/>
                <a:ea typeface="Segoe UI" panose="020B0502040204020203" pitchFamily="34" charset="0"/>
              </a:rPr>
              <a:t>ЛЕГІНЬ</a:t>
            </a:r>
            <a:endParaRPr lang="ko-KR" altLang="en-US" sz="2800"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800">
                <a:latin typeface="Segoe UI" panose="020B0502040204020203" pitchFamily="34" charset="0"/>
                <a:ea typeface="Segoe UI" panose="020B0502040204020203" pitchFamily="34" charset="0"/>
              </a:rPr>
              <a:t>ВИВІРКА</a:t>
            </a:r>
            <a:endParaRPr lang="ko-KR" altLang="en-US" sz="2800">
              <a:latin typeface="Segoe UI" panose="020B0502040204020203" pitchFamily="34" charset="0"/>
              <a:ea typeface="Segoe UI" panose="020B0502040204020203" pitchFamily="3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2800">
              <a:latin typeface="Segoe UI" panose="020B0502040204020203" pitchFamily="34" charset="0"/>
              <a:ea typeface="Segoe UI" panose="020B0502040204020203" pitchFamily="34" charset="0"/>
            </a:endParaRPr>
          </a:p>
        </p:txBody>
      </p:sp>
      <p:pic>
        <p:nvPicPr>
          <p:cNvPr id="5" name="Рисунок 4" descr="C:/Users/Галина Красноплахта/AppData/Roaming/PolarisOffice/ETemp/4836_17234032/fImage233813376334.jpe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320" y="1104900"/>
            <a:ext cx="5668645" cy="44773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/>
          </p:nvPr>
        </p:nvSpPr>
        <p:spPr>
          <a:xfrm>
            <a:off x="1836420" y="551815"/>
            <a:ext cx="8839835" cy="1327150"/>
          </a:xfrm>
          <a:prstGeom prst="rect">
            <a:avLst/>
          </a:prstGeom>
        </p:spPr>
        <p:txBody>
          <a:bodyPr vert="horz" wrap="square" lIns="91440" tIns="45720" rIns="91440" bIns="45720" numCol="1" anchor="ctr">
            <a:normAutofit/>
          </a:bodyPr>
          <a:lstStyle/>
          <a:p>
            <a:pPr marL="0" indent="0" algn="l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5870" b="1">
                <a:solidFill>
                  <a:srgbClr val="770055"/>
                </a:solidFill>
                <a:latin typeface="Gabriola" panose="04040605051002020D02" charset="0"/>
                <a:ea typeface="Gabriola" panose="04040605051002020D02" charset="0"/>
              </a:rPr>
              <a:t>"РОЗУМ І ФОРТЕЦЮ ЗАВАЛИТЬ"</a:t>
            </a:r>
            <a:endParaRPr lang="ko-KR" altLang="en-US" sz="5870" b="1">
              <a:solidFill>
                <a:srgbClr val="770055"/>
              </a:solidFill>
              <a:latin typeface="Comic Sans MS" panose="030F0702030302020204" charset="0"/>
              <a:ea typeface="Comic Sans MS" panose="030F0702030302020204" charset="0"/>
            </a:endParaRPr>
          </a:p>
        </p:txBody>
      </p:sp>
      <p:pic>
        <p:nvPicPr>
          <p:cNvPr id="3" name="Содержимое 2" descr="C:/Users/Галина Красноплахта/AppData/Roaming/PolarisOffice/ETemp/4836_17234032/fImage960281626962.jpeg"/>
          <p:cNvPicPr>
            <a:picLocks noGrp="1" noChangeAspect="1"/>
          </p:cNvPicPr>
          <p:nvPr>
            <p:ph idx="1"/>
          </p:nvPr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2536825" y="1736090"/>
            <a:ext cx="7119620" cy="4441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887730"/>
            <a:ext cx="9145270" cy="93535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 b="0" i="0">
                <a:solidFill>
                  <a:srgbClr val="80007F"/>
                </a:solidFill>
                <a:latin typeface="Comic Sans MS" panose="030F0702030302020204" charset="0"/>
                <a:ea typeface="Comic Sans MS" panose="030F0702030302020204" charset="0"/>
              </a:rPr>
              <a:t>Завдання до тексту: виписати історизми та архаїзми.</a:t>
            </a:r>
            <a:endParaRPr lang="ko-KR" altLang="en-US" sz="3600" b="0" i="0">
              <a:solidFill>
                <a:srgbClr val="80007F"/>
              </a:solidFill>
              <a:latin typeface="Comic Sans MS" panose="030F0702030302020204" charset="0"/>
              <a:ea typeface="Comic Sans MS" panose="030F0702030302020204" charset="0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Фигура 3"/>
          <p:cNvSpPr/>
          <p:nvPr/>
        </p:nvSpPr>
        <p:spPr>
          <a:xfrm>
            <a:off x="1058545" y="2023110"/>
            <a:ext cx="9939655" cy="3803015"/>
          </a:xfrm>
          <a:prstGeom prst="round2DiagRect">
            <a:avLst/>
          </a:prstGeom>
          <a:solidFill>
            <a:schemeClr val="accent4">
              <a:lumMod val="75000"/>
              <a:lumOff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381000" algn="just" defTabSz="228600" eaLnBrk="1" latinLnBrk="1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600" b="0" i="0">
                <a:solidFill>
                  <a:srgbClr val="000000"/>
                </a:solidFill>
                <a:latin typeface="Arial Black" panose="020B0A04020102020204" charset="0"/>
                <a:ea typeface="Arial Black" panose="020B0A04020102020204" charset="0"/>
              </a:rPr>
              <a:t>Першим рушає вперед воєвода Рубач, за ним крокує старша дружина, ідуть ринді* (*Ринді — прапороносці.) — вони несуть знамено князя Святослава, на якому змальовано два перехрещені списи, а під ним — меч його і щит.</a:t>
            </a:r>
            <a:endParaRPr lang="ko-KR" altLang="en-US" sz="2600" b="0" i="0">
              <a:solidFill>
                <a:srgbClr val="0000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381000" algn="just" defTabSz="228600" eaLnBrk="1" latinLnBrk="1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2600" b="0" i="0">
                <a:solidFill>
                  <a:srgbClr val="000000"/>
                </a:solidFill>
                <a:latin typeface="Arial Black" panose="020B0A04020102020204" charset="0"/>
                <a:ea typeface="Arial Black" panose="020B0A04020102020204" charset="0"/>
              </a:rPr>
              <a:t>Князь Ярополк прийняв знамено, у нього затремтіли руки, коли він узяв, вийняв з піхов меч свого батька.</a:t>
            </a:r>
            <a:endParaRPr lang="ko-KR" altLang="en-US" sz="2200" b="0" i="0">
              <a:solidFill>
                <a:srgbClr val="0000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0" indent="381000" algn="just" defTabSz="228600" eaLnBrk="1" latinLnBrk="1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2200" b="0" i="0">
              <a:solidFill>
                <a:srgbClr val="000000"/>
              </a:solidFill>
              <a:latin typeface="Arial Black" panose="020B0A04020102020204" charset="0"/>
              <a:ea typeface="Arial Black" panose="020B0A0402010202020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/>
          </p:nvPr>
        </p:nvSpPr>
        <p:spPr>
          <a:xfrm>
            <a:off x="2898140" y="365125"/>
            <a:ext cx="8456930" cy="1529715"/>
          </a:xfrm>
          <a:prstGeom prst="rect">
            <a:avLst/>
          </a:prstGeom>
        </p:spPr>
        <p:txBody>
          <a:bodyPr vert="horz" wrap="square" lIns="91440" tIns="45720" rIns="91440" bIns="45720" numCol="1" anchor="ctr">
            <a:normAutofit/>
          </a:bodyPr>
          <a:lstStyle/>
          <a:p>
            <a:pPr marL="0" indent="0" algn="l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7200">
                <a:solidFill>
                  <a:srgbClr val="009900"/>
                </a:solidFill>
                <a:latin typeface="Comic Sans MS" panose="030F0702030302020204" charset="0"/>
                <a:ea typeface="Comic Sans MS" panose="030F0702030302020204" charset="0"/>
              </a:rPr>
              <a:t>Перевір себе</a:t>
            </a:r>
            <a:endParaRPr lang="ko-KR" altLang="en-US" sz="7200">
              <a:solidFill>
                <a:srgbClr val="009900"/>
              </a:solidFill>
              <a:latin typeface="Comic Sans MS" panose="030F0702030302020204" charset="0"/>
              <a:ea typeface="Comic Sans MS" panose="030F0702030302020204" charset="0"/>
            </a:endParaRPr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838200" y="1707515"/>
            <a:ext cx="10516870" cy="454279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 fontScale="32500"/>
          </a:bodyPr>
          <a:lstStyle>
            <a:lvl1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4pPr>
          </a:lstStyle>
          <a:p>
            <a:pPr marL="228600" indent="-228600" algn="l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/>
              <a:buChar char="•"/>
            </a:pPr>
            <a:r>
              <a:rPr lang="en-US" altLang="ko-KR" sz="1800">
                <a:solidFill>
                  <a:schemeClr val="tx1"/>
                </a:solidFill>
                <a:latin typeface="Malgun Gothic" panose="020B0503020000020004" charset="-127"/>
                <a:ea typeface="Malgun Gothic" panose="020B0503020000020004" charset="-127"/>
              </a:rPr>
              <a:t>          </a:t>
            </a:r>
            <a:r>
              <a:rPr lang="en-US" altLang="ko-KR" sz="13000">
                <a:solidFill>
                  <a:srgbClr val="009900"/>
                </a:solidFill>
                <a:latin typeface="Arial Black" panose="020B0A04020102020204" charset="0"/>
                <a:ea typeface="Arial Black" panose="020B0A04020102020204" charset="0"/>
              </a:rPr>
              <a:t> Історизми    </a:t>
            </a:r>
            <a:r>
              <a:rPr lang="en-US" altLang="ko-KR" sz="7200">
                <a:solidFill>
                  <a:srgbClr val="009900"/>
                </a:solidFill>
                <a:latin typeface="Arial Black" panose="020B0A04020102020204" charset="0"/>
                <a:ea typeface="Arial Black" panose="020B0A04020102020204" charset="0"/>
              </a:rPr>
              <a:t>                        </a:t>
            </a:r>
            <a:r>
              <a:rPr lang="en-US" altLang="ko-KR" sz="12000">
                <a:solidFill>
                  <a:srgbClr val="009900"/>
                </a:solidFill>
                <a:latin typeface="Arial Black" panose="020B0A04020102020204" charset="0"/>
                <a:ea typeface="Arial Black" panose="020B0A04020102020204" charset="0"/>
              </a:rPr>
              <a:t> Архаїзми</a:t>
            </a:r>
            <a:endParaRPr lang="ko-KR" altLang="en-US" sz="7200">
              <a:solidFill>
                <a:srgbClr val="0099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228600" indent="-228600" algn="l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9900"/>
              </a:buClr>
              <a:buFont typeface="Arial" panose="020B0604020202020204"/>
              <a:buChar char="•"/>
            </a:pPr>
            <a:r>
              <a:rPr lang="en-US" altLang="ko-KR" sz="7200">
                <a:solidFill>
                  <a:srgbClr val="009900"/>
                </a:solidFill>
                <a:latin typeface="Arial Black" panose="020B0A04020102020204" charset="0"/>
                <a:ea typeface="Arial Black" panose="020B0A04020102020204" charset="0"/>
              </a:rPr>
              <a:t>     воєвода                                                            ринді</a:t>
            </a:r>
            <a:endParaRPr lang="ko-KR" altLang="en-US" sz="7200">
              <a:solidFill>
                <a:srgbClr val="0099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228600" indent="-228600" algn="l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9900"/>
              </a:buClr>
              <a:buFont typeface="Arial" panose="020B0604020202020204"/>
              <a:buChar char="•"/>
            </a:pPr>
            <a:r>
              <a:rPr lang="en-US" altLang="ko-KR" sz="7200">
                <a:solidFill>
                  <a:srgbClr val="009900"/>
                </a:solidFill>
                <a:latin typeface="Arial Black" panose="020B0A04020102020204" charset="0"/>
                <a:ea typeface="Arial Black" panose="020B0A04020102020204" charset="0"/>
              </a:rPr>
              <a:t>     князь                                                               знамено</a:t>
            </a:r>
            <a:endParaRPr lang="ko-KR" altLang="en-US" sz="7200">
              <a:solidFill>
                <a:srgbClr val="0099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228600" indent="-228600" algn="l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9900"/>
              </a:buClr>
              <a:buFont typeface="Arial" panose="020B0604020202020204"/>
              <a:buChar char="•"/>
            </a:pPr>
            <a:r>
              <a:rPr lang="en-US" altLang="ko-KR" sz="7200">
                <a:solidFill>
                  <a:srgbClr val="009900"/>
                </a:solidFill>
                <a:latin typeface="Arial Black" panose="020B0A04020102020204" charset="0"/>
                <a:ea typeface="Arial Black" panose="020B0A04020102020204" charset="0"/>
              </a:rPr>
              <a:t>      списи                                                              дружина</a:t>
            </a:r>
            <a:endParaRPr lang="ko-KR" altLang="en-US" sz="7200">
              <a:solidFill>
                <a:srgbClr val="0099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228600" indent="-228600" algn="l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9900"/>
              </a:buClr>
              <a:buFont typeface="Arial" panose="020B0604020202020204"/>
              <a:buChar char="•"/>
            </a:pPr>
            <a:r>
              <a:rPr lang="en-US" altLang="ko-KR" sz="7200">
                <a:solidFill>
                  <a:srgbClr val="009900"/>
                </a:solidFill>
                <a:latin typeface="Arial Black" panose="020B0A04020102020204" charset="0"/>
                <a:ea typeface="Arial Black" panose="020B0A04020102020204" charset="0"/>
              </a:rPr>
              <a:t>        меч</a:t>
            </a:r>
            <a:endParaRPr lang="ko-KR" altLang="en-US" sz="7200">
              <a:solidFill>
                <a:srgbClr val="009900"/>
              </a:solidFill>
              <a:latin typeface="Arial Black" panose="020B0A04020102020204" charset="0"/>
              <a:ea typeface="Arial Black" panose="020B0A04020102020204" charset="0"/>
            </a:endParaRPr>
          </a:p>
          <a:p>
            <a:pPr marL="228600" indent="-228600" algn="l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9900"/>
              </a:buClr>
              <a:buFont typeface="Arial" panose="020B0604020202020204"/>
              <a:buChar char="•"/>
            </a:pPr>
            <a:r>
              <a:rPr lang="en-US" altLang="ko-KR" sz="7200">
                <a:solidFill>
                  <a:srgbClr val="009900"/>
                </a:solidFill>
                <a:latin typeface="Arial Black" panose="020B0A04020102020204" charset="0"/>
                <a:ea typeface="Arial Black" panose="020B0A04020102020204" charset="0"/>
              </a:rPr>
              <a:t>        щит</a:t>
            </a:r>
            <a:endParaRPr lang="ko-KR" altLang="en-US" sz="7200">
              <a:solidFill>
                <a:srgbClr val="009900"/>
              </a:solidFill>
              <a:latin typeface="Arial Black" panose="020B0A04020102020204" charset="0"/>
              <a:ea typeface="Arial Black" panose="020B0A04020102020204" charset="0"/>
            </a:endParaRPr>
          </a:p>
        </p:txBody>
      </p:sp>
      <p:pic>
        <p:nvPicPr>
          <p:cNvPr id="4" name="Рисунок 3" descr="C:/Users/Галина Красноплахта/AppData/Roaming/PolarisOffice/ETemp/4836_17234032/fImage649163596500.jpe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475" y="2338705"/>
            <a:ext cx="4190365" cy="36887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71437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rgbClr val="770055"/>
                </a:solidFill>
                <a:latin typeface="Comic Sans MS" panose="030F0702030302020204" charset="0"/>
                <a:ea typeface="Comic Sans MS" panose="030F0702030302020204" charset="0"/>
              </a:rPr>
              <a:t>ВИПИШІТЬ НЕОЛОГІЗМИ</a:t>
            </a:r>
            <a:endParaRPr lang="ko-KR" altLang="en-US" sz="3600">
              <a:solidFill>
                <a:srgbClr val="770055"/>
              </a:solidFill>
              <a:latin typeface="Comic Sans MS" panose="030F0702030302020204" charset="0"/>
              <a:ea typeface="Comic Sans MS" panose="030F0702030302020204" charset="0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4" name="Фигура 3"/>
          <p:cNvSpPr/>
          <p:nvPr/>
        </p:nvSpPr>
        <p:spPr>
          <a:xfrm>
            <a:off x="1304925" y="1894205"/>
            <a:ext cx="9816465" cy="3803015"/>
          </a:xfrm>
          <a:prstGeom prst="foldedCorner">
            <a:avLst/>
          </a:prstGeom>
          <a:solidFill>
            <a:srgbClr val="FC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lstStyle/>
          <a:p>
            <a:pPr marL="0" indent="0" algn="just" defTabSz="449580" eaLnBrk="1" latinLnBrk="1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rgbClr val="000000"/>
                </a:solidFill>
                <a:latin typeface="Comic Sans MS" panose="030F0702030302020204" charset="0"/>
                <a:ea typeface="Comic Sans MS" panose="030F0702030302020204" charset="0"/>
              </a:rPr>
              <a:t>Єврозона, кімната, сон, принтер, монітор, вітер, погуглити, менеджер. олівець, нардеп, рушник, акаунт</a:t>
            </a:r>
            <a:endParaRPr lang="ko-KR" altLang="en-US" sz="3600">
              <a:solidFill>
                <a:srgbClr val="000000"/>
              </a:solidFill>
              <a:latin typeface="Comic Sans MS" panose="030F0702030302020204" charset="0"/>
              <a:ea typeface="Comic Sans MS" panose="030F0702030302020204" charset="0"/>
            </a:endParaRPr>
          </a:p>
          <a:p>
            <a:pPr marL="0" indent="0" algn="ctr" defTabSz="91440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4800">
              <a:latin typeface="Comic Sans MS" panose="030F0702030302020204" charset="0"/>
              <a:ea typeface="Comic Sans MS" panose="030F070203030202020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38605" y="1237615"/>
            <a:ext cx="9144635" cy="972820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 fontScale="90000"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7200">
                <a:solidFill>
                  <a:srgbClr val="770055"/>
                </a:solidFill>
                <a:latin typeface="Comic Sans MS" panose="030F0702030302020204" charset="0"/>
                <a:ea typeface="Comic Sans MS" panose="030F0702030302020204" charset="0"/>
              </a:rPr>
              <a:t>ПЕРЕВІРМО</a:t>
            </a:r>
            <a:endParaRPr lang="ko-KR" altLang="en-US" sz="7200">
              <a:solidFill>
                <a:srgbClr val="770055"/>
              </a:solidFill>
              <a:latin typeface="Comic Sans MS" panose="030F0702030302020204" charset="0"/>
              <a:ea typeface="Comic Sans MS" panose="030F0702030302020204" charset="0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137285" y="2597150"/>
            <a:ext cx="4043045" cy="318643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r>
              <a:rPr lang="en-US" altLang="ko-KR" sz="3600">
                <a:solidFill>
                  <a:srgbClr val="FF0066"/>
                </a:solidFill>
                <a:latin typeface="Malgun Gothic" panose="020B0503020000020004" charset="-127"/>
                <a:ea typeface="Malgun Gothic" panose="020B0503020000020004" charset="-127"/>
              </a:rPr>
              <a:t>ЄВРОЗОНА, ПРИНТЕР, МОНІТОР, ПОГУГЛИТИ, МЕНЕДЖЕР, НАРДЕП, АКАУНТ</a:t>
            </a:r>
            <a:endParaRPr lang="ko-KR" altLang="en-US" sz="2400">
              <a:solidFill>
                <a:srgbClr val="770055"/>
              </a:solidFill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Рисунок 3" descr="C:/Users/Галина Красноплахта/AppData/Roaming/PolarisOffice/ETemp/4836_17234032/fImage622763745724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070" y="2396490"/>
            <a:ext cx="3989705" cy="35445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title"/>
          </p:nvPr>
        </p:nvSpPr>
        <p:spPr>
          <a:xfrm>
            <a:off x="840105" y="774700"/>
            <a:ext cx="10516870" cy="917575"/>
          </a:xfrm>
          <a:prstGeom prst="rect">
            <a:avLst/>
          </a:prstGeom>
        </p:spPr>
        <p:txBody>
          <a:bodyPr vert="horz" wrap="square" lIns="91440" tIns="45720" rIns="91440" bIns="45720" numCol="1" anchor="ctr">
            <a:normAutofit fontScale="90000"/>
          </a:bodyPr>
          <a:lstStyle/>
          <a:p>
            <a:pPr marL="0" indent="0" algn="l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4800">
                <a:solidFill>
                  <a:srgbClr val="770055"/>
                </a:solidFill>
                <a:latin typeface="Comic Sans MS" panose="030F0702030302020204" charset="0"/>
                <a:ea typeface="Comic Sans MS" panose="030F0702030302020204" charset="0"/>
              </a:rPr>
              <a:t>"В ГОСТЯХ ДОБРЕ , А ВДОМА КРАЩЕ"</a:t>
            </a:r>
            <a:endParaRPr lang="ko-KR" altLang="en-US" sz="587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840105" y="1681480"/>
            <a:ext cx="5158105" cy="824230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 b="1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 b="1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 b="1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l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ko-KR" altLang="en-US" sz="2400" b="1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Содержимое 3" descr="C:/Users/Галина Красноплахта/AppData/Roaming/PolarisOffice/ETemp/4836_17234032/fImage10129341828145.png"/>
          <p:cNvPicPr>
            <a:picLocks noGrp="1" noChangeAspect="1"/>
          </p:cNvPicPr>
          <p:nvPr>
            <p:ph idx="2"/>
          </p:nvPr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989965" y="1678940"/>
            <a:ext cx="8006715" cy="4377055"/>
          </a:xfrm>
          <a:prstGeom prst="rect">
            <a:avLst/>
          </a:prstGeom>
          <a:noFill/>
        </p:spPr>
      </p:pic>
      <p:sp>
        <p:nvSpPr>
          <p:cNvPr id="5" name="Текст 4"/>
          <p:cNvSpPr txBox="1">
            <a:spLocks noGrp="1"/>
          </p:cNvSpPr>
          <p:nvPr>
            <p:ph type="body" idx="3"/>
          </p:nvPr>
        </p:nvSpPr>
        <p:spPr>
          <a:xfrm>
            <a:off x="6172200" y="1681480"/>
            <a:ext cx="5184140" cy="824230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 b="1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 b="1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 b="1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 b="1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l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ko-KR" altLang="en-US" sz="2400" b="1" dirty="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6" name="Содержимое 5" descr="C:/Users/Галина Красноплахта/AppData/Roaming/PolarisOffice/ETemp/4836_17234032/fImage11464961863281.jpeg"/>
          <p:cNvPicPr>
            <a:picLocks noGrp="1" noChangeAspect="1"/>
          </p:cNvPicPr>
          <p:nvPr>
            <p:ph idx="4"/>
          </p:nvPr>
        </p:nvPicPr>
        <p:blipFill rotWithShape="1">
          <a:blip r:embed="rId3" cstate="hqprint"/>
          <a:srcRect/>
          <a:stretch>
            <a:fillRect/>
          </a:stretch>
        </p:blipFill>
        <p:spPr>
          <a:xfrm>
            <a:off x="8994775" y="1764030"/>
            <a:ext cx="2335530" cy="4084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238823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Содержимое 3" descr="C:/Users/Галина Красноплахта/AppData/Roaming/PolarisOffice/ETemp/6464_21364176/fImage2115382646827.jpeg"/>
          <p:cNvPicPr>
            <a:picLocks noChangeAspect="1"/>
          </p:cNvPicPr>
          <p:nvPr/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1092835" y="853440"/>
            <a:ext cx="9947275" cy="51581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238823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Содержимое 3" descr="C:/Users/Галина Красноплахта/AppData/Roaming/PolarisOffice/ETemp/6464_21364176/fImage227002719961.png"/>
          <p:cNvPicPr>
            <a:picLocks noChangeAspect="1"/>
          </p:cNvPicPr>
          <p:nvPr/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1169670" y="678815"/>
            <a:ext cx="9872345" cy="54692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238823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Содержимое 3" descr="C:/Users/Галина Красноплахта/AppData/Roaming/PolarisOffice/ETemp/4836_17234032/fImage149449278491.jpeg"/>
          <p:cNvPicPr>
            <a:picLocks noChangeAspect="1"/>
          </p:cNvPicPr>
          <p:nvPr/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1136015" y="838835"/>
            <a:ext cx="9939655" cy="51923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870585"/>
            <a:ext cx="9144635" cy="172529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 fontScale="97500"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5870">
                <a:solidFill>
                  <a:srgbClr val="008080"/>
                </a:solidFill>
                <a:latin typeface="Malgun Gothic" panose="020B0503020000020004" charset="-127"/>
                <a:ea typeface="Malgun Gothic" panose="020B0503020000020004" charset="-127"/>
              </a:rPr>
              <a:t>Назвіть фразеологізми і доберіть синонім</a:t>
            </a: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Содержимое 3" descr="C:/Users/Галина Красноплахта/AppData/Roaming/PolarisOffice/ETemp/6464_21364176/fImage958702852995.jpeg"/>
          <p:cNvPicPr>
            <a:picLocks noChangeAspect="1"/>
          </p:cNvPicPr>
          <p:nvPr/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2185670" y="2510155"/>
            <a:ext cx="8026400" cy="35350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238823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Содержимое 3" descr="C:/Users/Галина Красноплахта/AppData/Roaming/PolarisOffice/ETemp/6464_21364176/fImage305482921942.jpeg"/>
          <p:cNvPicPr>
            <a:picLocks noChangeAspect="1"/>
          </p:cNvPicPr>
          <p:nvPr/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1144270" y="836930"/>
            <a:ext cx="9955530" cy="51746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238823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Содержимое 3" descr="C:/Users/Галина Красноплахта/AppData/Roaming/PolarisOffice/ETemp/6464_21364176/fImage388032994827.jpeg"/>
          <p:cNvPicPr>
            <a:picLocks noChangeAspect="1"/>
          </p:cNvPicPr>
          <p:nvPr/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1092835" y="861060"/>
            <a:ext cx="9939020" cy="51161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1122680"/>
            <a:ext cx="9144635" cy="238823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endParaRPr lang="ko-KR" altLang="en-US" sz="60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Содержимое 3" descr="C:/Users/Галина Красноплахта/AppData/Roaming/PolarisOffice/ETemp/6464_21364176/fImage60183065436.gif"/>
          <p:cNvPicPr>
            <a:picLocks noChangeAspect="1"/>
          </p:cNvPicPr>
          <p:nvPr/>
        </p:nvPicPr>
        <p:blipFill rotWithShape="1">
          <a:blip r:embed="rId2" cstate="hqprint"/>
          <a:srcRect/>
          <a:stretch>
            <a:fillRect/>
          </a:stretch>
        </p:blipFill>
        <p:spPr>
          <a:xfrm>
            <a:off x="1127125" y="853440"/>
            <a:ext cx="10006965" cy="51238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3A0FF3-9A8A-44ED-ECB2-5E8A3798F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uk-UA" dirty="0"/>
            </a:br>
            <a:br>
              <a:rPr lang="uk-UA" dirty="0"/>
            </a:br>
            <a:r>
              <a:rPr lang="uk-UA" dirty="0"/>
              <a:t>Домашня робота 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14FCB5A-F485-119A-D167-75C894C3E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/>
              <a:t>Виконати тест </a:t>
            </a:r>
          </a:p>
          <a:p>
            <a:pPr marL="0" indent="0">
              <a:buNone/>
            </a:pPr>
            <a:r>
              <a:rPr lang="en-US" dirty="0"/>
              <a:t>https://naurok.com.ua/test/povtorennya-vivchenogo-6-klas-leksikologiya-frazeologiya-493581.html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445383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 txBox="1">
            <a:spLocks noGrp="1"/>
          </p:cNvSpPr>
          <p:nvPr>
            <p:ph type="ctrTitle"/>
          </p:nvPr>
        </p:nvSpPr>
        <p:spPr>
          <a:xfrm>
            <a:off x="1524000" y="846455"/>
            <a:ext cx="9144635" cy="1966595"/>
          </a:xfrm>
          <a:prstGeom prst="rect">
            <a:avLst/>
          </a:prstGeom>
        </p:spPr>
        <p:txBody>
          <a:bodyPr vert="horz" wrap="square" lIns="91440" tIns="45720" rIns="91440" bIns="45720" numCol="1" anchor="b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6000">
                <a:latin typeface="Arial" panose="020B0604020202020204" pitchFamily="34" charset="0"/>
                <a:ea typeface="Arial" panose="020B0604020202020204" pitchFamily="34" charset="0"/>
              </a:defRPr>
            </a:lvl1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ko-KR" sz="6000" b="1">
                <a:solidFill>
                  <a:srgbClr val="FF0000"/>
                </a:solidFill>
                <a:latin typeface="Segoe Print" panose="02000600000000000000" charset="0"/>
                <a:ea typeface="Segoe Print" panose="02000600000000000000" charset="0"/>
              </a:rPr>
              <a:t>ДО НАСТУПНОЇ ЗУСТРІЧІ !</a:t>
            </a:r>
            <a:endParaRPr lang="ko-KR" altLang="en-US" sz="6000">
              <a:solidFill>
                <a:srgbClr val="FF0000"/>
              </a:solidFill>
              <a:latin typeface="Segoe Script" panose="030B0504020000000003" charset="0"/>
              <a:ea typeface="Segoe Script" panose="030B0504020000000003" charset="0"/>
            </a:endParaRPr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524000" y="3602355"/>
            <a:ext cx="9144635" cy="1656080"/>
          </a:xfrm>
          <a:prstGeom prst="rect">
            <a:avLst/>
          </a:prstGeom>
        </p:spPr>
        <p:txBody>
          <a:bodyPr vert="horz" wrap="square" lIns="91440" tIns="45720" rIns="91440" bIns="45720" numCol="1" anchor="t">
            <a:normAutofit/>
          </a:bodyPr>
          <a:lstStyle>
            <a:lvl1pPr marL="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400">
                <a:latin typeface="Arial" panose="020B0604020202020204" pitchFamily="34" charset="0"/>
                <a:ea typeface="Arial" panose="020B0604020202020204" pitchFamily="34" charset="0"/>
              </a:defRPr>
            </a:lvl1pPr>
            <a:lvl2pPr marL="457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2000">
                <a:latin typeface="Arial" panose="020B0604020202020204" pitchFamily="34" charset="0"/>
                <a:ea typeface="Arial" panose="020B0604020202020204" pitchFamily="34" charset="0"/>
              </a:defRPr>
            </a:lvl2pPr>
            <a:lvl3pPr marL="914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800">
                <a:latin typeface="Arial" panose="020B0604020202020204" pitchFamily="34" charset="0"/>
                <a:ea typeface="Arial" panose="020B0604020202020204" pitchFamily="34" charset="0"/>
              </a:defRPr>
            </a:lvl3pPr>
            <a:lvl4pPr marL="1371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4pPr>
            <a:lvl5pPr marL="18288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5pPr>
            <a:lvl6pPr marL="22860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6pPr>
            <a:lvl7pPr marL="27432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7pPr>
            <a:lvl8pPr marL="32004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8pPr>
            <a:lvl9pPr marL="3657600" indent="0" algn="ctr" defTabSz="508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lang="en-GB" altLang="en-US" sz="1600">
                <a:latin typeface="Arial" panose="020B0604020202020204" pitchFamily="34" charset="0"/>
                <a:ea typeface="Arial" panose="020B0604020202020204" pitchFamily="34" charset="0"/>
              </a:defRPr>
            </a:lvl9pPr>
          </a:lstStyle>
          <a:p>
            <a:pPr marL="0" indent="0" algn="ctr" defTabSz="914400" eaLnBrk="1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Tx/>
              <a:buNone/>
            </a:pPr>
            <a:endParaRPr lang="ko-KR" altLang="en-US" sz="2400">
              <a:latin typeface="Malgun Gothic" panose="020B0503020000020004" charset="-127"/>
              <a:ea typeface="Malgun Gothic" panose="020B0503020000020004" charset="-127"/>
            </a:endParaRPr>
          </a:p>
        </p:txBody>
      </p:sp>
      <p:pic>
        <p:nvPicPr>
          <p:cNvPr id="4" name="Рисунок 3" descr="C:/Users/Галина Красноплахта/AppData/Roaming/PolarisOffice/ETemp/4836_17234032/fImage2967273886962.jpe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63745" y="-445135"/>
            <a:ext cx="3257550" cy="9658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Pages>32</Pages>
  <Words>480</Words>
  <Application>Microsoft Office PowerPoint</Application>
  <PresentationFormat>Широкий екран</PresentationFormat>
  <Paragraphs>64</Paragraphs>
  <Slides>26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12</vt:i4>
      </vt:variant>
      <vt:variant>
        <vt:lpstr>Тема</vt:lpstr>
      </vt:variant>
      <vt:variant>
        <vt:i4>2</vt:i4>
      </vt:variant>
      <vt:variant>
        <vt:lpstr>Заголовки слайдів</vt:lpstr>
      </vt:variant>
      <vt:variant>
        <vt:i4>26</vt:i4>
      </vt:variant>
    </vt:vector>
  </HeadingPairs>
  <TitlesOfParts>
    <vt:vector size="40" baseType="lpstr">
      <vt:lpstr>Malgun Gothic</vt:lpstr>
      <vt:lpstr>Malgun Gothic</vt:lpstr>
      <vt:lpstr>Arial</vt:lpstr>
      <vt:lpstr>Arial Black</vt:lpstr>
      <vt:lpstr>Comic Sans MS</vt:lpstr>
      <vt:lpstr>Gabriola</vt:lpstr>
      <vt:lpstr>Helvetica Neue</vt:lpstr>
      <vt:lpstr>Segoe Print</vt:lpstr>
      <vt:lpstr>Segoe Script</vt:lpstr>
      <vt:lpstr>Segoe UI</vt:lpstr>
      <vt:lpstr>Times New Roman</vt:lpstr>
      <vt:lpstr>Wingdings</vt:lpstr>
      <vt:lpstr>Office Theme</vt:lpstr>
      <vt:lpstr>Office theme</vt:lpstr>
      <vt:lpstr>Тема: «Узагальнення та систематизація вивченого з розділів «Лексикологія» та            «Фразеологія»</vt:lpstr>
      <vt:lpstr>Мета: повторити , закріпити , поглибити, удосконалити знання та уміння учнів із розділів мовознавства «Лексикологія» та «Фразеологія»; узагальнити  засвоєний мовний матеріал; активізувати діяльність учнів;формувати навички усного мовлення, розвивати в учнів пам'ять, аналітичне  та образне мислення, творчі здібності; виховувати інтерес до вивчення української мови</vt:lpstr>
      <vt:lpstr>Презентація PowerPoint</vt:lpstr>
      <vt:lpstr>"БЛІЦ-ОПИТУВАННЯ"</vt:lpstr>
      <vt:lpstr>"ГАЛОПОМ ПО ЄВРОПАХ"</vt:lpstr>
      <vt:lpstr>Запозичена лексика - це слова, що прийшли в українську з інших мов</vt:lpstr>
      <vt:lpstr>ПЕРЕВІР 1. Піца , брутто , інтермецо , мадонна , Голландія</vt:lpstr>
      <vt:lpstr>Доберіть українські відповідники до запозичень</vt:lpstr>
      <vt:lpstr>Презентація PowerPoint</vt:lpstr>
      <vt:lpstr>"І ЗА ГОРАМИ ЛЮДИ ЖИВУТЬ"</vt:lpstr>
      <vt:lpstr>Презентація PowerPoint</vt:lpstr>
      <vt:lpstr>"РОЗУМ І ФОРТЕЦЮ ЗАВАЛИТЬ"</vt:lpstr>
      <vt:lpstr>Завдання до тексту: виписати історизми та архаїзми.</vt:lpstr>
      <vt:lpstr>Перевір себе</vt:lpstr>
      <vt:lpstr>ВИПИШІТЬ НЕОЛОГІЗМИ</vt:lpstr>
      <vt:lpstr>ПЕРЕВІРМО</vt:lpstr>
      <vt:lpstr>"В ГОСТЯХ ДОБРЕ , А ВДОМА КРАЩЕ"</vt:lpstr>
      <vt:lpstr>Презентація PowerPoint</vt:lpstr>
      <vt:lpstr>Презентація PowerPoint</vt:lpstr>
      <vt:lpstr>Презентація PowerPoint</vt:lpstr>
      <vt:lpstr>Назвіть фразеологізми і доберіть синонім</vt:lpstr>
      <vt:lpstr>Презентація PowerPoint</vt:lpstr>
      <vt:lpstr>Презентація PowerPoint</vt:lpstr>
      <vt:lpstr>Презентація PowerPoint</vt:lpstr>
      <vt:lpstr>  Домашня робота </vt:lpstr>
      <vt:lpstr>ДО НАСТУПНОЇ ЗУСТРІЧІ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Евгения Красноплахта</dc:creator>
  <cp:lastModifiedBy>Побережна Марія Олександрівна</cp:lastModifiedBy>
  <cp:revision>5</cp:revision>
  <dcterms:created xsi:type="dcterms:W3CDTF">2020-09-28T14:30:10Z</dcterms:created>
  <dcterms:modified xsi:type="dcterms:W3CDTF">2023-10-12T11:51:36Z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1049-10.2.0.7646</vt:lpwstr>
  </property>
</Properties>
</file>