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66" r:id="rId3"/>
    <p:sldId id="268" r:id="rId4"/>
    <p:sldId id="267" r:id="rId5"/>
    <p:sldId id="271" r:id="rId6"/>
    <p:sldId id="258" r:id="rId7"/>
    <p:sldId id="270" r:id="rId8"/>
    <p:sldId id="263" r:id="rId9"/>
    <p:sldId id="260" r:id="rId10"/>
    <p:sldId id="265" r:id="rId11"/>
    <p:sldId id="264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7FF79-8F06-49C0-B702-F265D8DBAE2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3FD8F-D3E0-45AE-9B3A-787A3A54F8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7FF79-8F06-49C0-B702-F265D8DBAE2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3FD8F-D3E0-45AE-9B3A-787A3A54F8AF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7FF79-8F06-49C0-B702-F265D8DBAE2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3FD8F-D3E0-45AE-9B3A-787A3A54F8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7FF79-8F06-49C0-B702-F265D8DBAE2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3FD8F-D3E0-45AE-9B3A-787A3A54F8A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7FF79-8F06-49C0-B702-F265D8DBAE2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3FD8F-D3E0-45AE-9B3A-787A3A54F8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7FF79-8F06-49C0-B702-F265D8DBAE2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3FD8F-D3E0-45AE-9B3A-787A3A54F8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7FF79-8F06-49C0-B702-F265D8DBAE2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3FD8F-D3E0-45AE-9B3A-787A3A54F8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7FF79-8F06-49C0-B702-F265D8DBAE2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3FD8F-D3E0-45AE-9B3A-787A3A54F8AF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7FF79-8F06-49C0-B702-F265D8DBAE2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3FD8F-D3E0-45AE-9B3A-787A3A54F8AF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7FF79-8F06-49C0-B702-F265D8DBAE2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3FD8F-D3E0-45AE-9B3A-787A3A54F8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7FF79-8F06-49C0-B702-F265D8DBAE2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3FD8F-D3E0-45AE-9B3A-787A3A54F8AF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5E7FF79-8F06-49C0-B702-F265D8DBAE2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853FD8F-D3E0-45AE-9B3A-787A3A54F8AF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548681"/>
            <a:ext cx="3960439" cy="4536504"/>
          </a:xfrm>
        </p:spPr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Контрольний твір-опис природи в художньому стилі на основі особистих вражень</a:t>
            </a:r>
            <a:endParaRPr lang="ru-RU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412776"/>
            <a:ext cx="4275554" cy="388843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042290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9" y="1700808"/>
            <a:ext cx="7596832" cy="4425355"/>
          </a:xfrm>
        </p:spPr>
        <p:txBody>
          <a:bodyPr/>
          <a:lstStyle/>
          <a:p>
            <a:pPr marL="0" lvl="0" indent="0">
              <a:buNone/>
            </a:pPr>
            <a:r>
              <a:rPr lang="uk-UA" dirty="0" smtClean="0"/>
              <a:t>    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Вечір </a:t>
            </a: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видався казковим. На зоряному небі яскраво світив місяць. Скрізь лежав яскраво-білий сніг, що мерехтів від сяйва зірок. Він здавався різнокольоровим: і білим, і фіолетовим, і рожевим, і золотистим. Мороз був тріскучий і колючий, але водночас приємний і радісний. Дерева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високі, стрункі, обліплені снігом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стіною стояли вздовж дороги... (</a:t>
            </a:r>
            <a:r>
              <a:rPr lang="uk-UA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 журналу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Прочитати описи природи. Знайти ознаки, характерні для кожної пори року</a:t>
            </a:r>
            <a:endParaRPr lang="ru-RU" sz="3200" dirty="0"/>
          </a:p>
        </p:txBody>
      </p:sp>
      <p:pic>
        <p:nvPicPr>
          <p:cNvPr id="1026" name="Picture 2" descr="C:\Users\Home\Desktop\Без назван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09120"/>
            <a:ext cx="302433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ome\Desktop\images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509120"/>
            <a:ext cx="3172966" cy="2160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341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908720"/>
            <a:ext cx="7452817" cy="5217443"/>
          </a:xfrm>
        </p:spPr>
        <p:txBody>
          <a:bodyPr/>
          <a:lstStyle/>
          <a:p>
            <a:pPr marL="0" indent="0">
              <a:buNone/>
            </a:pP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Радісна</a:t>
            </a: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гомінка і пахуча весна. Дзвінко співають птахи, дзюркочуть попід деревами весняні струмочки. Смолою пахнуть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набубнявілі </a:t>
            </a: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бруньки.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Теплий </a:t>
            </a: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вітер пробігає у верховітті. Скоро, </a:t>
            </a:r>
            <a:r>
              <a:rPr lang="uk-UA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скоро</a:t>
            </a: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вдягнеться ліс у листя, зацвіте на узліссях черемха, защебечуть над струмками дзвінкоголосі соловейки... </a:t>
            </a:r>
          </a:p>
          <a:p>
            <a:pPr marL="0" indent="0">
              <a:buNone/>
            </a:pP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І. Соколовим-Микитовим</a:t>
            </a: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-21155"/>
            <a:ext cx="8085584" cy="78585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2" descr="C:\Users\Home\Desktop\images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09119"/>
            <a:ext cx="2857500" cy="1949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Home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509120"/>
            <a:ext cx="2750197" cy="194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Home\Desktop\images 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509120"/>
            <a:ext cx="2741094" cy="1949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73505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1124744"/>
            <a:ext cx="7380808" cy="5001419"/>
          </a:xfrm>
        </p:spPr>
        <p:txBody>
          <a:bodyPr/>
          <a:lstStyle/>
          <a:p>
            <a:pPr lvl="0"/>
            <a:r>
              <a:rPr lang="uk-UA" dirty="0"/>
              <a:t> </a:t>
            </a:r>
            <a:r>
              <a:rPr lang="uk-UA" dirty="0" smtClean="0"/>
              <a:t>   </a:t>
            </a:r>
            <a:endParaRPr lang="uk-UA" dirty="0" smtClean="0"/>
          </a:p>
          <a:p>
            <a:pPr marL="0" lvl="0" indent="0">
              <a:buNone/>
            </a:pPr>
            <a:r>
              <a:rPr lang="uk-UA" dirty="0" smtClean="0"/>
              <a:t>    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Отже</a:t>
            </a: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усе прокинулося, ожило і почало розвиватися, набиратися нових сил. І під чистим небом, гарячим сонцем усе набирається нової, пишної, ароматної чарівності, бо мчить літо із своїм шаленим ритмом життя. Літо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 відпочинок, сонце, море... (</a:t>
            </a:r>
            <a:r>
              <a:rPr lang="uk-UA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 часопису</a:t>
            </a: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7039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3074" name="Picture 2" descr="C:\Users\Home\Desktop\images 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365104"/>
            <a:ext cx="2857501" cy="2017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Home\Desktop\images (6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653136"/>
            <a:ext cx="2667000" cy="2017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Home\Desktop\images (4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77072"/>
            <a:ext cx="2619375" cy="2017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Home\Desktop\Без названия (2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1" y="116633"/>
            <a:ext cx="2027107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9158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1" y="3789039"/>
            <a:ext cx="7668840" cy="2337123"/>
          </a:xfrm>
        </p:spPr>
        <p:txBody>
          <a:bodyPr/>
          <a:lstStyle/>
          <a:p>
            <a:pPr marL="0" lvl="0" indent="0"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338328"/>
            <a:ext cx="8363272" cy="3954768"/>
          </a:xfrm>
        </p:spPr>
        <p:txBody>
          <a:bodyPr>
            <a:noAutofit/>
          </a:bodyPr>
          <a:lstStyle/>
          <a:p>
            <a:pPr marL="0" lvl="0" indent="0" algn="l"/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Нарешті</a:t>
            </a:r>
            <a:r>
              <a:rPr lang="uk-U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настала довгоочікувана золота осінь. 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Лісові </a:t>
            </a:r>
            <a:r>
              <a:rPr lang="uk-U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дерева, одягнені в жовте й багрове листя, 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захоплюють </a:t>
            </a:r>
            <a:r>
              <a:rPr lang="uk-U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погляд. Виникає враження, ніби ліс просить милуватися ним усе життя!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Але проходить тиждень, а потім другий, і приходить останній осінній місяць -  листопад. У лісі починається справжній падолист. Яскраві барви золотої осені поступово тьмяніють.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/>
          </a:p>
        </p:txBody>
      </p:sp>
      <p:pic>
        <p:nvPicPr>
          <p:cNvPr id="1026" name="Picture 2" descr="C:\Users\Home\Desktop\images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97152"/>
            <a:ext cx="3024336" cy="189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ome\Desktop\images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463" y="260648"/>
            <a:ext cx="2088232" cy="1278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ome\Desktop\Без названия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293096"/>
            <a:ext cx="2880320" cy="193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ome\Desktop\Без названия (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425303"/>
            <a:ext cx="2633092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1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8328"/>
            <a:ext cx="8147248" cy="1002440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Структура твору-опису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1619672" y="2440870"/>
            <a:ext cx="1185273" cy="7583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67544" y="3212976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Опис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1582238" y="3505363"/>
            <a:ext cx="12601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582238" y="3784937"/>
            <a:ext cx="685506" cy="6276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131840" y="1874800"/>
            <a:ext cx="32403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Частина, в якій передається загальне враження про предмети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131839" y="3277106"/>
            <a:ext cx="316835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Частина, в якій розкриваються ознаки предмета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03848" y="4509120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Висновок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Home\Desktop\Без назван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76" y="4412545"/>
            <a:ext cx="2111467" cy="2276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372200" y="1874800"/>
            <a:ext cx="2592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Найперша </a:t>
            </a:r>
            <a:r>
              <a:rPr lang="uk-UA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квітка, що зацвітає навесні –  пролісок</a:t>
            </a:r>
            <a:r>
              <a:rPr lang="uk-U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56176" y="3315431"/>
            <a:ext cx="28083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 </a:t>
            </a:r>
            <a:r>
              <a:rPr lang="uk-UA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маленька, але мужня рослинка має тоненьке стебельце з малесенькими видовженими листочками, що </a:t>
            </a:r>
            <a:r>
              <a:rPr lang="uk-UA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розташовані попарно</a:t>
            </a:r>
            <a:r>
              <a:rPr lang="uk-UA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 Квіточка проліска має ніжні, видовжені, загострені на кінці пелюстки синього кольору. </a:t>
            </a:r>
            <a:endParaRPr lang="ru-RU" sz="1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63888" y="5373217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Пролісок – провісник весни</a:t>
            </a:r>
            <a:r>
              <a:rPr lang="uk-U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652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3068960"/>
            <a:ext cx="7776864" cy="3096344"/>
          </a:xfrm>
        </p:spPr>
        <p:txBody>
          <a:bodyPr>
            <a:noAutofit/>
          </a:bodyPr>
          <a:lstStyle/>
          <a:p>
            <a:pPr algn="l"/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Навесні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ліс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оживає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довгої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зими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Ще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недавно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похмурим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а дерева стояли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голі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А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тепер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ліс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осяяло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весняне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сонечко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Тугі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бруньки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набухли на деревах за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кілька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днів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Вони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розкрилися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ніжне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зелене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листя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Весняний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ліс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знову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шумить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вітру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Визначити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8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дане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 і «</a:t>
            </a:r>
            <a:r>
              <a:rPr lang="ru-RU" sz="28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8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ове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 в </a:t>
            </a:r>
            <a:r>
              <a:rPr lang="ru-RU" sz="28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тексті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15617" y="404664"/>
            <a:ext cx="6669482" cy="2520280"/>
          </a:xfrm>
        </p:spPr>
        <p:txBody>
          <a:bodyPr>
            <a:noAutofit/>
          </a:bodyPr>
          <a:lstStyle/>
          <a:p>
            <a:endParaRPr lang="uk-U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Опис картини природи складається із сукупності описів окремих предметів: небо, сонце, хмари, повітря, дерева, кущі тощо.</a:t>
            </a:r>
          </a:p>
          <a:p>
            <a:r>
              <a:rPr lang="uk-UA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«Даним» 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реченнях опису природи є назви цих предметів або їх частин.</a:t>
            </a:r>
          </a:p>
          <a:p>
            <a:pPr algn="l"/>
            <a:r>
              <a:rPr lang="uk-UA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«Новим» 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є ознаки.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9077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404665"/>
            <a:ext cx="8064896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uk-UA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Дібрати епітети до ключових </a:t>
            </a:r>
            <a: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слів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400" dirty="0" smtClean="0"/>
          </a:p>
          <a:p>
            <a:endParaRPr lang="uk-UA" sz="2400" dirty="0"/>
          </a:p>
          <a:p>
            <a:r>
              <a:rPr lang="uk-UA" sz="2400" dirty="0" smtClean="0"/>
              <a:t>                                                          </a:t>
            </a: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Небо</a:t>
            </a:r>
          </a:p>
          <a:p>
            <a:endParaRPr lang="uk-UA" sz="2400" dirty="0"/>
          </a:p>
          <a:p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							</a:t>
            </a: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Сонце</a:t>
            </a:r>
          </a:p>
          <a:p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Повітря					Ранок</a:t>
            </a:r>
            <a:endParaRPr lang="uk-UA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</a:t>
            </a:r>
            <a:r>
              <a:rPr lang="uk-U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Дерева і кущі 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Home\Desktop\Без названия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10482"/>
            <a:ext cx="2808312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Home\Desktop\images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3" y="1023544"/>
            <a:ext cx="2808312" cy="1834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Home\Desktop\Без названия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581129"/>
            <a:ext cx="2762250" cy="1945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Home\Desktop\images (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81129"/>
            <a:ext cx="2808312" cy="1945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Home\Desktop\Без названия (2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785" y="2858332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6178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692696"/>
            <a:ext cx="8280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Продовжити речення у формі </a:t>
            </a:r>
            <a: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порівнянь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Дерева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стоять, мов... . </a:t>
            </a:r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Вода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в озері, як... . </a:t>
            </a:r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Сонце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усміхається, наче... . </a:t>
            </a:r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Повітря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лине, ніби... 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Home\Desktop\images 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619778"/>
            <a:ext cx="3528392" cy="2257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Home\Desktop\images (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628800"/>
            <a:ext cx="265442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Home\Desktop\6faa951173b54e5cedc24aa9950a6306_w64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3" y="4509120"/>
            <a:ext cx="3487453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721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620689"/>
            <a:ext cx="86365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uk-UA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Вставити пропущені слова, попередньо відновивши їх за </a:t>
            </a: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контекстом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	У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наше місто завітала ... весна. Могутні дерева-велетні одяглись у ... вбрання. Не відстали від них і кущі в парках і скверах, тепер вони ... . Легенький вітерець ....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Home\Desktop\183959705_3770041799788441_858287083227930770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429000"/>
            <a:ext cx="4248472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Home\Desktop\YAK-PROKHODIT-VESNYANIY-RANOK-NA-NOVOVOLINSKOMU-OZERI1JPG54__6285cc044413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9" y="3429001"/>
            <a:ext cx="4032448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9445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980728"/>
            <a:ext cx="79208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uk-U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Як працювати над створенням власного твору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1. Добре подумай над темою майбутнього твору, визнач, який обсяг матеріалу він охоплює, не пиши зайвого.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2. Визнач основну думку свого твору й намагайся провести її через усю роботу.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3. Склади повний і чіткий план, дотримуйся його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процесі написання творчої роботи.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4. Тему розкривай глибоко і всебічно.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5. Дотримуйся послідовності у викладі думок.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6. Висловлюй своє ставлення до того, про що пишеш, роби власні висновки, узагальнення.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7. Дотримуйся пропорційності частин твору.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8. Пиши охайно,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грамотно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, не забувай про абзаци.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0648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476672"/>
            <a:ext cx="7200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Творче завдання</a:t>
            </a:r>
          </a:p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Використовуючи пам’ятку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, скласти твір-опис природи в художньому стилі на тему «Весна в моєму місті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Home\Desktop\images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817695"/>
            <a:ext cx="3600400" cy="2759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Home\Desktop\original-2797766423682912353191321336760547245173085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817695"/>
            <a:ext cx="3458247" cy="2759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12791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393</TotalTime>
  <Words>522</Words>
  <Application>Microsoft Office PowerPoint</Application>
  <PresentationFormat>Экран (4:3)</PresentationFormat>
  <Paragraphs>58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Волна</vt:lpstr>
      <vt:lpstr>Контрольний твір-опис природи в художньому стилі на основі особистих вражень</vt:lpstr>
      <vt:lpstr>Прочитати описи природи. Знайти ознаки, характерні для кожної пори року</vt:lpstr>
      <vt:lpstr>Презентация PowerPoint</vt:lpstr>
      <vt:lpstr>Презентация PowerPoint</vt:lpstr>
      <vt:lpstr>     Нарешті, настала довгоочікувана золота осінь.  Лісові дерева, одягнені в жовте й багрове листя,  захоплюють погляд. Виникає враження, ніби ліс просить милуватися ним усе життя!      Але проходить тиждень, а потім другий, і приходить останній осінній місяць -  листопад. У лісі починається справжній падолист. Яскраві барви золотої осені поступово тьмяніють.  </vt:lpstr>
      <vt:lpstr>     Структура твору-опису</vt:lpstr>
      <vt:lpstr>    Навесні ліс оживає після довгої зими. Ще недавно він був похмурим, а дерева стояли голі. А тепер ліс осяяло весняне сонечко. Тугі бруньки набухли на деревах за кілька днів. Вони розкрилися в ніжне зелене листя. Весняний ліс знову шумить від вітру. Визначити «дане» і «нове» в тексті.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Твір-опис природи в художньому стилі на основі особистих вражень</dc:title>
  <dc:creator>Asus</dc:creator>
  <cp:lastModifiedBy>Home</cp:lastModifiedBy>
  <cp:revision>37</cp:revision>
  <dcterms:created xsi:type="dcterms:W3CDTF">2020-05-20T06:38:10Z</dcterms:created>
  <dcterms:modified xsi:type="dcterms:W3CDTF">2023-04-07T08:50:30Z</dcterms:modified>
</cp:coreProperties>
</file>