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85" r:id="rId6"/>
    <p:sldId id="278" r:id="rId7"/>
    <p:sldId id="287" r:id="rId8"/>
    <p:sldId id="261" r:id="rId9"/>
    <p:sldId id="260" r:id="rId10"/>
    <p:sldId id="284" r:id="rId11"/>
    <p:sldId id="288" r:id="rId12"/>
    <p:sldId id="281" r:id="rId13"/>
    <p:sldId id="264" r:id="rId14"/>
    <p:sldId id="265" r:id="rId15"/>
    <p:sldId id="283" r:id="rId16"/>
    <p:sldId id="286" r:id="rId17"/>
    <p:sldId id="295" r:id="rId18"/>
    <p:sldId id="296" r:id="rId19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4128" userDrawn="1">
          <p15:clr>
            <a:srgbClr val="A4A3A4"/>
          </p15:clr>
        </p15:guide>
        <p15:guide id="2" orient="horz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A5A5"/>
    <a:srgbClr val="BEB9AA"/>
    <a:srgbClr val="C0C9C2"/>
    <a:srgbClr val="AA9D92"/>
    <a:srgbClr val="F2F1EE"/>
    <a:srgbClr val="D8D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595" autoAdjust="0"/>
  </p:normalViewPr>
  <p:slideViewPr>
    <p:cSldViewPr snapToGrid="0">
      <p:cViewPr>
        <p:scale>
          <a:sx n="81" d="100"/>
          <a:sy n="81" d="100"/>
        </p:scale>
        <p:origin x="-270" y="-198"/>
      </p:cViewPr>
      <p:guideLst>
        <p:guide orient="horz" pos="960"/>
        <p:guide pos="4128"/>
      </p:guideLst>
    </p:cSldViewPr>
  </p:slideViewPr>
  <p:outlineViewPr>
    <p:cViewPr>
      <p:scale>
        <a:sx n="33" d="100"/>
        <a:sy n="33" d="100"/>
      </p:scale>
      <p:origin x="0" y="-4027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391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Наіра Акопян" userId="6749cfff0a895129" providerId="LiveId" clId="{6B340757-B76C-4F6B-9262-0BF442FC6C35}"/>
    <pc:docChg chg="modSld">
      <pc:chgData name="Наіра Акопян" userId="6749cfff0a895129" providerId="LiveId" clId="{6B340757-B76C-4F6B-9262-0BF442FC6C35}" dt="2022-11-04T08:22:31.156" v="6" actId="20577"/>
      <pc:docMkLst>
        <pc:docMk/>
      </pc:docMkLst>
      <pc:sldChg chg="modSp mod">
        <pc:chgData name="Наіра Акопян" userId="6749cfff0a895129" providerId="LiveId" clId="{6B340757-B76C-4F6B-9262-0BF442FC6C35}" dt="2022-11-03T23:56:12.912" v="1" actId="20577"/>
        <pc:sldMkLst>
          <pc:docMk/>
          <pc:sldMk cId="2259308896" sldId="256"/>
        </pc:sldMkLst>
        <pc:spChg chg="mod">
          <ac:chgData name="Наіра Акопян" userId="6749cfff0a895129" providerId="LiveId" clId="{6B340757-B76C-4F6B-9262-0BF442FC6C35}" dt="2022-11-03T23:56:12.912" v="1" actId="20577"/>
          <ac:spMkLst>
            <pc:docMk/>
            <pc:sldMk cId="2259308896" sldId="256"/>
            <ac:spMk id="18" creationId="{27A48A35-E5E4-4A5F-9F91-BAEA4F5DF21D}"/>
          </ac:spMkLst>
        </pc:spChg>
      </pc:sldChg>
      <pc:sldChg chg="modSp mod">
        <pc:chgData name="Наіра Акопян" userId="6749cfff0a895129" providerId="LiveId" clId="{6B340757-B76C-4F6B-9262-0BF442FC6C35}" dt="2022-11-04T08:22:31.156" v="6" actId="20577"/>
        <pc:sldMkLst>
          <pc:docMk/>
          <pc:sldMk cId="2865516803" sldId="285"/>
        </pc:sldMkLst>
        <pc:spChg chg="mod">
          <ac:chgData name="Наіра Акопян" userId="6749cfff0a895129" providerId="LiveId" clId="{6B340757-B76C-4F6B-9262-0BF442FC6C35}" dt="2022-11-04T08:22:31.156" v="6" actId="20577"/>
          <ac:spMkLst>
            <pc:docMk/>
            <pc:sldMk cId="2865516803" sldId="285"/>
            <ac:spMk id="2" creationId="{C11A7FF5-E7DB-4462-BC64-12126BDC0DFB}"/>
          </ac:spMkLst>
        </pc:spChg>
      </pc:sldChg>
      <pc:sldChg chg="modSp mod">
        <pc:chgData name="Наіра Акопян" userId="6749cfff0a895129" providerId="LiveId" clId="{6B340757-B76C-4F6B-9262-0BF442FC6C35}" dt="2022-11-04T08:22:23.056" v="2" actId="20577"/>
        <pc:sldMkLst>
          <pc:docMk/>
          <pc:sldMk cId="3093511503" sldId="295"/>
        </pc:sldMkLst>
        <pc:spChg chg="mod">
          <ac:chgData name="Наіра Акопян" userId="6749cfff0a895129" providerId="LiveId" clId="{6B340757-B76C-4F6B-9262-0BF442FC6C35}" dt="2022-11-04T08:22:23.056" v="2" actId="20577"/>
          <ac:spMkLst>
            <pc:docMk/>
            <pc:sldMk cId="3093511503" sldId="295"/>
            <ac:spMk id="9" creationId="{87ACF46C-6EDC-DA0B-BA8C-135138EDD183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356E6020-4209-49A3-9DC4-18264096E79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7797462-F1DD-4E64-BC14-F17A0F34B5A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97A548B-1AC5-4384-A8A9-2956134B809D}" type="datetime1">
              <a:rPr lang="ru-RU" smtClean="0"/>
              <a:t>25.06.2023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8075F0E3-AC70-4B5A-BCEB-9E3C021C86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48F68B5-925F-4468-95B3-EA77C29C342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8A06BE-7519-4B21-9E1D-AE6D6E69C3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38306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85AE8F-FB01-4F97-85F4-39880E0AF313}" type="datetime1">
              <a:rPr lang="ru-RU" smtClean="0"/>
              <a:pPr/>
              <a:t>25.06.2023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9B2C62-FE30-453D-946B-754E9E42C84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92232635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noProof="0" dirty="0"/>
              <a:t>Междустрочный</a:t>
            </a:r>
            <a:r>
              <a:rPr lang="ru-RU" dirty="0"/>
              <a:t> интервал + номера страниц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A9B2C62-FE30-453D-946B-754E9E42C845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7375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9B2C62-FE30-453D-946B-754E9E42C84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919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9B2C62-FE30-453D-946B-754E9E42C84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5295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9B2C62-FE30-453D-946B-754E9E42C84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961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9B2C62-FE30-453D-946B-754E9E42C84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5419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9B2C62-FE30-453D-946B-754E9E42C84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5691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9B2C62-FE30-453D-946B-754E9E42C84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6103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9B2C62-FE30-453D-946B-754E9E42C84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4542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9B2C62-FE30-453D-946B-754E9E42C84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20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9B2C62-FE30-453D-946B-754E9E42C845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4019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9B2C62-FE30-453D-946B-754E9E42C845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6138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9B2C62-FE30-453D-946B-754E9E42C845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35285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A9B2C62-FE30-453D-946B-754E9E42C845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331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звание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Текст 21">
            <a:extLst>
              <a:ext uri="{FF2B5EF4-FFF2-40B4-BE49-F238E27FC236}">
                <a16:creationId xmlns:a16="http://schemas.microsoft.com/office/drawing/2014/main" xmlns="" id="{F2964EA8-200F-47C5-90C2-1DBA3D6D7CD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28700" y="5078187"/>
            <a:ext cx="3222058" cy="964620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3" name="Рисунок 19">
            <a:extLst>
              <a:ext uri="{FF2B5EF4-FFF2-40B4-BE49-F238E27FC236}">
                <a16:creationId xmlns:a16="http://schemas.microsoft.com/office/drawing/2014/main" xmlns="" id="{7878E298-5074-4E51-993E-34931A897F1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21413" y="0"/>
            <a:ext cx="4941887" cy="5726113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xmlns="" id="{42D26D0E-18C6-4DB1-B3A5-75E29BD65B17}"/>
              </a:ext>
            </a:extLst>
          </p:cNvPr>
          <p:cNvCxnSpPr>
            <a:cxnSpLocks/>
          </p:cNvCxnSpPr>
          <p:nvPr userDrawn="1"/>
        </p:nvCxnSpPr>
        <p:spPr>
          <a:xfrm>
            <a:off x="1028700" y="457211"/>
            <a:ext cx="1142999" cy="0"/>
          </a:xfrm>
          <a:prstGeom prst="line">
            <a:avLst/>
          </a:prstGeom>
          <a:noFill/>
          <a:ln w="15875" cap="flat" cmpd="sng" algn="ctr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/>
        </p:spPr>
      </p:cxn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989B90B-5C3C-4760-9360-5AE10BF87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513" y="876299"/>
            <a:ext cx="5181486" cy="224244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90000"/>
              </a:lnSpc>
              <a:defRPr lang="en-US" sz="7200">
                <a:solidFill>
                  <a:schemeClr val="accent2">
                    <a:lumMod val="50000"/>
                  </a:schemeClr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ts val="65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вестка дня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Текст 27">
            <a:extLst>
              <a:ext uri="{FF2B5EF4-FFF2-40B4-BE49-F238E27FC236}">
                <a16:creationId xmlns:a16="http://schemas.microsoft.com/office/drawing/2014/main" xmlns="" id="{661D25CF-5413-4949-A54A-8716608406B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258050" y="2000250"/>
            <a:ext cx="4667250" cy="3398837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buNone/>
              <a:defRPr sz="20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5" name="Дата 3">
            <a:extLst>
              <a:ext uri="{FF2B5EF4-FFF2-40B4-BE49-F238E27FC236}">
                <a16:creationId xmlns:a16="http://schemas.microsoft.com/office/drawing/2014/main" xmlns="" id="{224E3A4F-8479-4D38-A6D4-85F0883F37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36CF0316-E726-4AFC-A72F-4114753F7CD6}" type="datetime1">
              <a:rPr lang="ru-RU" noProof="0" smtClean="0"/>
              <a:t>25.06.2023</a:t>
            </a:fld>
            <a:endParaRPr lang="ru-RU" noProof="0"/>
          </a:p>
        </p:txBody>
      </p:sp>
      <p:sp>
        <p:nvSpPr>
          <p:cNvPr id="36" name="Номер слайда 5">
            <a:extLst>
              <a:ext uri="{FF2B5EF4-FFF2-40B4-BE49-F238E27FC236}">
                <a16:creationId xmlns:a16="http://schemas.microsoft.com/office/drawing/2014/main" xmlns="" id="{D5A5341A-4863-40E8-8B9A-FB4E719257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AD2FED0-CD95-48B0-B54A-1F64F952C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513" y="876299"/>
            <a:ext cx="5181486" cy="224244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7200">
                <a:solidFill>
                  <a:schemeClr val="accent2">
                    <a:lumMod val="50000"/>
                  </a:schemeClr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ts val="65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ru-RU" noProof="0"/>
              <a:t>Образец заголовка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xmlns="" id="{68EF5E91-A275-4181-9C62-BC0773AD0512}"/>
              </a:ext>
            </a:extLst>
          </p:cNvPr>
          <p:cNvCxnSpPr>
            <a:cxnSpLocks/>
          </p:cNvCxnSpPr>
          <p:nvPr userDrawn="1"/>
        </p:nvCxnSpPr>
        <p:spPr>
          <a:xfrm>
            <a:off x="1028700" y="457211"/>
            <a:ext cx="1142999" cy="0"/>
          </a:xfrm>
          <a:prstGeom prst="line">
            <a:avLst/>
          </a:prstGeom>
          <a:ln w="158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2271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ведение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15">
            <a:extLst>
              <a:ext uri="{FF2B5EF4-FFF2-40B4-BE49-F238E27FC236}">
                <a16:creationId xmlns:a16="http://schemas.microsoft.com/office/drawing/2014/main" xmlns="" id="{423630CA-0A51-4B04-A57B-9E412A8FCD1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847137" y="3862387"/>
            <a:ext cx="2316163" cy="2538413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6" name="Рисунок 15">
            <a:extLst>
              <a:ext uri="{FF2B5EF4-FFF2-40B4-BE49-F238E27FC236}">
                <a16:creationId xmlns:a16="http://schemas.microsoft.com/office/drawing/2014/main" xmlns="" id="{3C994AE8-9E30-418E-8361-5D851AFA42C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10300" y="3854450"/>
            <a:ext cx="2316163" cy="2538413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4" name="Рисунок 13">
            <a:extLst>
              <a:ext uri="{FF2B5EF4-FFF2-40B4-BE49-F238E27FC236}">
                <a16:creationId xmlns:a16="http://schemas.microsoft.com/office/drawing/2014/main" xmlns="" id="{3D4E5783-2917-458E-BE61-F3D5AAA8F97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210300" y="465138"/>
            <a:ext cx="4953000" cy="3090862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3" name="Текст 22">
            <a:extLst>
              <a:ext uri="{FF2B5EF4-FFF2-40B4-BE49-F238E27FC236}">
                <a16:creationId xmlns:a16="http://schemas.microsoft.com/office/drawing/2014/main" xmlns="" id="{B1D734B5-5F1C-4E34-81FF-AD75105E839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1917" y="517972"/>
            <a:ext cx="2956560" cy="1333500"/>
          </a:xfrm>
        </p:spPr>
        <p:txBody>
          <a:bodyPr rtlCol="0">
            <a:noAutofit/>
          </a:bodyPr>
          <a:lstStyle>
            <a:lvl1pPr marL="0" indent="0">
              <a:lnSpc>
                <a:spcPct val="90000"/>
              </a:lnSpc>
              <a:buNone/>
              <a:defRPr sz="8800" b="1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ru-RU" noProof="0"/>
              <a:t>01</a:t>
            </a:r>
          </a:p>
        </p:txBody>
      </p:sp>
      <p:sp>
        <p:nvSpPr>
          <p:cNvPr id="19" name="Текст 18">
            <a:extLst>
              <a:ext uri="{FF2B5EF4-FFF2-40B4-BE49-F238E27FC236}">
                <a16:creationId xmlns:a16="http://schemas.microsoft.com/office/drawing/2014/main" xmlns="" id="{65757DE8-43D6-4A47-ABC9-B39EC8016CB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40130" y="2009775"/>
            <a:ext cx="3924300" cy="4391025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buNone/>
              <a:defRPr sz="16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2">
                    <a:lumMod val="50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2">
                    <a:lumMod val="50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0" name="Дата 3">
            <a:extLst>
              <a:ext uri="{FF2B5EF4-FFF2-40B4-BE49-F238E27FC236}">
                <a16:creationId xmlns:a16="http://schemas.microsoft.com/office/drawing/2014/main" xmlns="" id="{984C97B0-0D42-4831-9ABD-390370C0F0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F1B585B7-1DAD-4382-9AD8-79320F6119B1}" type="datetime1">
              <a:rPr lang="ru-RU" noProof="0" smtClean="0"/>
              <a:t>25.06.2023</a:t>
            </a:fld>
            <a:endParaRPr lang="ru-RU" noProof="0"/>
          </a:p>
        </p:txBody>
      </p:sp>
      <p:sp>
        <p:nvSpPr>
          <p:cNvPr id="31" name="Номер слайда 5">
            <a:extLst>
              <a:ext uri="{FF2B5EF4-FFF2-40B4-BE49-F238E27FC236}">
                <a16:creationId xmlns:a16="http://schemas.microsoft.com/office/drawing/2014/main" xmlns="" id="{CE8438DF-723C-49AB-AD18-1C40F107F5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032FDE8-62A6-4290-88E6-2795313DE2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8700" y="465137"/>
            <a:ext cx="3935647" cy="1340615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US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rtl="0">
              <a:spcBef>
                <a:spcPts val="1000"/>
              </a:spcBef>
              <a:buFont typeface="Arial" panose="020B0604020202020204" pitchFamily="34" charset="0"/>
            </a:pPr>
            <a:r>
              <a:rPr lang="ru-RU" noProof="0"/>
              <a:t>Название</a:t>
            </a:r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азрыв раздела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Текст 21">
            <a:extLst>
              <a:ext uri="{FF2B5EF4-FFF2-40B4-BE49-F238E27FC236}">
                <a16:creationId xmlns:a16="http://schemas.microsoft.com/office/drawing/2014/main" xmlns="" id="{BC85317C-3A2D-483F-B913-714129E195A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73045" y="2426610"/>
            <a:ext cx="2378075" cy="1111250"/>
          </a:xfrm>
        </p:spPr>
        <p:txBody>
          <a:bodyPr rtlCol="0">
            <a:noAutofit/>
          </a:bodyPr>
          <a:lstStyle>
            <a:lvl1pPr marL="0" indent="0">
              <a:lnSpc>
                <a:spcPct val="90000"/>
              </a:lnSpc>
              <a:buNone/>
              <a:defRPr sz="88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02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5DFEC7-1EEC-4FF2-868A-9799EA69FE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037155" y="2714986"/>
            <a:ext cx="6674802" cy="65532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>
                <a:solidFill>
                  <a:schemeClr val="accent2">
                    <a:lumMod val="50000"/>
                  </a:schemeClr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spcBef>
                <a:spcPts val="1000"/>
              </a:spcBef>
              <a:buFont typeface="Arial" panose="020B0604020202020204" pitchFamily="34" charset="0"/>
            </a:pPr>
            <a:r>
              <a:rPr lang="ru-RU" noProof="0"/>
              <a:t>Щелкните, чтобы изменить образец</a:t>
            </a:r>
          </a:p>
        </p:txBody>
      </p:sp>
    </p:spTree>
    <p:extLst>
      <p:ext uri="{BB962C8B-B14F-4D97-AF65-F5344CB8AC3E}">
        <p14:creationId xmlns:p14="http://schemas.microsoft.com/office/powerpoint/2010/main" val="30106943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 и график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Дата 3">
            <a:extLst>
              <a:ext uri="{FF2B5EF4-FFF2-40B4-BE49-F238E27FC236}">
                <a16:creationId xmlns:a16="http://schemas.microsoft.com/office/drawing/2014/main" xmlns="" id="{6E394D08-059F-42CF-AB8C-ED21F3BFB1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83C5CFD7-6E8C-4329-80EA-39C9D8F85C48}" type="datetime1">
              <a:rPr lang="ru-RU" noProof="0" smtClean="0"/>
              <a:t>25.06.2023</a:t>
            </a:fld>
            <a:endParaRPr lang="ru-RU" noProof="0"/>
          </a:p>
        </p:txBody>
      </p:sp>
      <p:sp>
        <p:nvSpPr>
          <p:cNvPr id="15" name="Номер слайда 5">
            <a:extLst>
              <a:ext uri="{FF2B5EF4-FFF2-40B4-BE49-F238E27FC236}">
                <a16:creationId xmlns:a16="http://schemas.microsoft.com/office/drawing/2014/main" xmlns="" id="{BDF7B388-741A-4181-9A9E-D8FA8EC49D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062460032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Дата 3">
            <a:extLst>
              <a:ext uri="{FF2B5EF4-FFF2-40B4-BE49-F238E27FC236}">
                <a16:creationId xmlns:a16="http://schemas.microsoft.com/office/drawing/2014/main" xmlns="" id="{6E394D08-059F-42CF-AB8C-ED21F3BFB1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F179787-88E9-49B6-B3D5-A23F5747F2C5}" type="datetime1">
              <a:rPr lang="ru-RU" noProof="0" smtClean="0"/>
              <a:t>25.06.2023</a:t>
            </a:fld>
            <a:endParaRPr lang="ru-RU" noProof="0"/>
          </a:p>
        </p:txBody>
      </p:sp>
      <p:sp>
        <p:nvSpPr>
          <p:cNvPr id="15" name="Номер слайда 5">
            <a:extLst>
              <a:ext uri="{FF2B5EF4-FFF2-40B4-BE49-F238E27FC236}">
                <a16:creationId xmlns:a16="http://schemas.microsoft.com/office/drawing/2014/main" xmlns="" id="{BDF7B388-741A-4181-9A9E-D8FA8EC49D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7" name="Рисунок 6">
            <a:extLst>
              <a:ext uri="{FF2B5EF4-FFF2-40B4-BE49-F238E27FC236}">
                <a16:creationId xmlns:a16="http://schemas.microsoft.com/office/drawing/2014/main" xmlns="" id="{2364FFEF-B933-46C6-A918-A80C987DB70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22147" y="0"/>
            <a:ext cx="3938588" cy="6400800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pic>
        <p:nvPicPr>
          <p:cNvPr id="4" name="Рисунок 3" hidden="1">
            <a:extLst>
              <a:ext uri="{FF2B5EF4-FFF2-40B4-BE49-F238E27FC236}">
                <a16:creationId xmlns:a16="http://schemas.microsoft.com/office/drawing/2014/main" xmlns="" id="{59E5EAF8-68C2-4910-8F66-D9320B9574C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47967" y="2105933"/>
            <a:ext cx="5297883" cy="1024217"/>
          </a:xfrm>
          <a:prstGeom prst="rect">
            <a:avLst/>
          </a:prstGeom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E3BE48E1-D3BE-4B52-B2EC-13A514CB0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7966" y="2105933"/>
            <a:ext cx="5297883" cy="2237467"/>
          </a:xfrm>
        </p:spPr>
        <p:txBody>
          <a:bodyPr rtlCol="0" anchor="t">
            <a:normAutofit/>
          </a:bodyPr>
          <a:lstStyle>
            <a:lvl1pPr>
              <a:lnSpc>
                <a:spcPct val="150000"/>
              </a:lnSpc>
              <a:spcBef>
                <a:spcPts val="1000"/>
              </a:spcBef>
              <a:defRPr sz="20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516745308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ременная шка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Дата 3">
            <a:extLst>
              <a:ext uri="{FF2B5EF4-FFF2-40B4-BE49-F238E27FC236}">
                <a16:creationId xmlns:a16="http://schemas.microsoft.com/office/drawing/2014/main" xmlns="" id="{50815B22-13FE-47CD-9F79-73704A278B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F205536-CA8F-4B07-8025-8173118AC95E}" type="datetime1">
              <a:rPr lang="ru-RU" noProof="0" smtClean="0"/>
              <a:t>25.06.2023</a:t>
            </a:fld>
            <a:endParaRPr lang="ru-RU" noProof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xmlns="" id="{D7669539-CB64-44F5-999D-7B9E61F8A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22BA076-F3B9-47CB-80C2-BE29F157D044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854075" y="1625600"/>
            <a:ext cx="10499725" cy="4860925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E909627E-FE70-43A1-B0CB-4D4F6C32C2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4074" y="122239"/>
            <a:ext cx="10499725" cy="1355724"/>
          </a:xfr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lang="en-US">
                <a:solidFill>
                  <a:schemeClr val="accent2">
                    <a:lumMod val="50000"/>
                  </a:schemeClr>
                </a:solidFill>
                <a:ea typeface="+mn-ea"/>
                <a:cs typeface="+mn-cs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манда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Текст 22">
            <a:extLst>
              <a:ext uri="{FF2B5EF4-FFF2-40B4-BE49-F238E27FC236}">
                <a16:creationId xmlns:a16="http://schemas.microsoft.com/office/drawing/2014/main" xmlns="" id="{41BF345D-81AF-4851-83A1-62339848905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61917" y="517972"/>
            <a:ext cx="3108960" cy="1333500"/>
          </a:xfrm>
        </p:spPr>
        <p:txBody>
          <a:bodyPr rtlCol="0">
            <a:noAutofit/>
          </a:bodyPr>
          <a:lstStyle>
            <a:lvl1pPr marL="0" indent="0">
              <a:lnSpc>
                <a:spcPct val="90000"/>
              </a:lnSpc>
              <a:buNone/>
              <a:defRPr sz="8800" b="1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ru-RU" noProof="0"/>
              <a:t>01</a:t>
            </a:r>
          </a:p>
        </p:txBody>
      </p:sp>
      <p:sp>
        <p:nvSpPr>
          <p:cNvPr id="21" name="Рисунок 20">
            <a:extLst>
              <a:ext uri="{FF2B5EF4-FFF2-40B4-BE49-F238E27FC236}">
                <a16:creationId xmlns:a16="http://schemas.microsoft.com/office/drawing/2014/main" xmlns="" id="{EC4F3A57-45ED-498D-858C-3EE63DF129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36601" y="3552677"/>
            <a:ext cx="1874874" cy="2848123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2" name="Рисунок 20">
            <a:extLst>
              <a:ext uri="{FF2B5EF4-FFF2-40B4-BE49-F238E27FC236}">
                <a16:creationId xmlns:a16="http://schemas.microsoft.com/office/drawing/2014/main" xmlns="" id="{1AC5BB09-E3BA-4948-93B3-EDCAAB80311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101197" y="3552677"/>
            <a:ext cx="1874874" cy="2848123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3" name="Рисунок 20">
            <a:extLst>
              <a:ext uri="{FF2B5EF4-FFF2-40B4-BE49-F238E27FC236}">
                <a16:creationId xmlns:a16="http://schemas.microsoft.com/office/drawing/2014/main" xmlns="" id="{BF83C6B7-5484-4586-8830-098BDCD9C98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66324" y="3552677"/>
            <a:ext cx="1874874" cy="2848123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4" name="Рисунок 20">
            <a:extLst>
              <a:ext uri="{FF2B5EF4-FFF2-40B4-BE49-F238E27FC236}">
                <a16:creationId xmlns:a16="http://schemas.microsoft.com/office/drawing/2014/main" xmlns="" id="{0C5663B1-EED6-4D80-A7C2-19E1366387A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239069" y="3552677"/>
            <a:ext cx="1874874" cy="2848123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5" name="Рисунок 20">
            <a:extLst>
              <a:ext uri="{FF2B5EF4-FFF2-40B4-BE49-F238E27FC236}">
                <a16:creationId xmlns:a16="http://schemas.microsoft.com/office/drawing/2014/main" xmlns="" id="{D21E7B61-407B-40A7-9AF6-0D7E7106BCF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296046" y="3552677"/>
            <a:ext cx="1874874" cy="2848123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0" name="Дата 3">
            <a:extLst>
              <a:ext uri="{FF2B5EF4-FFF2-40B4-BE49-F238E27FC236}">
                <a16:creationId xmlns:a16="http://schemas.microsoft.com/office/drawing/2014/main" xmlns="" id="{415C3ACC-5A8A-46E6-BA0D-90ADD27E2F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9863E3B-BC9B-4D1D-91C8-CB38CFB345F9}" type="datetime1">
              <a:rPr lang="ru-RU" noProof="0" smtClean="0"/>
              <a:t>25.06.2023</a:t>
            </a:fld>
            <a:endParaRPr lang="ru-RU" noProof="0"/>
          </a:p>
        </p:txBody>
      </p:sp>
      <p:sp>
        <p:nvSpPr>
          <p:cNvPr id="31" name="Номер слайда 5">
            <a:extLst>
              <a:ext uri="{FF2B5EF4-FFF2-40B4-BE49-F238E27FC236}">
                <a16:creationId xmlns:a16="http://schemas.microsoft.com/office/drawing/2014/main" xmlns="" id="{0D00A5C2-DCEE-4CB3-9307-61EB88B1D5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3E8CB70-B054-4294-AD29-EE7A75C72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651507"/>
            <a:ext cx="8991563" cy="1005839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defRPr lang="en-US">
                <a:solidFill>
                  <a:schemeClr val="accent2">
                    <a:lumMod val="50000"/>
                  </a:schemeClr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spcBef>
                <a:spcPts val="1000"/>
              </a:spcBef>
              <a:buFont typeface="Arial" panose="020B0604020202020204" pitchFamily="34" charset="0"/>
            </a:pPr>
            <a:r>
              <a:rPr lang="ru-RU" noProof="0"/>
              <a:t>Образец заголовка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8E0D608-4E7A-4014-9F62-CB43A0C8394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36638" y="2717800"/>
            <a:ext cx="1866900" cy="711200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ru-RU" noProof="0"/>
              <a:t>Имя</a:t>
            </a:r>
          </a:p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26" name="Текст 3">
            <a:extLst>
              <a:ext uri="{FF2B5EF4-FFF2-40B4-BE49-F238E27FC236}">
                <a16:creationId xmlns:a16="http://schemas.microsoft.com/office/drawing/2014/main" xmlns="" id="{9C3A63B0-4EEA-45BC-A016-5FDA0969EA0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086100" y="2718405"/>
            <a:ext cx="1866900" cy="711200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ru-RU" noProof="0"/>
              <a:t>Имя</a:t>
            </a:r>
          </a:p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27" name="Текст 3">
            <a:extLst>
              <a:ext uri="{FF2B5EF4-FFF2-40B4-BE49-F238E27FC236}">
                <a16:creationId xmlns:a16="http://schemas.microsoft.com/office/drawing/2014/main" xmlns="" id="{7080679B-5220-4478-B631-7112F870B7A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43500" y="2718405"/>
            <a:ext cx="1866900" cy="711200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ru-RU" noProof="0"/>
              <a:t>Имя</a:t>
            </a:r>
          </a:p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28" name="Текст 3">
            <a:extLst>
              <a:ext uri="{FF2B5EF4-FFF2-40B4-BE49-F238E27FC236}">
                <a16:creationId xmlns:a16="http://schemas.microsoft.com/office/drawing/2014/main" xmlns="" id="{9E4F61A3-2797-46FB-ACA7-0443E3BBDD2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239070" y="2718405"/>
            <a:ext cx="1866900" cy="711200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ru-RU" noProof="0"/>
              <a:t>Имя</a:t>
            </a:r>
          </a:p>
          <a:p>
            <a:pPr lvl="0" rtl="0"/>
            <a:r>
              <a:rPr lang="ru-RU" noProof="0"/>
              <a:t>Название</a:t>
            </a:r>
          </a:p>
        </p:txBody>
      </p:sp>
      <p:sp>
        <p:nvSpPr>
          <p:cNvPr id="29" name="Текст 3">
            <a:extLst>
              <a:ext uri="{FF2B5EF4-FFF2-40B4-BE49-F238E27FC236}">
                <a16:creationId xmlns:a16="http://schemas.microsoft.com/office/drawing/2014/main" xmlns="" id="{14ED733B-1DE9-4FDC-BD5F-2BE3BB07C93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304020" y="2718405"/>
            <a:ext cx="1866900" cy="711200"/>
          </a:xfr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ru-RU" noProof="0"/>
              <a:t>Имя</a:t>
            </a:r>
          </a:p>
          <a:p>
            <a:pPr lvl="0" rtl="0"/>
            <a:r>
              <a:rPr lang="ru-RU" noProof="0"/>
              <a:t>Название</a:t>
            </a:r>
          </a:p>
        </p:txBody>
      </p:sp>
    </p:spTree>
    <p:extLst>
      <p:ext uri="{BB962C8B-B14F-4D97-AF65-F5344CB8AC3E}">
        <p14:creationId xmlns:p14="http://schemas.microsoft.com/office/powerpoint/2010/main" val="24058580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 с 1 столбцом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9">
            <a:extLst>
              <a:ext uri="{FF2B5EF4-FFF2-40B4-BE49-F238E27FC236}">
                <a16:creationId xmlns:a16="http://schemas.microsoft.com/office/drawing/2014/main" xmlns="" id="{B275B11D-8F3F-472B-BBCC-A4F7415AC0A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28700" y="3543300"/>
            <a:ext cx="3924300" cy="3314700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xmlns="" id="{99F0629D-1A5F-4F4F-90D6-430379624EF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191250" y="1981200"/>
            <a:ext cx="4972050" cy="4473575"/>
          </a:xfrm>
        </p:spPr>
        <p:txBody>
          <a:bodyPr rtlCol="0">
            <a:normAutofit/>
          </a:bodyPr>
          <a:lstStyle>
            <a:lvl1pPr marL="0" indent="0">
              <a:buNone/>
              <a:defRPr/>
            </a:lvl1pPr>
          </a:lstStyle>
          <a:p>
            <a:pPr lvl="0" rtl="0"/>
            <a:r>
              <a:rPr lang="ru-RU" sz="1600" noProof="0">
                <a:solidFill>
                  <a:schemeClr val="tx2">
                    <a:lumMod val="50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Образец текста</a:t>
            </a:r>
          </a:p>
        </p:txBody>
      </p:sp>
      <p:sp>
        <p:nvSpPr>
          <p:cNvPr id="17" name="Дата 3">
            <a:extLst>
              <a:ext uri="{FF2B5EF4-FFF2-40B4-BE49-F238E27FC236}">
                <a16:creationId xmlns:a16="http://schemas.microsoft.com/office/drawing/2014/main" xmlns="" id="{218C063B-0EE9-4FD5-A116-241C245452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5265AB9B-4D6C-400A-B641-CCFA2520DE7E}" type="datetime1">
              <a:rPr lang="ru-RU" noProof="0" smtClean="0"/>
              <a:t>25.06.2023</a:t>
            </a:fld>
            <a:endParaRPr lang="ru-RU" noProof="0"/>
          </a:p>
        </p:txBody>
      </p:sp>
      <p:sp>
        <p:nvSpPr>
          <p:cNvPr id="18" name="Номер слайда 5">
            <a:extLst>
              <a:ext uri="{FF2B5EF4-FFF2-40B4-BE49-F238E27FC236}">
                <a16:creationId xmlns:a16="http://schemas.microsoft.com/office/drawing/2014/main" xmlns="" id="{D417B369-6569-4DCC-B684-BE1A7C5D0B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AEEC1A7-43C3-481E-95D0-5616242E1A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5534" y="539225"/>
            <a:ext cx="3924300" cy="243438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7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rtl="0"/>
            <a:r>
              <a:rPr lang="ru-RU" noProof="0"/>
              <a:t>Заголовок слайда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xmlns="" id="{DC6CF0E0-8FF2-4FE7-AC69-85BEFA656508}"/>
              </a:ext>
            </a:extLst>
          </p:cNvPr>
          <p:cNvCxnSpPr>
            <a:cxnSpLocks/>
          </p:cNvCxnSpPr>
          <p:nvPr userDrawn="1"/>
        </p:nvCxnSpPr>
        <p:spPr>
          <a:xfrm>
            <a:off x="1028700" y="457211"/>
            <a:ext cx="1142999" cy="0"/>
          </a:xfrm>
          <a:prstGeom prst="line">
            <a:avLst/>
          </a:prstGeom>
          <a:ln w="158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5107226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одержимое с 3 столбцами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16">
            <a:extLst>
              <a:ext uri="{FF2B5EF4-FFF2-40B4-BE49-F238E27FC236}">
                <a16:creationId xmlns:a16="http://schemas.microsoft.com/office/drawing/2014/main" xmlns="" id="{0337C3D7-7DDB-42A8-901A-EC153DD2745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210300" y="0"/>
            <a:ext cx="4953000" cy="3302000"/>
          </a:xfrm>
        </p:spPr>
        <p:txBody>
          <a:bodyPr rtlCol="0"/>
          <a:lstStyle/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sp>
        <p:nvSpPr>
          <p:cNvPr id="10" name="Объект 2">
            <a:extLst>
              <a:ext uri="{FF2B5EF4-FFF2-40B4-BE49-F238E27FC236}">
                <a16:creationId xmlns:a16="http://schemas.microsoft.com/office/drawing/2014/main" xmlns="" id="{27B95226-A076-4D55-B408-1389A2F8C7A0}"/>
              </a:ext>
            </a:extLst>
          </p:cNvPr>
          <p:cNvSpPr>
            <a:spLocks noGrp="1"/>
          </p:cNvSpPr>
          <p:nvPr>
            <p:ph idx="4294967295" hasCustomPrompt="1"/>
          </p:nvPr>
        </p:nvSpPr>
        <p:spPr>
          <a:xfrm>
            <a:off x="1028700" y="3556002"/>
            <a:ext cx="3108960" cy="2286000"/>
          </a:xfrm>
        </p:spPr>
        <p:txBody>
          <a:bodyPr rtlCol="0"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0" i="0" u="none" strike="noStrike" kern="1200" cap="none" spc="0" normalizeH="0" noProof="0">
                <a:ln>
                  <a:noFill/>
                </a:ln>
                <a:solidFill>
                  <a:srgbClr val="C0C9C2">
                    <a:lumMod val="50000"/>
                  </a:srgbClr>
                </a:solidFill>
                <a:effectLst/>
                <a:uLnTx/>
                <a:uFillTx/>
                <a:latin typeface="Biome Light" panose="020B0303030204020804" pitchFamily="34" charset="0"/>
                <a:ea typeface="+mn-ea"/>
                <a:cs typeface="Biome Light" panose="020B0303030204020804" pitchFamily="34" charset="0"/>
              </a:rPr>
              <a:t>Вставьте текст</a:t>
            </a:r>
            <a:endParaRPr lang="ru-RU" sz="1400">
              <a:solidFill>
                <a:srgbClr val="C0C9C2">
                  <a:lumMod val="50000"/>
                </a:srgb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>
              <a:ln>
                <a:noFill/>
              </a:ln>
              <a:solidFill>
                <a:srgbClr val="C0C9C2">
                  <a:lumMod val="50000"/>
                </a:srgbClr>
              </a:solidFill>
              <a:effectLst/>
              <a:uLnTx/>
              <a:uFillTx/>
              <a:latin typeface="Biome Light" panose="020B0303030204020804" pitchFamily="34" charset="0"/>
              <a:ea typeface="+mn-ea"/>
              <a:cs typeface="Biome Light" panose="020B03030302040208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>
              <a:ln>
                <a:noFill/>
              </a:ln>
              <a:solidFill>
                <a:srgbClr val="C0C9C2">
                  <a:lumMod val="50000"/>
                </a:srgbClr>
              </a:solidFill>
              <a:effectLst/>
              <a:uLnTx/>
              <a:uFillTx/>
              <a:latin typeface="Biome Light" panose="020B0303030204020804" pitchFamily="34" charset="0"/>
              <a:ea typeface="+mn-ea"/>
              <a:cs typeface="Biome Light" panose="020B0303030204020804" pitchFamily="34" charset="0"/>
            </a:endParaRPr>
          </a:p>
          <a:p>
            <a:pPr rtl="0"/>
            <a:endParaRPr lang="ru-RU" sz="1600" dirty="0">
              <a:solidFill>
                <a:schemeClr val="tx2">
                  <a:lumMod val="50000"/>
                </a:scheme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</p:txBody>
      </p:sp>
      <p:sp>
        <p:nvSpPr>
          <p:cNvPr id="14" name="Объект 2">
            <a:extLst>
              <a:ext uri="{FF2B5EF4-FFF2-40B4-BE49-F238E27FC236}">
                <a16:creationId xmlns:a16="http://schemas.microsoft.com/office/drawing/2014/main" xmlns="" id="{86673F10-179D-4539-AA33-AE34EC0457EF}"/>
              </a:ext>
            </a:extLst>
          </p:cNvPr>
          <p:cNvSpPr>
            <a:spLocks noGrp="1"/>
          </p:cNvSpPr>
          <p:nvPr>
            <p:ph idx="4294967295" hasCustomPrompt="1"/>
          </p:nvPr>
        </p:nvSpPr>
        <p:spPr>
          <a:xfrm>
            <a:off x="4541520" y="3556001"/>
            <a:ext cx="3108960" cy="2285999"/>
          </a:xfrm>
        </p:spPr>
        <p:txBody>
          <a:bodyPr rtlCol="0"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0" i="0" u="none" strike="noStrike" kern="1200" cap="none" spc="0" normalizeH="0" noProof="0">
                <a:ln>
                  <a:noFill/>
                </a:ln>
                <a:solidFill>
                  <a:srgbClr val="C0C9C2">
                    <a:lumMod val="50000"/>
                  </a:srgbClr>
                </a:solidFill>
                <a:effectLst/>
                <a:uLnTx/>
                <a:uFillTx/>
                <a:latin typeface="Biome Light" panose="020B0303030204020804" pitchFamily="34" charset="0"/>
                <a:ea typeface="+mn-ea"/>
                <a:cs typeface="Biome Light" panose="020B0303030204020804" pitchFamily="34" charset="0"/>
              </a:rPr>
              <a:t>Вставьте текст</a:t>
            </a:r>
            <a:endParaRPr lang="ru-RU" sz="1400">
              <a:solidFill>
                <a:srgbClr val="C0C9C2">
                  <a:lumMod val="50000"/>
                </a:srgb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>
              <a:ln>
                <a:noFill/>
              </a:ln>
              <a:solidFill>
                <a:srgbClr val="C0C9C2">
                  <a:lumMod val="50000"/>
                </a:srgbClr>
              </a:solidFill>
              <a:effectLst/>
              <a:uLnTx/>
              <a:uFillTx/>
              <a:latin typeface="Biome Light" panose="020B0303030204020804" pitchFamily="34" charset="0"/>
              <a:ea typeface="+mn-ea"/>
              <a:cs typeface="Biome Light" panose="020B03030302040208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>
              <a:ln>
                <a:noFill/>
              </a:ln>
              <a:solidFill>
                <a:srgbClr val="C0C9C2">
                  <a:lumMod val="50000"/>
                </a:srgbClr>
              </a:solidFill>
              <a:effectLst/>
              <a:uLnTx/>
              <a:uFillTx/>
              <a:latin typeface="Biome Light" panose="020B0303030204020804" pitchFamily="34" charset="0"/>
              <a:ea typeface="+mn-ea"/>
              <a:cs typeface="Biome Light" panose="020B0303030204020804" pitchFamily="34" charset="0"/>
            </a:endParaRPr>
          </a:p>
          <a:p>
            <a:pPr rtl="0"/>
            <a:endParaRPr lang="ru-RU" sz="1600" dirty="0">
              <a:solidFill>
                <a:schemeClr val="tx2">
                  <a:lumMod val="50000"/>
                </a:scheme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xmlns="" id="{EB6CFC30-1A59-4D28-9E30-0FF7D632C6A2}"/>
              </a:ext>
            </a:extLst>
          </p:cNvPr>
          <p:cNvSpPr>
            <a:spLocks noGrp="1"/>
          </p:cNvSpPr>
          <p:nvPr>
            <p:ph idx="4294967295" hasCustomPrompt="1"/>
          </p:nvPr>
        </p:nvSpPr>
        <p:spPr>
          <a:xfrm>
            <a:off x="8054340" y="3556001"/>
            <a:ext cx="3108960" cy="2285999"/>
          </a:xfrm>
        </p:spPr>
        <p:txBody>
          <a:bodyPr rtlCol="0"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0" i="0" u="none" strike="noStrike" kern="1200" cap="none" spc="0" normalizeH="0" noProof="0">
                <a:ln>
                  <a:noFill/>
                </a:ln>
                <a:solidFill>
                  <a:srgbClr val="C0C9C2">
                    <a:lumMod val="50000"/>
                  </a:srgbClr>
                </a:solidFill>
                <a:effectLst/>
                <a:uLnTx/>
                <a:uFillTx/>
                <a:latin typeface="Biome Light" panose="020B0303030204020804" pitchFamily="34" charset="0"/>
                <a:ea typeface="+mn-ea"/>
                <a:cs typeface="Biome Light" panose="020B0303030204020804" pitchFamily="34" charset="0"/>
              </a:rPr>
              <a:t>Вставьте текст</a:t>
            </a:r>
            <a:endParaRPr lang="ru-RU" sz="1400">
              <a:solidFill>
                <a:srgbClr val="C0C9C2">
                  <a:lumMod val="50000"/>
                </a:srgb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>
              <a:ln>
                <a:noFill/>
              </a:ln>
              <a:solidFill>
                <a:srgbClr val="C0C9C2">
                  <a:lumMod val="50000"/>
                </a:srgbClr>
              </a:solidFill>
              <a:effectLst/>
              <a:uLnTx/>
              <a:uFillTx/>
              <a:latin typeface="Biome Light" panose="020B0303030204020804" pitchFamily="34" charset="0"/>
              <a:ea typeface="+mn-ea"/>
              <a:cs typeface="Biome Light" panose="020B03030302040208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>
              <a:ln>
                <a:noFill/>
              </a:ln>
              <a:solidFill>
                <a:srgbClr val="C0C9C2">
                  <a:lumMod val="50000"/>
                </a:srgbClr>
              </a:solidFill>
              <a:effectLst/>
              <a:uLnTx/>
              <a:uFillTx/>
              <a:latin typeface="Biome Light" panose="020B0303030204020804" pitchFamily="34" charset="0"/>
              <a:ea typeface="+mn-ea"/>
              <a:cs typeface="Biome Light" panose="020B0303030204020804" pitchFamily="34" charset="0"/>
            </a:endParaRPr>
          </a:p>
          <a:p>
            <a:pPr rtl="0"/>
            <a:endParaRPr lang="ru-RU" sz="1600" dirty="0">
              <a:solidFill>
                <a:schemeClr val="tx2">
                  <a:lumMod val="50000"/>
                </a:scheme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</p:txBody>
      </p:sp>
      <p:sp>
        <p:nvSpPr>
          <p:cNvPr id="24" name="Дата 3">
            <a:extLst>
              <a:ext uri="{FF2B5EF4-FFF2-40B4-BE49-F238E27FC236}">
                <a16:creationId xmlns:a16="http://schemas.microsoft.com/office/drawing/2014/main" xmlns="" id="{C4F3CC75-F9FA-4F77-9DD5-7E6C0F5C98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998B1AD-F79A-468B-A3DD-1B1E99031AC8}" type="datetime1">
              <a:rPr lang="ru-RU" smtClean="0"/>
              <a:t>25.06.2023</a:t>
            </a:fld>
            <a:endParaRPr lang="ru-RU" dirty="0"/>
          </a:p>
        </p:txBody>
      </p:sp>
      <p:sp>
        <p:nvSpPr>
          <p:cNvPr id="25" name="Номер слайда 5">
            <a:extLst>
              <a:ext uri="{FF2B5EF4-FFF2-40B4-BE49-F238E27FC236}">
                <a16:creationId xmlns:a16="http://schemas.microsoft.com/office/drawing/2014/main" xmlns="" id="{93B5B65C-5DE0-4F81-8115-758CDB591F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pPr rtl="0"/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xmlns="" id="{EF4A2ACE-2D85-4F78-818F-BBA6F6F0CC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5530" y="539225"/>
            <a:ext cx="3924300" cy="243438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7200" dirty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rtl="0">
              <a:spcBef>
                <a:spcPts val="1000"/>
              </a:spcBef>
              <a:buFont typeface="Arial" panose="020B0604020202020204" pitchFamily="34" charset="0"/>
            </a:pPr>
            <a:r>
              <a:rPr lang="ru-RU"/>
              <a:t>Заголовок слайда</a:t>
            </a:r>
            <a:endParaRPr lang="ru-RU" dirty="0"/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xmlns="" id="{E4DCD8D3-DF79-446E-9961-5797EE888B4C}"/>
              </a:ext>
            </a:extLst>
          </p:cNvPr>
          <p:cNvCxnSpPr>
            <a:cxnSpLocks/>
          </p:cNvCxnSpPr>
          <p:nvPr userDrawn="1"/>
        </p:nvCxnSpPr>
        <p:spPr>
          <a:xfrm>
            <a:off x="1028700" y="457211"/>
            <a:ext cx="1142999" cy="0"/>
          </a:xfrm>
          <a:prstGeom prst="line">
            <a:avLst/>
          </a:prstGeom>
          <a:ln w="158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920054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водка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Дата 3">
            <a:extLst>
              <a:ext uri="{FF2B5EF4-FFF2-40B4-BE49-F238E27FC236}">
                <a16:creationId xmlns:a16="http://schemas.microsoft.com/office/drawing/2014/main" xmlns="" id="{FCB4EDDC-C544-421C-905C-A4D40D98A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1065627-8B18-4CF3-B0D7-7C84D98D6BB5}" type="datetime1">
              <a:rPr lang="ru-RU" noProof="0" smtClean="0"/>
              <a:t>25.06.2023</a:t>
            </a:fld>
            <a:endParaRPr lang="ru-RU" noProof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xmlns="" id="{D9CBFDBF-2D2B-469A-9B2F-72F90474FB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1BA55D6-2810-4163-9D43-FEDA674E2D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6829" y="573503"/>
            <a:ext cx="10156826" cy="1369591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US" sz="7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 rtl="0"/>
            <a:r>
              <a:rPr lang="ru-RU" noProof="0"/>
              <a:t>Заголовок слайда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xmlns="" id="{C9E87E0B-D644-4037-B322-715C648BAD3B}"/>
              </a:ext>
            </a:extLst>
          </p:cNvPr>
          <p:cNvCxnSpPr>
            <a:cxnSpLocks/>
          </p:cNvCxnSpPr>
          <p:nvPr userDrawn="1"/>
        </p:nvCxnSpPr>
        <p:spPr>
          <a:xfrm>
            <a:off x="1028700" y="457211"/>
            <a:ext cx="1142999" cy="0"/>
          </a:xfrm>
          <a:prstGeom prst="line">
            <a:avLst/>
          </a:prstGeom>
          <a:ln w="158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6419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акт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Рисунок 15">
            <a:extLst>
              <a:ext uri="{FF2B5EF4-FFF2-40B4-BE49-F238E27FC236}">
                <a16:creationId xmlns:a16="http://schemas.microsoft.com/office/drawing/2014/main" xmlns="" id="{940246AD-CE4F-4FD8-BCF6-5BA9ED62ACD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10300" y="3543302"/>
            <a:ext cx="4953000" cy="2849562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0" name="Рисунок 13">
            <a:extLst>
              <a:ext uri="{FF2B5EF4-FFF2-40B4-BE49-F238E27FC236}">
                <a16:creationId xmlns:a16="http://schemas.microsoft.com/office/drawing/2014/main" xmlns="" id="{F8ECBB79-D5D3-4ECE-99F9-1B6834629E4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210300" y="465138"/>
            <a:ext cx="4953000" cy="2849562"/>
          </a:xfrm>
        </p:spPr>
        <p:txBody>
          <a:bodyPr rtlCol="0"/>
          <a:lstStyle/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1" name="Текст 22">
            <a:extLst>
              <a:ext uri="{FF2B5EF4-FFF2-40B4-BE49-F238E27FC236}">
                <a16:creationId xmlns:a16="http://schemas.microsoft.com/office/drawing/2014/main" xmlns="" id="{C667C6DE-A3D4-4738-B7FC-43FB39FD7A2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1917" y="517972"/>
            <a:ext cx="2956560" cy="1333500"/>
          </a:xfrm>
        </p:spPr>
        <p:txBody>
          <a:bodyPr rtlCol="0">
            <a:noAutofit/>
          </a:bodyPr>
          <a:lstStyle>
            <a:lvl1pPr marL="0" indent="0">
              <a:lnSpc>
                <a:spcPct val="90000"/>
              </a:lnSpc>
              <a:buNone/>
              <a:defRPr sz="8800" b="1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ru-RU" noProof="0"/>
              <a:t>01</a:t>
            </a:r>
          </a:p>
        </p:txBody>
      </p:sp>
      <p:sp>
        <p:nvSpPr>
          <p:cNvPr id="12" name="Текст 18">
            <a:extLst>
              <a:ext uri="{FF2B5EF4-FFF2-40B4-BE49-F238E27FC236}">
                <a16:creationId xmlns:a16="http://schemas.microsoft.com/office/drawing/2014/main" xmlns="" id="{12C18C04-19C8-4ECC-83E8-6E65128CEF4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40130" y="2009776"/>
            <a:ext cx="3924300" cy="2849562"/>
          </a:xfrm>
        </p:spPr>
        <p:txBody>
          <a:bodyPr rtlCol="0">
            <a:normAutofit/>
          </a:bodyPr>
          <a:lstStyle>
            <a:lvl1pPr marL="0" indent="0">
              <a:buNone/>
              <a:defRPr sz="16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2">
                    <a:lumMod val="50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2">
                    <a:lumMod val="50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5" name="Текст 14">
            <a:extLst>
              <a:ext uri="{FF2B5EF4-FFF2-40B4-BE49-F238E27FC236}">
                <a16:creationId xmlns:a16="http://schemas.microsoft.com/office/drawing/2014/main" xmlns="" id="{4D14E5D8-EB42-4C87-B4AE-4746909A2D3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39813" y="5067300"/>
            <a:ext cx="3913187" cy="1319213"/>
          </a:xfrm>
        </p:spPr>
        <p:txBody>
          <a:bodyPr rtlCol="0">
            <a:normAutofit/>
          </a:bodyPr>
          <a:lstStyle>
            <a:lvl1pPr>
              <a:defRPr lang="en-US" sz="1600" kern="1200" dirty="0" smtClean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0" name="Дата 3">
            <a:extLst>
              <a:ext uri="{FF2B5EF4-FFF2-40B4-BE49-F238E27FC236}">
                <a16:creationId xmlns:a16="http://schemas.microsoft.com/office/drawing/2014/main" xmlns="" id="{0649945F-7BBD-4042-AA34-709CE3402E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1701F81-F902-4554-8320-3CF457976334}" type="datetime1">
              <a:rPr lang="ru-RU" noProof="0" smtClean="0"/>
              <a:t>25.06.2023</a:t>
            </a:fld>
            <a:endParaRPr lang="ru-RU" noProof="0"/>
          </a:p>
        </p:txBody>
      </p:sp>
      <p:sp>
        <p:nvSpPr>
          <p:cNvPr id="21" name="Номер слайда 5">
            <a:extLst>
              <a:ext uri="{FF2B5EF4-FFF2-40B4-BE49-F238E27FC236}">
                <a16:creationId xmlns:a16="http://schemas.microsoft.com/office/drawing/2014/main" xmlns="" id="{51936C4A-DE5F-4BFE-AED0-47E48CD460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xmlns="" id="{F981B703-4F1F-41A6-AD71-3FFB2820FF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40130" y="465136"/>
            <a:ext cx="3935647" cy="1340615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US" dirty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rtl="0">
              <a:spcBef>
                <a:spcPts val="1000"/>
              </a:spcBef>
              <a:buFont typeface="Arial" panose="020B0604020202020204" pitchFamily="34" charset="0"/>
            </a:pPr>
            <a:r>
              <a:rPr lang="ru-RU" noProof="0"/>
              <a:t>Название</a:t>
            </a:r>
          </a:p>
        </p:txBody>
      </p:sp>
    </p:spTree>
    <p:extLst>
      <p:ext uri="{BB962C8B-B14F-4D97-AF65-F5344CB8AC3E}">
        <p14:creationId xmlns:p14="http://schemas.microsoft.com/office/powerpoint/2010/main" val="43516598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B3C7A04-4CD6-4A30-895F-D2A8EC215C72}" type="datetime1">
              <a:rPr lang="ru-RU" noProof="0" smtClean="0"/>
              <a:t>25.06.2023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0" r:id="rId6"/>
    <p:sldLayoutId id="2147483654" r:id="rId7"/>
    <p:sldLayoutId id="2147483659" r:id="rId8"/>
    <p:sldLayoutId id="2147483655" r:id="rId9"/>
    <p:sldLayoutId id="2147483656" r:id="rId10"/>
    <p:sldLayoutId id="2147483658" r:id="rId11"/>
    <p:sldLayoutId id="2147483657" r:id="rId12"/>
  </p:sldLayoutIdLst>
  <p:transition spd="slow">
    <p:wipe/>
  </p:transition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648" userDrawn="1">
          <p15:clr>
            <a:srgbClr val="F26B43"/>
          </p15:clr>
        </p15:guide>
        <p15:guide id="2" pos="1176" userDrawn="1">
          <p15:clr>
            <a:srgbClr val="F26B43"/>
          </p15:clr>
        </p15:guide>
        <p15:guide id="3" pos="1296" userDrawn="1">
          <p15:clr>
            <a:srgbClr val="F26B43"/>
          </p15:clr>
        </p15:guide>
        <p15:guide id="4" pos="1824" userDrawn="1">
          <p15:clr>
            <a:srgbClr val="F26B43"/>
          </p15:clr>
        </p15:guide>
        <p15:guide id="5" pos="1944" userDrawn="1">
          <p15:clr>
            <a:srgbClr val="F26B43"/>
          </p15:clr>
        </p15:guide>
        <p15:guide id="6" pos="2472" userDrawn="1">
          <p15:clr>
            <a:srgbClr val="F26B43"/>
          </p15:clr>
        </p15:guide>
        <p15:guide id="7" pos="2592" userDrawn="1">
          <p15:clr>
            <a:srgbClr val="F26B43"/>
          </p15:clr>
        </p15:guide>
        <p15:guide id="8" pos="3120" userDrawn="1">
          <p15:clr>
            <a:srgbClr val="F26B43"/>
          </p15:clr>
        </p15:guide>
        <p15:guide id="9" pos="3240" userDrawn="1">
          <p15:clr>
            <a:srgbClr val="F26B43"/>
          </p15:clr>
        </p15:guide>
        <p15:guide id="10" pos="3792" userDrawn="1">
          <p15:clr>
            <a:srgbClr val="F26B43"/>
          </p15:clr>
        </p15:guide>
        <p15:guide id="11" pos="3912" userDrawn="1">
          <p15:clr>
            <a:srgbClr val="F26B43"/>
          </p15:clr>
        </p15:guide>
        <p15:guide id="12" pos="4416" userDrawn="1">
          <p15:clr>
            <a:srgbClr val="F26B43"/>
          </p15:clr>
        </p15:guide>
        <p15:guide id="13" pos="4560" userDrawn="1">
          <p15:clr>
            <a:srgbClr val="F26B43"/>
          </p15:clr>
        </p15:guide>
        <p15:guide id="14" pos="5088" userDrawn="1">
          <p15:clr>
            <a:srgbClr val="F26B43"/>
          </p15:clr>
        </p15:guide>
        <p15:guide id="15" pos="5208" userDrawn="1">
          <p15:clr>
            <a:srgbClr val="F26B43"/>
          </p15:clr>
        </p15:guide>
        <p15:guide id="16" pos="5736" userDrawn="1">
          <p15:clr>
            <a:srgbClr val="F26B43"/>
          </p15:clr>
        </p15:guide>
        <p15:guide id="17" pos="5856" userDrawn="1">
          <p15:clr>
            <a:srgbClr val="F26B43"/>
          </p15:clr>
        </p15:guide>
        <p15:guide id="18" pos="6384" userDrawn="1">
          <p15:clr>
            <a:srgbClr val="F26B43"/>
          </p15:clr>
        </p15:guide>
        <p15:guide id="19" pos="6504" userDrawn="1">
          <p15:clr>
            <a:srgbClr val="F26B43"/>
          </p15:clr>
        </p15:guide>
        <p15:guide id="20" pos="7032" userDrawn="1">
          <p15:clr>
            <a:srgbClr val="F26B43"/>
          </p15:clr>
        </p15:guide>
        <p15:guide id="21" orient="horz" pos="288" userDrawn="1">
          <p15:clr>
            <a:srgbClr val="F26B43"/>
          </p15:clr>
        </p15:guide>
        <p15:guide id="22" orient="horz" pos="1128" userDrawn="1">
          <p15:clr>
            <a:srgbClr val="F26B43"/>
          </p15:clr>
        </p15:guide>
        <p15:guide id="23" orient="horz" pos="1248" userDrawn="1">
          <p15:clr>
            <a:srgbClr val="F26B43"/>
          </p15:clr>
        </p15:guide>
        <p15:guide id="24" orient="horz" pos="2088" userDrawn="1">
          <p15:clr>
            <a:srgbClr val="F26B43"/>
          </p15:clr>
        </p15:guide>
        <p15:guide id="25" orient="horz" pos="2232" userDrawn="1">
          <p15:clr>
            <a:srgbClr val="F26B43"/>
          </p15:clr>
        </p15:guide>
        <p15:guide id="26" orient="horz" pos="3048" userDrawn="1">
          <p15:clr>
            <a:srgbClr val="F26B43"/>
          </p15:clr>
        </p15:guide>
        <p15:guide id="27" orient="horz" pos="3192" userDrawn="1">
          <p15:clr>
            <a:srgbClr val="F26B43"/>
          </p15:clr>
        </p15:guide>
        <p15:guide id="28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C9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88467C95-DF23-40B9-B265-2E6F3DE29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514" y="815193"/>
            <a:ext cx="5181486" cy="2242441"/>
          </a:xfrm>
        </p:spPr>
        <p:txBody>
          <a:bodyPr rtlCol="0">
            <a:noAutofit/>
          </a:bodyPr>
          <a:lstStyle/>
          <a:p>
            <a:pPr rtl="0"/>
            <a:r>
              <a:rPr lang="ru-RU" sz="4000" dirty="0" err="1"/>
              <a:t>Особливості</a:t>
            </a:r>
            <a:r>
              <a:rPr lang="ru-RU" sz="4000" dirty="0"/>
              <a:t> </a:t>
            </a:r>
            <a:r>
              <a:rPr lang="ru-RU" sz="4000" dirty="0" err="1"/>
              <a:t>українського</a:t>
            </a:r>
            <a:r>
              <a:rPr lang="ru-RU" sz="4000" dirty="0"/>
              <a:t> </a:t>
            </a:r>
            <a:r>
              <a:rPr lang="ru-RU" sz="4000" dirty="0" err="1"/>
              <a:t>мовленнєвого</a:t>
            </a:r>
            <a:r>
              <a:rPr lang="ru-RU" sz="4000" dirty="0"/>
              <a:t> </a:t>
            </a:r>
            <a:r>
              <a:rPr lang="ru-RU" sz="4000" dirty="0" err="1"/>
              <a:t>етикету</a:t>
            </a:r>
            <a:endParaRPr lang="ru-RU" sz="4000" dirty="0"/>
          </a:p>
        </p:txBody>
      </p:sp>
      <p:sp>
        <p:nvSpPr>
          <p:cNvPr id="18" name="Текст 17">
            <a:extLst>
              <a:ext uri="{FF2B5EF4-FFF2-40B4-BE49-F238E27FC236}">
                <a16:creationId xmlns:a16="http://schemas.microsoft.com/office/drawing/2014/main" xmlns="" id="{27A48A35-E5E4-4A5F-9F91-BAEA4F5DF21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42087" y="3800367"/>
            <a:ext cx="3222058" cy="964620"/>
          </a:xfrm>
        </p:spPr>
        <p:txBody>
          <a:bodyPr rtlCol="0"/>
          <a:lstStyle/>
          <a:p>
            <a:pPr rtl="0"/>
            <a:endParaRPr lang="ru-RU" sz="16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E7F0F8DE-BF2A-3F19-A220-E34050D4D6F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1657" b="1657"/>
          <a:stretch>
            <a:fillRect/>
          </a:stretch>
        </p:blipFill>
        <p:spPr>
          <a:xfrm>
            <a:off x="5962651" y="495300"/>
            <a:ext cx="5314836" cy="6158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>
            <a:extLst>
              <a:ext uri="{FF2B5EF4-FFF2-40B4-BE49-F238E27FC236}">
                <a16:creationId xmlns:a16="http://schemas.microsoft.com/office/drawing/2014/main" xmlns="" id="{BEC46ADB-55E5-43DA-8E91-C49412A33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План</a:t>
            </a:r>
          </a:p>
        </p:txBody>
      </p:sp>
      <p:sp>
        <p:nvSpPr>
          <p:cNvPr id="2" name="Текст 1">
            <a:extLst>
              <a:ext uri="{FF2B5EF4-FFF2-40B4-BE49-F238E27FC236}">
                <a16:creationId xmlns:a16="http://schemas.microsoft.com/office/drawing/2014/main" xmlns="" id="{C11A7FF5-E7DB-4462-BC64-12126BDC0DF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795963" y="371475"/>
            <a:ext cx="6129337" cy="5829299"/>
          </a:xfrm>
        </p:spPr>
        <p:txBody>
          <a:bodyPr rtlCol="0"/>
          <a:lstStyle/>
          <a:p>
            <a:pPr rtl="0"/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1.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Обов’язок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громадянина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України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pPr rtl="0"/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2.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Український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мовленнєвий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етикет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pPr rtl="0"/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3.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Вирази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мовного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етикету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pPr rtl="0"/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4.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Походження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слова «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етикет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».</a:t>
            </a:r>
          </a:p>
          <a:p>
            <a:pPr rtl="0"/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5.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Значення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тону при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розмові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pPr rtl="0"/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6.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Основи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спілкування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українського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народу.</a:t>
            </a:r>
          </a:p>
          <a:p>
            <a:pPr rtl="0"/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7.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Значення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етикету</a:t>
            </a:r>
            <a:r>
              <a:rPr lang="ru-RU" i="1">
                <a:solidFill>
                  <a:schemeClr val="accent5">
                    <a:lumMod val="50000"/>
                  </a:schemeClr>
                </a:solidFill>
              </a:rPr>
              <a:t> в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мовленні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медиків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  <a:p>
            <a:pPr rtl="0"/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8. Правила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спілкування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 з </a:t>
            </a:r>
            <a:r>
              <a:rPr lang="ru-RU" i="1" dirty="0" err="1">
                <a:solidFill>
                  <a:schemeClr val="accent5">
                    <a:lumMod val="50000"/>
                  </a:schemeClr>
                </a:solidFill>
              </a:rPr>
              <a:t>пацієнтами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</p:txBody>
      </p:sp>
      <p:sp>
        <p:nvSpPr>
          <p:cNvPr id="8" name="Дата 7">
            <a:extLst>
              <a:ext uri="{FF2B5EF4-FFF2-40B4-BE49-F238E27FC236}">
                <a16:creationId xmlns:a16="http://schemas.microsoft.com/office/drawing/2014/main" xmlns="" id="{B10C7A9E-B1D7-4285-8DD5-D28AFDC7B4F8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 rtlCol="0"/>
          <a:lstStyle/>
          <a:p>
            <a:pPr rtl="0"/>
            <a:fld id="{A7414A34-D6BD-48E6-A51E-1A66C95E5DF6}" type="datetime1">
              <a:rPr lang="ru-RU" smtClean="0"/>
              <a:t>25.06.2023</a:t>
            </a:fld>
            <a:endParaRPr lang="ru-RU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AA7B234E-FE17-4087-92FD-3802CA26E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FC8D21E4-D59D-419B-2E17-FD15B0A570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991" y="2352674"/>
            <a:ext cx="5188972" cy="322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516803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7">
            <a:extLst>
              <a:ext uri="{FF2B5EF4-FFF2-40B4-BE49-F238E27FC236}">
                <a16:creationId xmlns:a16="http://schemas.microsoft.com/office/drawing/2014/main" xmlns="" id="{EA6B7DE5-BFCC-4EEF-9609-8AA1C7CAD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820" y="62983"/>
            <a:ext cx="11442830" cy="2756390"/>
          </a:xfrm>
        </p:spPr>
        <p:txBody>
          <a:bodyPr rtlCol="0"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8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800" b="1" i="1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Кожен громадянин України незалежно від національності зобов'язаний знати й поважати державну мову</a:t>
            </a:r>
            <a:r>
              <a:rPr lang="uk-UA" sz="2800" b="1" i="1">
                <a:solidFill>
                  <a:schemeClr val="accent4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уміти спілкуватися нею, дотримуючись культури мовлення з її невід'ємним складником - мовленнєвим етикетом.</a:t>
            </a:r>
            <a:r>
              <a:rPr lang="uk-UA" sz="280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800">
                <a:solidFill>
                  <a:schemeClr val="accent4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8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4" name="Дата 33">
            <a:extLst>
              <a:ext uri="{FF2B5EF4-FFF2-40B4-BE49-F238E27FC236}">
                <a16:creationId xmlns:a16="http://schemas.microsoft.com/office/drawing/2014/main" xmlns="" id="{D30A968E-AB03-4BB5-BF8E-EB31DFD33B17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 rtlCol="0"/>
          <a:lstStyle/>
          <a:p>
            <a:pPr rtl="0"/>
            <a:fld id="{E682AE9B-0595-4030-AA7C-296A1CA15BB4}" type="datetime1">
              <a:rPr lang="ru-RU" smtClean="0"/>
              <a:t>25.06.2023</a:t>
            </a:fld>
            <a:endParaRPr lang="ru-RU"/>
          </a:p>
        </p:txBody>
      </p:sp>
      <p:sp>
        <p:nvSpPr>
          <p:cNvPr id="35" name="Номер слайда 34">
            <a:extLst>
              <a:ext uri="{FF2B5EF4-FFF2-40B4-BE49-F238E27FC236}">
                <a16:creationId xmlns:a16="http://schemas.microsoft.com/office/drawing/2014/main" xmlns="" id="{5789CCB9-138D-4D90-8AFB-AC5C736125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8CCABA74-6C70-9FC1-5D1C-3241D2C3BE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9650" y="2024062"/>
            <a:ext cx="6813680" cy="4544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293676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>
            <a:extLst>
              <a:ext uri="{FF2B5EF4-FFF2-40B4-BE49-F238E27FC236}">
                <a16:creationId xmlns:a16="http://schemas.microsoft.com/office/drawing/2014/main" xmlns="" id="{BB74BB8A-7BAA-4A6E-9CC4-CB382C68DE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r>
              <a:rPr lang="ru-RU"/>
              <a:t>02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F9055465-EA9F-436E-A0C3-64912E06B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7155" y="2714986"/>
            <a:ext cx="8067620" cy="655320"/>
          </a:xfrm>
        </p:spPr>
        <p:txBody>
          <a:bodyPr rtlCol="0">
            <a:normAutofit fontScale="90000"/>
          </a:bodyPr>
          <a:lstStyle/>
          <a:p>
            <a:pPr rtl="0"/>
            <a:r>
              <a:rPr lang="ru-RU"/>
              <a:t>Результаты за прошлый год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D95F86C6-F34D-EB05-3E6E-60F3A90E10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925" y="87403"/>
            <a:ext cx="10591800" cy="6565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01259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07A371F5-EAAD-4ADC-8D3F-1CBB98D5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549" y="371475"/>
            <a:ext cx="10499725" cy="1355724"/>
          </a:xfrm>
        </p:spPr>
        <p:txBody>
          <a:bodyPr rtlCol="0"/>
          <a:lstStyle/>
          <a:p>
            <a:pPr rtl="0"/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Привітання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відіграє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важливу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роль у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спілкуванні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Дата 7">
            <a:extLst>
              <a:ext uri="{FF2B5EF4-FFF2-40B4-BE49-F238E27FC236}">
                <a16:creationId xmlns:a16="http://schemas.microsoft.com/office/drawing/2014/main" xmlns="" id="{E9F303BF-0A3C-497A-B99B-BEA514C0269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 rtlCol="0"/>
          <a:lstStyle/>
          <a:p>
            <a:pPr rtl="0"/>
            <a:fld id="{3D4901D6-23F7-4D60-9026-8C79287434C2}" type="datetime1">
              <a:rPr lang="ru-RU" smtClean="0"/>
              <a:t>25.06.2023</a:t>
            </a:fld>
            <a:endParaRPr lang="ru-RU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9057E93D-BB39-4013-A843-780147924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smtClean="0"/>
              <a:pPr/>
              <a:t>5</a:t>
            </a:fld>
            <a:endParaRPr lang="ru-RU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883F2CD4-DE3B-7E89-02DE-9882E40321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851" y="371475"/>
            <a:ext cx="98221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38693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96F75DE-8A44-4EC5-83C6-95BDDF10D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0475" y="-30162"/>
            <a:ext cx="7508875" cy="1355724"/>
          </a:xfrm>
        </p:spPr>
        <p:txBody>
          <a:bodyPr rtlCol="0"/>
          <a:lstStyle/>
          <a:p>
            <a:pPr rtl="0"/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Історія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«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етикету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»</a:t>
            </a:r>
            <a:r>
              <a:rPr lang="ru-RU" dirty="0"/>
              <a:t/>
            </a:r>
            <a:br>
              <a:rPr lang="ru-RU" dirty="0"/>
            </a:br>
            <a:r>
              <a:rPr lang="uk-UA" sz="36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Людовік XIV</a:t>
            </a:r>
            <a:endParaRPr lang="ru-RU" sz="3600" i="1" dirty="0"/>
          </a:p>
        </p:txBody>
      </p:sp>
      <p:sp>
        <p:nvSpPr>
          <p:cNvPr id="14" name="Дата 13">
            <a:extLst>
              <a:ext uri="{FF2B5EF4-FFF2-40B4-BE49-F238E27FC236}">
                <a16:creationId xmlns:a16="http://schemas.microsoft.com/office/drawing/2014/main" xmlns="" id="{EF6002B2-219C-4BAA-A95C-36538E39AEAC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 rtlCol="0"/>
          <a:lstStyle/>
          <a:p>
            <a:pPr rtl="0"/>
            <a:fld id="{8DE6333D-276C-4856-9E30-032A3CC7FD23}" type="datetime1">
              <a:rPr lang="ru-RU" smtClean="0"/>
              <a:t>25.06.2023</a:t>
            </a:fld>
            <a:endParaRPr lang="ru-RU"/>
          </a:p>
        </p:txBody>
      </p:sp>
      <p:sp>
        <p:nvSpPr>
          <p:cNvPr id="15" name="Номер слайда 14">
            <a:extLst>
              <a:ext uri="{FF2B5EF4-FFF2-40B4-BE49-F238E27FC236}">
                <a16:creationId xmlns:a16="http://schemas.microsoft.com/office/drawing/2014/main" xmlns="" id="{5515DA6F-E486-4C5A-B98C-B1ACDA64D4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smtClean="0"/>
              <a:pPr/>
              <a:t>6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50DE113-C275-2051-4EB2-A4E38547E4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3950" y="908992"/>
            <a:ext cx="4057561" cy="576055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6AE6D341-16DD-0534-8BE8-07D019D427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6651" y="1425956"/>
            <a:ext cx="3822700" cy="5143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917468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Заголовок 27">
            <a:extLst>
              <a:ext uri="{FF2B5EF4-FFF2-40B4-BE49-F238E27FC236}">
                <a16:creationId xmlns:a16="http://schemas.microsoft.com/office/drawing/2014/main" xmlns="" id="{BF59AC89-2307-4F1C-962F-D954A6C80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ru-RU">
                <a:solidFill>
                  <a:schemeClr val="accent2">
                    <a:lumMod val="50000"/>
                  </a:schemeClr>
                </a:solidFill>
              </a:rPr>
              <a:t>С Contoso было здорово работать. Марта была моим представителем, она предугадывала все мои потребности и тщательно работала над исправлением моей проблемы.</a:t>
            </a:r>
          </a:p>
        </p:txBody>
      </p:sp>
      <p:sp>
        <p:nvSpPr>
          <p:cNvPr id="24" name="Надпись 23">
            <a:extLst>
              <a:ext uri="{FF2B5EF4-FFF2-40B4-BE49-F238E27FC236}">
                <a16:creationId xmlns:a16="http://schemas.microsoft.com/office/drawing/2014/main" xmlns="" id="{9D25A50B-BB2E-4F06-82AE-76A92D7CC3B8}"/>
              </a:ext>
            </a:extLst>
          </p:cNvPr>
          <p:cNvSpPr txBox="1"/>
          <p:nvPr/>
        </p:nvSpPr>
        <p:spPr>
          <a:xfrm>
            <a:off x="6096000" y="4076935"/>
            <a:ext cx="5149850" cy="50545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lvl="0">
              <a:lnSpc>
                <a:spcPct val="150000"/>
              </a:lnSpc>
              <a:spcBef>
                <a:spcPts val="0"/>
              </a:spcBef>
              <a:buNone/>
              <a:defRPr lang="en-US" sz="20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algn="r" rtl="0"/>
            <a:r>
              <a:rPr lang="ru-RU"/>
              <a:t>Довольный клиент</a:t>
            </a:r>
          </a:p>
        </p:txBody>
      </p:sp>
      <p:sp>
        <p:nvSpPr>
          <p:cNvPr id="15" name="Дата 14">
            <a:extLst>
              <a:ext uri="{FF2B5EF4-FFF2-40B4-BE49-F238E27FC236}">
                <a16:creationId xmlns:a16="http://schemas.microsoft.com/office/drawing/2014/main" xmlns="" id="{740F1142-57E3-40C3-9A2A-3B1C8975905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 rtlCol="0"/>
          <a:lstStyle/>
          <a:p>
            <a:pPr rtl="0"/>
            <a:fld id="{4819DB85-FF5C-4E50-AF07-BDA9D0B81939}" type="datetime1">
              <a:rPr lang="ru-RU" smtClean="0"/>
              <a:t>25.06.2023</a:t>
            </a:fld>
            <a:endParaRPr lang="ru-RU"/>
          </a:p>
        </p:txBody>
      </p:sp>
      <p:sp>
        <p:nvSpPr>
          <p:cNvPr id="16" name="Номер слайда 15">
            <a:extLst>
              <a:ext uri="{FF2B5EF4-FFF2-40B4-BE49-F238E27FC236}">
                <a16:creationId xmlns:a16="http://schemas.microsoft.com/office/drawing/2014/main" xmlns="" id="{ED61D9CF-8ACA-4237-8E03-D79B6B89F0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2050" name="Picture 2" descr="Презентація &quot;Скандинави&quot;">
            <a:extLst>
              <a:ext uri="{FF2B5EF4-FFF2-40B4-BE49-F238E27FC236}">
                <a16:creationId xmlns:a16="http://schemas.microsoft.com/office/drawing/2014/main" xmlns="" id="{6337C602-3B5F-7F8A-EDB5-BE7AC207F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747" y="228600"/>
            <a:ext cx="11371978" cy="6400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3999599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Текст 20">
            <a:extLst>
              <a:ext uri="{FF2B5EF4-FFF2-40B4-BE49-F238E27FC236}">
                <a16:creationId xmlns:a16="http://schemas.microsoft.com/office/drawing/2014/main" xmlns="" id="{6EBE147A-9B99-4FFD-BC53-05C5BD025E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36638" y="2689519"/>
            <a:ext cx="1866900" cy="711200"/>
          </a:xfrm>
        </p:spPr>
        <p:txBody>
          <a:bodyPr rtlCol="0"/>
          <a:lstStyle/>
          <a:p>
            <a:pPr rtl="0"/>
            <a:r>
              <a:rPr lang="ru-RU"/>
              <a:t>Анна</a:t>
            </a:r>
          </a:p>
          <a:p>
            <a:pPr rtl="0"/>
            <a:r>
              <a:rPr lang="ru-RU" sz="1400"/>
              <a:t>Финансовый директор</a:t>
            </a:r>
          </a:p>
        </p:txBody>
      </p:sp>
      <p:sp>
        <p:nvSpPr>
          <p:cNvPr id="23" name="Текст 22">
            <a:extLst>
              <a:ext uri="{FF2B5EF4-FFF2-40B4-BE49-F238E27FC236}">
                <a16:creationId xmlns:a16="http://schemas.microsoft.com/office/drawing/2014/main" xmlns="" id="{B28CF967-AF84-4550-882F-01B6C8B02C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086100" y="2690124"/>
            <a:ext cx="1866900" cy="711200"/>
          </a:xfrm>
        </p:spPr>
        <p:txBody>
          <a:bodyPr rtlCol="0"/>
          <a:lstStyle/>
          <a:p>
            <a:pPr rtl="0"/>
            <a:r>
              <a:rPr lang="ru-RU"/>
              <a:t>Лилия</a:t>
            </a:r>
          </a:p>
          <a:p>
            <a:pPr rtl="0"/>
            <a:r>
              <a:rPr lang="ru-RU" sz="1400"/>
              <a:t>Финансовый директор</a:t>
            </a:r>
          </a:p>
        </p:txBody>
      </p:sp>
      <p:sp>
        <p:nvSpPr>
          <p:cNvPr id="24" name="Текст 23">
            <a:extLst>
              <a:ext uri="{FF2B5EF4-FFF2-40B4-BE49-F238E27FC236}">
                <a16:creationId xmlns:a16="http://schemas.microsoft.com/office/drawing/2014/main" xmlns="" id="{0CA6C2C2-4BD8-4FEE-965C-BE8235FB383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43500" y="2690124"/>
            <a:ext cx="1866900" cy="711200"/>
          </a:xfrm>
        </p:spPr>
        <p:txBody>
          <a:bodyPr rtlCol="0"/>
          <a:lstStyle/>
          <a:p>
            <a:pPr rtl="0"/>
            <a:r>
              <a:rPr lang="ru-RU"/>
              <a:t>Виктор</a:t>
            </a:r>
          </a:p>
          <a:p>
            <a:pPr rtl="0"/>
            <a:r>
              <a:rPr lang="ru-RU" sz="1400"/>
              <a:t>Технический директор</a:t>
            </a:r>
          </a:p>
        </p:txBody>
      </p:sp>
      <p:sp>
        <p:nvSpPr>
          <p:cNvPr id="26" name="Текст 25">
            <a:extLst>
              <a:ext uri="{FF2B5EF4-FFF2-40B4-BE49-F238E27FC236}">
                <a16:creationId xmlns:a16="http://schemas.microsoft.com/office/drawing/2014/main" xmlns="" id="{CF7E2B50-41CF-47DF-94E2-23B31B1BEC27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239070" y="2690124"/>
            <a:ext cx="1866900" cy="711200"/>
          </a:xfrm>
        </p:spPr>
        <p:txBody>
          <a:bodyPr rtlCol="0"/>
          <a:lstStyle/>
          <a:p>
            <a:pPr rtl="0"/>
            <a:r>
              <a:rPr lang="ru-RU"/>
              <a:t>Алексей</a:t>
            </a:r>
          </a:p>
          <a:p>
            <a:pPr rtl="0"/>
            <a:r>
              <a:rPr lang="ru-RU" sz="1400"/>
              <a:t>Исполнительный директор</a:t>
            </a:r>
            <a:endParaRPr lang="ru-RU"/>
          </a:p>
        </p:txBody>
      </p:sp>
      <p:sp>
        <p:nvSpPr>
          <p:cNvPr id="28" name="Текст 27">
            <a:extLst>
              <a:ext uri="{FF2B5EF4-FFF2-40B4-BE49-F238E27FC236}">
                <a16:creationId xmlns:a16="http://schemas.microsoft.com/office/drawing/2014/main" xmlns="" id="{D404C012-EAAC-4BFF-A8C9-DE3B7374A6F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304020" y="2690124"/>
            <a:ext cx="1866900" cy="711200"/>
          </a:xfrm>
        </p:spPr>
        <p:txBody>
          <a:bodyPr rtlCol="0"/>
          <a:lstStyle/>
          <a:p>
            <a:pPr rtl="0"/>
            <a:r>
              <a:rPr lang="ru-RU"/>
              <a:t>Александра</a:t>
            </a:r>
          </a:p>
          <a:p>
            <a:pPr rtl="0"/>
            <a:r>
              <a:rPr lang="ru-RU" sz="1400"/>
              <a:t>Директор по продуктам</a:t>
            </a:r>
            <a:endParaRPr lang="ru-RU"/>
          </a:p>
        </p:txBody>
      </p:sp>
      <p:pic>
        <p:nvPicPr>
          <p:cNvPr id="16" name="Рисунок 15" descr="портрет">
            <a:extLst>
              <a:ext uri="{FF2B5EF4-FFF2-40B4-BE49-F238E27FC236}">
                <a16:creationId xmlns:a16="http://schemas.microsoft.com/office/drawing/2014/main" xmlns="" id="{C3B3E269-C9C3-4FFC-B678-9FAC0C023B3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19" name="Рисунок 18" descr="портрет">
            <a:extLst>
              <a:ext uri="{FF2B5EF4-FFF2-40B4-BE49-F238E27FC236}">
                <a16:creationId xmlns:a16="http://schemas.microsoft.com/office/drawing/2014/main" xmlns="" id="{7A34BEEA-96BB-4238-8447-EF7692728BCF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22" name="Рисунок 21" descr="портрет">
            <a:extLst>
              <a:ext uri="{FF2B5EF4-FFF2-40B4-BE49-F238E27FC236}">
                <a16:creationId xmlns:a16="http://schemas.microsoft.com/office/drawing/2014/main" xmlns="" id="{35D97CCB-3953-49C4-A165-AACA0FB0459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25" name="Рисунок 24" descr="портрет">
            <a:extLst>
              <a:ext uri="{FF2B5EF4-FFF2-40B4-BE49-F238E27FC236}">
                <a16:creationId xmlns:a16="http://schemas.microsoft.com/office/drawing/2014/main" xmlns="" id="{EB0711FA-DCE1-48D3-8BAB-D74666349A6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pic>
        <p:nvPicPr>
          <p:cNvPr id="29" name="Рисунок 28" descr="портрет">
            <a:extLst>
              <a:ext uri="{FF2B5EF4-FFF2-40B4-BE49-F238E27FC236}">
                <a16:creationId xmlns:a16="http://schemas.microsoft.com/office/drawing/2014/main" xmlns="" id="{3FDC01EF-08D5-42D3-B019-D274328E74E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/>
      </p:pic>
      <p:sp>
        <p:nvSpPr>
          <p:cNvPr id="36" name="Дата 35">
            <a:extLst>
              <a:ext uri="{FF2B5EF4-FFF2-40B4-BE49-F238E27FC236}">
                <a16:creationId xmlns:a16="http://schemas.microsoft.com/office/drawing/2014/main" xmlns="" id="{F6CE792E-745D-4408-9AB1-740D556972A1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 rtlCol="0"/>
          <a:lstStyle/>
          <a:p>
            <a:pPr rtl="0"/>
            <a:fld id="{46F8829E-C1A1-41D3-AC75-C4427B81189F}" type="datetime1">
              <a:rPr lang="ru-RU" smtClean="0"/>
              <a:t>25.06.2023</a:t>
            </a:fld>
            <a:endParaRPr lang="ru-RU"/>
          </a:p>
        </p:txBody>
      </p:sp>
      <p:sp>
        <p:nvSpPr>
          <p:cNvPr id="37" name="Номер слайда 36">
            <a:extLst>
              <a:ext uri="{FF2B5EF4-FFF2-40B4-BE49-F238E27FC236}">
                <a16:creationId xmlns:a16="http://schemas.microsoft.com/office/drawing/2014/main" xmlns="" id="{BF214639-68C6-49E7-90D4-F4DAFEFBFE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FF6BEA4E-E999-2993-9B95-4A0D5E167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074" name="Picture 2" descr="7 ситуацій, коли ви порушуєте етикет і навіть не підозрюєте про це • журнал  Коліжанка">
            <a:extLst>
              <a:ext uri="{FF2B5EF4-FFF2-40B4-BE49-F238E27FC236}">
                <a16:creationId xmlns:a16="http://schemas.microsoft.com/office/drawing/2014/main" xmlns="" id="{BBC9AF0B-CEE4-0D3A-9BD2-CDD96592D8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80975"/>
            <a:ext cx="10677525" cy="6304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546591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>
            <a:extLst>
              <a:ext uri="{FF2B5EF4-FFF2-40B4-BE49-F238E27FC236}">
                <a16:creationId xmlns:a16="http://schemas.microsoft.com/office/drawing/2014/main" xmlns="" id="{70039366-CC4B-45CC-9139-66129D35DB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/>
          <a:p>
            <a:pPr rtl="0"/>
            <a:r>
              <a:rPr lang="ru-RU"/>
              <a:t>04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594C1777-B62D-468E-BE34-64A07CED0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rtl="0"/>
            <a:r>
              <a:rPr lang="ru-RU"/>
              <a:t>Планы на будущее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2440F908-F207-3FFE-8403-452171421B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650" y="116123"/>
            <a:ext cx="9969952" cy="6741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137161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0B6389-2374-4677-B8BB-59410CCC3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61748" y="2812852"/>
            <a:ext cx="3819149" cy="1325563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ru-RU" b="0" i="0" dirty="0"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“</a:t>
            </a:r>
            <a:r>
              <a:rPr lang="ru-RU" b="0" i="0" dirty="0" err="1"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Слухають</a:t>
            </a:r>
            <a:r>
              <a:rPr lang="ru-RU" b="0" i="0" dirty="0"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лірника</a:t>
            </a:r>
            <a:r>
              <a:rPr lang="ru-RU" b="0" i="0" dirty="0"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”, автор </a:t>
            </a:r>
            <a:r>
              <a:rPr lang="ru-RU" b="0" i="0" dirty="0" err="1"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невідомий</a:t>
            </a:r>
            <a:r>
              <a:rPr lang="ru-RU" b="0" i="0" dirty="0"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. ХІХ ст. </a:t>
            </a:r>
            <a:r>
              <a:rPr lang="ru-RU" b="0" i="0" dirty="0" err="1"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м.Київ</a:t>
            </a:r>
            <a:r>
              <a:rPr lang="ru-RU" b="0" i="0" dirty="0">
                <a:solidFill>
                  <a:schemeClr val="accent3">
                    <a:lumMod val="50000"/>
                  </a:schemeClr>
                </a:solidFill>
                <a:effectLst/>
                <a:latin typeface="arial" panose="020B0604020202020204" pitchFamily="34" charset="0"/>
              </a:rPr>
              <a:t>.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</p:txBody>
      </p:sp>
      <p:cxnSp>
        <p:nvCxnSpPr>
          <p:cNvPr id="70" name="Прямая соединительная линия 69">
            <a:extLst>
              <a:ext uri="{FF2B5EF4-FFF2-40B4-BE49-F238E27FC236}">
                <a16:creationId xmlns:a16="http://schemas.microsoft.com/office/drawing/2014/main" xmlns="" id="{F70C08F9-9A5C-43CF-9AAC-621536803B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/>
        </p:nvCxnSpPr>
        <p:spPr>
          <a:xfrm>
            <a:off x="2941866" y="2592967"/>
            <a:ext cx="0" cy="10058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>
            <a:extLst>
              <a:ext uri="{FF2B5EF4-FFF2-40B4-BE49-F238E27FC236}">
                <a16:creationId xmlns:a16="http://schemas.microsoft.com/office/drawing/2014/main" xmlns="" id="{ABA89E8D-ECBE-4B32-82C7-E8DD0B202C5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/>
        </p:nvCxnSpPr>
        <p:spPr>
          <a:xfrm>
            <a:off x="5678005" y="2592967"/>
            <a:ext cx="0" cy="26517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Овал 11">
            <a:extLst>
              <a:ext uri="{FF2B5EF4-FFF2-40B4-BE49-F238E27FC236}">
                <a16:creationId xmlns:a16="http://schemas.microsoft.com/office/drawing/2014/main" xmlns="" id="{81E53639-8872-4E58-9A2D-8001BB8547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832938" y="2277833"/>
            <a:ext cx="604157" cy="60415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xmlns="" id="{3586E56F-86DF-43E4-85F3-DD6AA1CF8C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1741536" y="2277833"/>
            <a:ext cx="604157" cy="60415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xmlns="" id="{2EBE9657-CF02-4369-A33E-0B3687100B6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2650134" y="2277833"/>
            <a:ext cx="604157" cy="60415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0" name="Овал 19">
            <a:extLst>
              <a:ext uri="{FF2B5EF4-FFF2-40B4-BE49-F238E27FC236}">
                <a16:creationId xmlns:a16="http://schemas.microsoft.com/office/drawing/2014/main" xmlns="" id="{DA9922DC-4CA9-4B40-A5D5-72BBFAE6A6D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3558732" y="2277833"/>
            <a:ext cx="604157" cy="60415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xmlns="" id="{227F60B2-65D3-4950-9103-3EFDF7F7D6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467330" y="2277833"/>
            <a:ext cx="604157" cy="60415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xmlns="" id="{CD1CD723-7F96-4567-92C6-62CCB085507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5375928" y="2277833"/>
            <a:ext cx="604157" cy="60415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6" name="Овал 25">
            <a:extLst>
              <a:ext uri="{FF2B5EF4-FFF2-40B4-BE49-F238E27FC236}">
                <a16:creationId xmlns:a16="http://schemas.microsoft.com/office/drawing/2014/main" xmlns="" id="{3D641E32-C3C9-4F0F-A366-D6AF93DD9F6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6284526" y="2277832"/>
            <a:ext cx="604157" cy="604157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Надпись 39">
            <a:extLst>
              <a:ext uri="{FF2B5EF4-FFF2-40B4-BE49-F238E27FC236}">
                <a16:creationId xmlns:a16="http://schemas.microsoft.com/office/drawing/2014/main" xmlns="" id="{FD1A8A05-09CF-4FED-814A-C13B5ADAD0D0}"/>
              </a:ext>
            </a:extLst>
          </p:cNvPr>
          <p:cNvSpPr txBox="1"/>
          <p:nvPr/>
        </p:nvSpPr>
        <p:spPr>
          <a:xfrm>
            <a:off x="784755" y="2410633"/>
            <a:ext cx="6806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600">
                <a:solidFill>
                  <a:schemeClr val="bg1"/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Июл</a:t>
            </a:r>
          </a:p>
        </p:txBody>
      </p:sp>
      <p:sp>
        <p:nvSpPr>
          <p:cNvPr id="43" name="Надпись 42">
            <a:extLst>
              <a:ext uri="{FF2B5EF4-FFF2-40B4-BE49-F238E27FC236}">
                <a16:creationId xmlns:a16="http://schemas.microsoft.com/office/drawing/2014/main" xmlns="" id="{1D462F79-38EC-4B6D-A17B-F5010967D4B4}"/>
              </a:ext>
            </a:extLst>
          </p:cNvPr>
          <p:cNvSpPr txBox="1"/>
          <p:nvPr/>
        </p:nvSpPr>
        <p:spPr>
          <a:xfrm>
            <a:off x="1741713" y="2410633"/>
            <a:ext cx="6041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600">
                <a:solidFill>
                  <a:schemeClr val="bg1"/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Авг</a:t>
            </a:r>
          </a:p>
        </p:txBody>
      </p:sp>
      <p:sp>
        <p:nvSpPr>
          <p:cNvPr id="45" name="Надпись 44">
            <a:extLst>
              <a:ext uri="{FF2B5EF4-FFF2-40B4-BE49-F238E27FC236}">
                <a16:creationId xmlns:a16="http://schemas.microsoft.com/office/drawing/2014/main" xmlns="" id="{F0040622-091C-4302-89B8-994214504947}"/>
              </a:ext>
            </a:extLst>
          </p:cNvPr>
          <p:cNvSpPr txBox="1"/>
          <p:nvPr/>
        </p:nvSpPr>
        <p:spPr>
          <a:xfrm>
            <a:off x="2650133" y="2410633"/>
            <a:ext cx="6041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600">
                <a:solidFill>
                  <a:schemeClr val="bg1"/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Сен</a:t>
            </a:r>
          </a:p>
        </p:txBody>
      </p:sp>
      <p:sp>
        <p:nvSpPr>
          <p:cNvPr id="47" name="Надпись 46">
            <a:extLst>
              <a:ext uri="{FF2B5EF4-FFF2-40B4-BE49-F238E27FC236}">
                <a16:creationId xmlns:a16="http://schemas.microsoft.com/office/drawing/2014/main" xmlns="" id="{5947416C-CC20-4528-9E6B-29806BA3BA3B}"/>
              </a:ext>
            </a:extLst>
          </p:cNvPr>
          <p:cNvSpPr txBox="1"/>
          <p:nvPr/>
        </p:nvSpPr>
        <p:spPr>
          <a:xfrm>
            <a:off x="4390864" y="2410633"/>
            <a:ext cx="7570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600">
                <a:solidFill>
                  <a:schemeClr val="bg1"/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Ноя</a:t>
            </a:r>
          </a:p>
        </p:txBody>
      </p:sp>
      <p:sp>
        <p:nvSpPr>
          <p:cNvPr id="49" name="Надпись 48">
            <a:extLst>
              <a:ext uri="{FF2B5EF4-FFF2-40B4-BE49-F238E27FC236}">
                <a16:creationId xmlns:a16="http://schemas.microsoft.com/office/drawing/2014/main" xmlns="" id="{62B43C75-ADC1-45C4-B8A7-20F5B91BAD47}"/>
              </a:ext>
            </a:extLst>
          </p:cNvPr>
          <p:cNvSpPr txBox="1"/>
          <p:nvPr/>
        </p:nvSpPr>
        <p:spPr>
          <a:xfrm>
            <a:off x="3574159" y="2410633"/>
            <a:ext cx="6041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600">
                <a:solidFill>
                  <a:schemeClr val="bg1"/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Окт</a:t>
            </a:r>
          </a:p>
        </p:txBody>
      </p:sp>
      <p:sp>
        <p:nvSpPr>
          <p:cNvPr id="51" name="Надпись 50">
            <a:extLst>
              <a:ext uri="{FF2B5EF4-FFF2-40B4-BE49-F238E27FC236}">
                <a16:creationId xmlns:a16="http://schemas.microsoft.com/office/drawing/2014/main" xmlns="" id="{0BB3AF7F-FFF7-43A1-AD4E-EC73024C5568}"/>
              </a:ext>
            </a:extLst>
          </p:cNvPr>
          <p:cNvSpPr txBox="1"/>
          <p:nvPr/>
        </p:nvSpPr>
        <p:spPr>
          <a:xfrm>
            <a:off x="5299462" y="2410633"/>
            <a:ext cx="7570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600">
                <a:solidFill>
                  <a:schemeClr val="bg1"/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Дек</a:t>
            </a:r>
          </a:p>
        </p:txBody>
      </p:sp>
      <p:sp>
        <p:nvSpPr>
          <p:cNvPr id="53" name="Надпись 52">
            <a:extLst>
              <a:ext uri="{FF2B5EF4-FFF2-40B4-BE49-F238E27FC236}">
                <a16:creationId xmlns:a16="http://schemas.microsoft.com/office/drawing/2014/main" xmlns="" id="{A92DB966-25A0-4984-9B63-C732CFF22BF5}"/>
              </a:ext>
            </a:extLst>
          </p:cNvPr>
          <p:cNvSpPr txBox="1"/>
          <p:nvPr/>
        </p:nvSpPr>
        <p:spPr>
          <a:xfrm>
            <a:off x="6208060" y="2410633"/>
            <a:ext cx="7570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600">
                <a:solidFill>
                  <a:schemeClr val="bg1"/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Янв</a:t>
            </a:r>
          </a:p>
        </p:txBody>
      </p:sp>
      <p:sp>
        <p:nvSpPr>
          <p:cNvPr id="61" name="Надпись 60">
            <a:extLst>
              <a:ext uri="{FF2B5EF4-FFF2-40B4-BE49-F238E27FC236}">
                <a16:creationId xmlns:a16="http://schemas.microsoft.com/office/drawing/2014/main" xmlns="" id="{AE4EBEE0-F0BD-4B44-A294-BA11560FEC18}"/>
              </a:ext>
            </a:extLst>
          </p:cNvPr>
          <p:cNvSpPr txBox="1"/>
          <p:nvPr/>
        </p:nvSpPr>
        <p:spPr>
          <a:xfrm>
            <a:off x="9842452" y="2410633"/>
            <a:ext cx="7570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600" dirty="0">
                <a:solidFill>
                  <a:schemeClr val="bg1"/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ай</a:t>
            </a:r>
          </a:p>
        </p:txBody>
      </p:sp>
      <p:sp>
        <p:nvSpPr>
          <p:cNvPr id="63" name="Надпись 62">
            <a:extLst>
              <a:ext uri="{FF2B5EF4-FFF2-40B4-BE49-F238E27FC236}">
                <a16:creationId xmlns:a16="http://schemas.microsoft.com/office/drawing/2014/main" xmlns="" id="{1850852B-B5D2-43AC-8631-C907E6A781C8}"/>
              </a:ext>
            </a:extLst>
          </p:cNvPr>
          <p:cNvSpPr txBox="1"/>
          <p:nvPr/>
        </p:nvSpPr>
        <p:spPr>
          <a:xfrm>
            <a:off x="10751050" y="2410633"/>
            <a:ext cx="7570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u-RU" sz="1600">
                <a:solidFill>
                  <a:schemeClr val="bg1"/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Июн</a:t>
            </a:r>
          </a:p>
        </p:txBody>
      </p:sp>
      <p:sp>
        <p:nvSpPr>
          <p:cNvPr id="105" name="Надпись 104">
            <a:extLst>
              <a:ext uri="{FF2B5EF4-FFF2-40B4-BE49-F238E27FC236}">
                <a16:creationId xmlns:a16="http://schemas.microsoft.com/office/drawing/2014/main" xmlns="" id="{CC54D7B6-3713-48BB-9DDB-12D73AFA8E99}"/>
              </a:ext>
            </a:extLst>
          </p:cNvPr>
          <p:cNvSpPr txBox="1"/>
          <p:nvPr/>
        </p:nvSpPr>
        <p:spPr>
          <a:xfrm>
            <a:off x="472986" y="3679886"/>
            <a:ext cx="2468880" cy="103759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pPr algn="r" rtl="0"/>
            <a:r>
              <a:rPr lang="ru-RU" dirty="0">
                <a:solidFill>
                  <a:schemeClr val="accent2">
                    <a:lumMod val="50000"/>
                  </a:schemeClr>
                </a:solidFill>
                <a:cs typeface="Biome Light" panose="020B0303030204020804" pitchFamily="34" charset="0"/>
              </a:rPr>
              <a:t>Запуск продукта</a:t>
            </a:r>
          </a:p>
          <a:p>
            <a:pPr algn="r" rtl="0">
              <a:lnSpc>
                <a:spcPct val="150000"/>
              </a:lnSpc>
            </a:pP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Lorem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ipsum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dolor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sit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amet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,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consectetur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adipiscing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elit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.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Mauris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vitae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lorem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id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leo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 </a:t>
            </a:r>
            <a:r>
              <a:rPr lang="ru-RU" sz="1000" b="0" i="0" u="none" strike="noStrike" dirty="0" err="1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accumsan</a:t>
            </a:r>
            <a:r>
              <a:rPr lang="ru-RU" sz="1000" b="0" i="0" u="none" strike="noStrike" dirty="0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.</a:t>
            </a:r>
            <a:endParaRPr lang="ru-RU" sz="1000" dirty="0">
              <a:solidFill>
                <a:schemeClr val="accent2">
                  <a:lumMod val="50000"/>
                </a:schemeClr>
              </a:solidFill>
              <a:cs typeface="Biome Light" panose="020B0303030204020804" pitchFamily="34" charset="0"/>
            </a:endParaRPr>
          </a:p>
        </p:txBody>
      </p:sp>
      <p:sp>
        <p:nvSpPr>
          <p:cNvPr id="107" name="Надпись 106">
            <a:extLst>
              <a:ext uri="{FF2B5EF4-FFF2-40B4-BE49-F238E27FC236}">
                <a16:creationId xmlns:a16="http://schemas.microsoft.com/office/drawing/2014/main" xmlns="" id="{43C3E76C-2256-4F05-B7C3-0DFF370582FE}"/>
              </a:ext>
            </a:extLst>
          </p:cNvPr>
          <p:cNvSpPr txBox="1"/>
          <p:nvPr/>
        </p:nvSpPr>
        <p:spPr>
          <a:xfrm>
            <a:off x="3209125" y="5337099"/>
            <a:ext cx="2468880" cy="1037592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pPr algn="r" rtl="0"/>
            <a:r>
              <a:rPr lang="ru-RU">
                <a:solidFill>
                  <a:schemeClr val="accent2">
                    <a:lumMod val="50000"/>
                  </a:schemeClr>
                </a:solidFill>
                <a:cs typeface="Biome Light" panose="020B0303030204020804" pitchFamily="34" charset="0"/>
              </a:rPr>
              <a:t>Запуск продукта</a:t>
            </a:r>
          </a:p>
          <a:p>
            <a:pPr algn="r" rtl="0">
              <a:lnSpc>
                <a:spcPct val="150000"/>
              </a:lnSpc>
            </a:pPr>
            <a:r>
              <a:rPr lang="ru-RU" sz="1000" b="0" i="0" u="none" strike="noStrike">
                <a:solidFill>
                  <a:schemeClr val="accent2">
                    <a:lumMod val="50000"/>
                  </a:schemeClr>
                </a:solidFill>
                <a:effectLst/>
                <a:cs typeface="Biome Light" panose="020B0303030204020804" pitchFamily="34" charset="0"/>
              </a:rPr>
              <a:t>Lorem ipsum dolor sit amet, consectetur adipiscing elit. Mauris vitae lorem id leo accumsan.</a:t>
            </a:r>
            <a:endParaRPr lang="ru-RU" sz="1000">
              <a:solidFill>
                <a:schemeClr val="accent2">
                  <a:lumMod val="50000"/>
                </a:schemeClr>
              </a:solidFill>
              <a:cs typeface="Biome Light" panose="020B0303030204020804" pitchFamily="34" charset="0"/>
            </a:endParaRPr>
          </a:p>
        </p:txBody>
      </p:sp>
      <p:sp>
        <p:nvSpPr>
          <p:cNvPr id="128" name="Заголовок 1">
            <a:extLst>
              <a:ext uri="{FF2B5EF4-FFF2-40B4-BE49-F238E27FC236}">
                <a16:creationId xmlns:a16="http://schemas.microsoft.com/office/drawing/2014/main" xmlns="" id="{B9FF2D19-E789-4622-8C93-442F36075B59}"/>
              </a:ext>
            </a:extLst>
          </p:cNvPr>
          <p:cNvSpPr txBox="1">
            <a:spLocks/>
          </p:cNvSpPr>
          <p:nvPr/>
        </p:nvSpPr>
        <p:spPr>
          <a:xfrm>
            <a:off x="832936" y="1709111"/>
            <a:ext cx="604158" cy="501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ru-RU" sz="2400">
                <a:solidFill>
                  <a:schemeClr val="tx2">
                    <a:lumMod val="75000"/>
                  </a:schemeClr>
                </a:solidFill>
                <a:cs typeface="Biome Light" panose="020B0303030204020804" pitchFamily="34" charset="0"/>
              </a:rPr>
              <a:t>1-й кв.</a:t>
            </a:r>
          </a:p>
        </p:txBody>
      </p:sp>
      <p:sp>
        <p:nvSpPr>
          <p:cNvPr id="130" name="Заголовок 1">
            <a:extLst>
              <a:ext uri="{FF2B5EF4-FFF2-40B4-BE49-F238E27FC236}">
                <a16:creationId xmlns:a16="http://schemas.microsoft.com/office/drawing/2014/main" xmlns="" id="{F06F1B9E-833C-4A81-9647-F6FB852D5F0B}"/>
              </a:ext>
            </a:extLst>
          </p:cNvPr>
          <p:cNvSpPr txBox="1">
            <a:spLocks/>
          </p:cNvSpPr>
          <p:nvPr/>
        </p:nvSpPr>
        <p:spPr>
          <a:xfrm>
            <a:off x="3558732" y="1709111"/>
            <a:ext cx="604157" cy="501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ru-RU" sz="2400">
                <a:solidFill>
                  <a:srgbClr val="AA9D92"/>
                </a:solidFill>
                <a:cs typeface="Biome Light" panose="020B0303030204020804" pitchFamily="34" charset="0"/>
              </a:rPr>
              <a:t>2-й кв.</a:t>
            </a:r>
          </a:p>
        </p:txBody>
      </p:sp>
      <p:sp>
        <p:nvSpPr>
          <p:cNvPr id="132" name="Заголовок 1">
            <a:extLst>
              <a:ext uri="{FF2B5EF4-FFF2-40B4-BE49-F238E27FC236}">
                <a16:creationId xmlns:a16="http://schemas.microsoft.com/office/drawing/2014/main" xmlns="" id="{6D8B9F4E-BB0E-4EA0-8D17-2285623C4321}"/>
              </a:ext>
            </a:extLst>
          </p:cNvPr>
          <p:cNvSpPr txBox="1">
            <a:spLocks/>
          </p:cNvSpPr>
          <p:nvPr/>
        </p:nvSpPr>
        <p:spPr>
          <a:xfrm>
            <a:off x="6299952" y="1709111"/>
            <a:ext cx="588731" cy="5011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0"/>
            <a:r>
              <a:rPr lang="ru-RU" sz="2400">
                <a:solidFill>
                  <a:schemeClr val="bg1">
                    <a:lumMod val="65000"/>
                  </a:schemeClr>
                </a:solidFill>
                <a:cs typeface="Biome Light" panose="020B0303030204020804" pitchFamily="34" charset="0"/>
              </a:rPr>
              <a:t>3-й кв.</a:t>
            </a:r>
          </a:p>
        </p:txBody>
      </p:sp>
      <p:sp>
        <p:nvSpPr>
          <p:cNvPr id="141" name="Дата 140">
            <a:extLst>
              <a:ext uri="{FF2B5EF4-FFF2-40B4-BE49-F238E27FC236}">
                <a16:creationId xmlns:a16="http://schemas.microsoft.com/office/drawing/2014/main" xmlns="" id="{3E96791E-3AF0-4956-AFA7-A8A89E8EB1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-809262" y="5549629"/>
            <a:ext cx="2662959" cy="236148"/>
          </a:xfrm>
        </p:spPr>
        <p:txBody>
          <a:bodyPr rtlCol="0"/>
          <a:lstStyle/>
          <a:p>
            <a:pPr rtl="0"/>
            <a:fld id="{0435274F-F5B0-45D4-8884-7C8F45FA3F45}" type="datetime1">
              <a:rPr lang="ru-RU" smtClean="0"/>
              <a:t>25.06.2023</a:t>
            </a:fld>
            <a:endParaRPr lang="ru-RU"/>
          </a:p>
        </p:txBody>
      </p:sp>
      <p:sp>
        <p:nvSpPr>
          <p:cNvPr id="142" name="Номер слайда 141">
            <a:extLst>
              <a:ext uri="{FF2B5EF4-FFF2-40B4-BE49-F238E27FC236}">
                <a16:creationId xmlns:a16="http://schemas.microsoft.com/office/drawing/2014/main" xmlns="" id="{9FD033B5-99FB-4B26-BF74-3DA89EEE7C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smtClean="0"/>
              <a:pPr/>
              <a:t>10</a:t>
            </a:fld>
            <a:endParaRPr lang="ru-RU"/>
          </a:p>
        </p:txBody>
      </p:sp>
      <p:pic>
        <p:nvPicPr>
          <p:cNvPr id="4098" name="Picture 2" descr="“Слухають лірника”">
            <a:extLst>
              <a:ext uri="{FF2B5EF4-FFF2-40B4-BE49-F238E27FC236}">
                <a16:creationId xmlns:a16="http://schemas.microsoft.com/office/drawing/2014/main" xmlns="" id="{0624F53F-A29B-F7F5-A4FF-D66CAB118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571" y="1199483"/>
            <a:ext cx="7249165" cy="5547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209266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xmlns="" id="{E19BF1C0-EE32-4EEE-9539-CE8473AA2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914" y="0"/>
            <a:ext cx="11028988" cy="2434386"/>
          </a:xfrm>
        </p:spPr>
        <p:txBody>
          <a:bodyPr rtlCol="0">
            <a:normAutofit/>
          </a:bodyPr>
          <a:lstStyle/>
          <a:p>
            <a:pPr rtl="0"/>
            <a:r>
              <a:rPr lang="uk-UA" sz="2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Дозвольте відрекомендуватися…; Мене звуть…; Моє ім’я…, моє прізвище…, Дозвольте представити Вам…, Дозвольте познайомити Вас із…, Познайомтеся, це …; </a:t>
            </a:r>
            <a:r>
              <a:rPr lang="uk-UA" sz="2400" i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Познайомте</a:t>
            </a:r>
            <a:r>
              <a:rPr lang="uk-UA" sz="2400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мене, будь ласка з …; Дуже радий з Вами познайомитись </a:t>
            </a:r>
            <a:r>
              <a:rPr lang="uk-UA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тощо.</a:t>
            </a:r>
            <a:endParaRPr lang="ru-RU" sz="2400" dirty="0"/>
          </a:p>
        </p:txBody>
      </p:sp>
      <p:pic>
        <p:nvPicPr>
          <p:cNvPr id="20" name="Рисунок 19" descr="желтые цветы&#10;">
            <a:extLst>
              <a:ext uri="{FF2B5EF4-FFF2-40B4-BE49-F238E27FC236}">
                <a16:creationId xmlns:a16="http://schemas.microsoft.com/office/drawing/2014/main" xmlns="" id="{1612D3C6-D0D2-4983-8DA7-E3A3B730333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8700" y="3543300"/>
            <a:ext cx="3924300" cy="3314700"/>
          </a:xfrm>
          <a:ln>
            <a:noFill/>
          </a:ln>
        </p:spPr>
      </p:pic>
      <p:sp>
        <p:nvSpPr>
          <p:cNvPr id="30" name="Дата 29">
            <a:extLst>
              <a:ext uri="{FF2B5EF4-FFF2-40B4-BE49-F238E27FC236}">
                <a16:creationId xmlns:a16="http://schemas.microsoft.com/office/drawing/2014/main" xmlns="" id="{5C3C5043-9E0B-4C7C-B3D8-6124850B4088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 rtlCol="0"/>
          <a:lstStyle/>
          <a:p>
            <a:pPr rtl="0"/>
            <a:fld id="{5BA205D1-13BF-4D4E-81E7-90E3A4AC9ED8}" type="datetime1">
              <a:rPr lang="ru-RU" smtClean="0"/>
              <a:t>25.06.2023</a:t>
            </a:fld>
            <a:endParaRPr lang="ru-RU"/>
          </a:p>
        </p:txBody>
      </p:sp>
      <p:sp>
        <p:nvSpPr>
          <p:cNvPr id="31" name="Номер слайда 30">
            <a:extLst>
              <a:ext uri="{FF2B5EF4-FFF2-40B4-BE49-F238E27FC236}">
                <a16:creationId xmlns:a16="http://schemas.microsoft.com/office/drawing/2014/main" xmlns="" id="{AD175D2A-0058-45E0-AAF6-7260876F00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smtClean="0"/>
              <a:pPr/>
              <a:t>11</a:t>
            </a:fld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AE96EBFE-6D16-3FD9-0666-7AE4ECA0DB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098" y="2192596"/>
            <a:ext cx="6225929" cy="466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119616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Дата 37">
            <a:extLst>
              <a:ext uri="{FF2B5EF4-FFF2-40B4-BE49-F238E27FC236}">
                <a16:creationId xmlns:a16="http://schemas.microsoft.com/office/drawing/2014/main" xmlns="" id="{44BB509D-E79A-48CF-9C7A-2B385FD379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9288F6E2-8868-496A-AD92-F701F5804803}" type="datetime1">
              <a:rPr lang="ru-RU" smtClean="0"/>
              <a:pPr rtl="0">
                <a:spcAft>
                  <a:spcPts val="600"/>
                </a:spcAft>
              </a:pPr>
              <a:t>25.06.2023</a:t>
            </a:fld>
            <a:endParaRPr lang="ru-RU"/>
          </a:p>
        </p:txBody>
      </p:sp>
      <p:sp>
        <p:nvSpPr>
          <p:cNvPr id="39" name="Номер слайда 38">
            <a:extLst>
              <a:ext uri="{FF2B5EF4-FFF2-40B4-BE49-F238E27FC236}">
                <a16:creationId xmlns:a16="http://schemas.microsoft.com/office/drawing/2014/main" xmlns="" id="{25AC8E0E-F9A1-4D3C-8AB5-4C215FD5C6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294A09A9-5501-47C1-A89A-A340965A2BE2}" type="slidenum">
              <a:rPr lang="ru-RU" smtClean="0"/>
              <a:pPr rtl="0">
                <a:spcAft>
                  <a:spcPts val="600"/>
                </a:spcAft>
              </a:pPr>
              <a:t>12</a:t>
            </a:fld>
            <a:endParaRPr lang="ru-RU"/>
          </a:p>
        </p:txBody>
      </p:sp>
      <p:pic>
        <p:nvPicPr>
          <p:cNvPr id="5124" name="Picture 4" descr="Дорогий друже. Трамп чекає на Зеленського в ООН. Борги Коломойського  Україні. - YouTube">
            <a:extLst>
              <a:ext uri="{FF2B5EF4-FFF2-40B4-BE49-F238E27FC236}">
                <a16:creationId xmlns:a16="http://schemas.microsoft.com/office/drawing/2014/main" xmlns="" id="{26A173E4-B3CE-4B22-11CD-1F09364D13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3" r="-1" b="15152"/>
          <a:stretch/>
        </p:blipFill>
        <p:spPr bwMode="auto">
          <a:xfrm>
            <a:off x="854075" y="1625600"/>
            <a:ext cx="10499725" cy="4860925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530A931-F348-4A41-A5F4-69657F3CA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4074" y="122239"/>
            <a:ext cx="10499725" cy="1355724"/>
          </a:xfrm>
        </p:spPr>
        <p:txBody>
          <a:bodyPr rtlCol="0" anchor="ctr">
            <a:normAutofit/>
          </a:bodyPr>
          <a:lstStyle/>
          <a:p>
            <a:r>
              <a:rPr lang="uk-UA" sz="2100" i="1" dirty="0">
                <a:solidFill>
                  <a:schemeClr val="accent5">
                    <a:lumMod val="50000"/>
                  </a:schemeClr>
                </a:solidFill>
                <a:effectLst/>
              </a:rPr>
              <a:t>Добродію! Добродійко! Пане! Пані! Панове! Товаришу! Дорогий друже! Шановне товариство! Високоповажні колеги! Вельмишановне панство!</a:t>
            </a:r>
            <a:r>
              <a:rPr lang="uk-UA" sz="2100" dirty="0">
                <a:solidFill>
                  <a:schemeClr val="accent5">
                    <a:lumMod val="50000"/>
                  </a:schemeClr>
                </a:solidFill>
                <a:effectLst/>
              </a:rPr>
              <a:t/>
            </a:r>
            <a:br>
              <a:rPr lang="uk-UA" sz="2100" dirty="0">
                <a:solidFill>
                  <a:schemeClr val="accent5">
                    <a:lumMod val="50000"/>
                  </a:schemeClr>
                </a:solidFill>
                <a:effectLst/>
              </a:rPr>
            </a:br>
            <a:endParaRPr lang="ru-RU" sz="21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39837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9">
            <a:extLst>
              <a:ext uri="{FF2B5EF4-FFF2-40B4-BE49-F238E27FC236}">
                <a16:creationId xmlns:a16="http://schemas.microsoft.com/office/drawing/2014/main" xmlns="" id="{F665E632-89DE-4E4B-8A35-FD6D46E9AAE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rtlCol="0"/>
          <a:lstStyle/>
          <a:p>
            <a:pPr rtl="0"/>
            <a:r>
              <a:rPr lang="ru-RU"/>
              <a:t>05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5B371F2-DBA5-415A-82C8-651F587B857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rtl="0">
              <a:lnSpc>
                <a:spcPct val="150000"/>
              </a:lnSpc>
              <a:buNone/>
            </a:pPr>
            <a:r>
              <a:rPr lang="ru-RU" sz="1600">
                <a:solidFill>
                  <a:schemeClr val="accent2">
                    <a:lumMod val="50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Благодаря вашей приверженности компании и трудовой дисциплине мы </a:t>
            </a:r>
            <a:r>
              <a:rPr lang="ru-RU" sz="1600">
                <a:solidFill>
                  <a:schemeClr val="accent2">
                    <a:lumMod val="50000"/>
                  </a:schemeClr>
                </a:solidFill>
                <a:cs typeface="Biome Light" panose="020B0303030204020804" pitchFamily="34" charset="0"/>
              </a:rPr>
              <a:t>знаем</a:t>
            </a:r>
            <a:r>
              <a:rPr lang="ru-RU" sz="1600">
                <a:solidFill>
                  <a:schemeClr val="accent2">
                    <a:lumMod val="50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, что следующий год будет еще лучше, чем предыдущий. </a:t>
            </a:r>
          </a:p>
          <a:p>
            <a:pPr marL="0" indent="0" rtl="0">
              <a:lnSpc>
                <a:spcPct val="150000"/>
              </a:lnSpc>
              <a:buNone/>
            </a:pPr>
            <a:r>
              <a:rPr lang="ru-RU" sz="1600">
                <a:solidFill>
                  <a:schemeClr val="accent2">
                    <a:lumMod val="50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Надеемся на совместную работу. </a:t>
            </a:r>
          </a:p>
          <a:p>
            <a:pPr marL="0" indent="0" rtl="0">
              <a:lnSpc>
                <a:spcPct val="150000"/>
              </a:lnSpc>
              <a:buNone/>
            </a:pPr>
            <a:endParaRPr lang="ru-RU" sz="1600">
              <a:solidFill>
                <a:schemeClr val="accent2">
                  <a:lumMod val="50000"/>
                </a:scheme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  <a:p>
            <a:pPr marL="0" indent="0" rtl="0">
              <a:lnSpc>
                <a:spcPct val="150000"/>
              </a:lnSpc>
              <a:buNone/>
            </a:pPr>
            <a:endParaRPr lang="ru-RU" sz="1600">
              <a:solidFill>
                <a:schemeClr val="accent2">
                  <a:lumMod val="50000"/>
                </a:scheme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  <a:p>
            <a:pPr marL="0" indent="0" rtl="0">
              <a:lnSpc>
                <a:spcPct val="150000"/>
              </a:lnSpc>
              <a:buNone/>
            </a:pPr>
            <a:endParaRPr lang="ru-RU" sz="1600">
              <a:solidFill>
                <a:schemeClr val="accent2">
                  <a:lumMod val="50000"/>
                </a:scheme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</p:txBody>
      </p:sp>
      <p:sp>
        <p:nvSpPr>
          <p:cNvPr id="11" name="Текст 10">
            <a:extLst>
              <a:ext uri="{FF2B5EF4-FFF2-40B4-BE49-F238E27FC236}">
                <a16:creationId xmlns:a16="http://schemas.microsoft.com/office/drawing/2014/main" xmlns="" id="{0F34300E-1F96-433C-BBA9-C319B37E136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 rtlCol="0"/>
          <a:lstStyle/>
          <a:p>
            <a:pPr marL="0" indent="0" rtl="0">
              <a:lnSpc>
                <a:spcPct val="150000"/>
              </a:lnSpc>
              <a:buNone/>
            </a:pPr>
            <a:r>
              <a:rPr lang="ru-RU" sz="1600">
                <a:solidFill>
                  <a:schemeClr val="accent2">
                    <a:lumMod val="50000"/>
                  </a:schemeClr>
                </a:solidFill>
                <a:cs typeface="Biome Light" panose="020B0303030204020804" pitchFamily="34" charset="0"/>
              </a:rPr>
              <a:t>Анна</a:t>
            </a:r>
          </a:p>
          <a:p>
            <a:pPr marL="0" indent="0" rtl="0">
              <a:lnSpc>
                <a:spcPct val="150000"/>
              </a:lnSpc>
              <a:buNone/>
            </a:pPr>
            <a:r>
              <a:rPr lang="ru-RU" sz="1600">
                <a:solidFill>
                  <a:schemeClr val="accent2">
                    <a:lumMod val="50000"/>
                  </a:schemeClr>
                </a:solidFill>
                <a:cs typeface="Biome Light" panose="020B0303030204020804" pitchFamily="34" charset="0"/>
              </a:rPr>
              <a:t>sales@contoso.com</a:t>
            </a:r>
          </a:p>
          <a:p>
            <a:pPr rtl="0"/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3" name="Дата 22">
            <a:extLst>
              <a:ext uri="{FF2B5EF4-FFF2-40B4-BE49-F238E27FC236}">
                <a16:creationId xmlns:a16="http://schemas.microsoft.com/office/drawing/2014/main" xmlns="" id="{A36A89F3-138D-4102-9FF2-6E1293F6AFB6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 rtlCol="0"/>
          <a:lstStyle/>
          <a:p>
            <a:pPr rtl="0"/>
            <a:fld id="{8E085DC0-9EEB-451E-883E-5EDBA22D8EB4}" type="datetime1">
              <a:rPr lang="ru-RU" smtClean="0"/>
              <a:t>25.06.2023</a:t>
            </a:fld>
            <a:endParaRPr lang="ru-RU"/>
          </a:p>
        </p:txBody>
      </p:sp>
      <p:sp>
        <p:nvSpPr>
          <p:cNvPr id="24" name="Номер слайда 23">
            <a:extLst>
              <a:ext uri="{FF2B5EF4-FFF2-40B4-BE49-F238E27FC236}">
                <a16:creationId xmlns:a16="http://schemas.microsoft.com/office/drawing/2014/main" xmlns="" id="{EF02AD77-17EE-49EB-8387-86DED6AD89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ru-RU" smtClean="0"/>
              <a:pPr rtl="0"/>
              <a:t>13</a:t>
            </a:fld>
            <a:endParaRPr lang="ru-RU"/>
          </a:p>
        </p:txBody>
      </p:sp>
      <p:pic>
        <p:nvPicPr>
          <p:cNvPr id="7170" name="Picture 2" descr="Діалектика Гегеля">
            <a:extLst>
              <a:ext uri="{FF2B5EF4-FFF2-40B4-BE49-F238E27FC236}">
                <a16:creationId xmlns:a16="http://schemas.microsoft.com/office/drawing/2014/main" xmlns="" id="{CC47C49B-76FA-2D4E-4521-631BE371C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72" y="656104"/>
            <a:ext cx="7818437" cy="539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D825CB-5684-4E97-80FA-A48BC074B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172" y="114750"/>
            <a:ext cx="8724583" cy="1340615"/>
          </a:xfrm>
        </p:spPr>
        <p:txBody>
          <a:bodyPr rtlCol="0"/>
          <a:lstStyle/>
          <a:p>
            <a:pPr rtl="0"/>
            <a:r>
              <a:rPr lang="ru-RU" sz="2800" b="1" dirty="0" err="1">
                <a:solidFill>
                  <a:srgbClr val="7030A0"/>
                </a:solidFill>
              </a:rPr>
              <a:t>Влучні</a:t>
            </a:r>
            <a:r>
              <a:rPr lang="ru-RU" sz="2800" b="1" dirty="0">
                <a:solidFill>
                  <a:srgbClr val="7030A0"/>
                </a:solidFill>
              </a:rPr>
              <a:t> слова Гегеля: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FD43957-6369-9DF2-7C30-F193794C69B8}"/>
              </a:ext>
            </a:extLst>
          </p:cNvPr>
          <p:cNvSpPr txBox="1"/>
          <p:nvPr/>
        </p:nvSpPr>
        <p:spPr>
          <a:xfrm>
            <a:off x="4295800" y="404664"/>
            <a:ext cx="74907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слово –“</a:t>
            </a:r>
            <a:r>
              <a:rPr lang="uk-UA" sz="3200" dirty="0" err="1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найпластичніший</a:t>
            </a:r>
            <a:r>
              <a:rPr lang="uk-UA" sz="3200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матеріал</a:t>
            </a:r>
            <a:r>
              <a:rPr lang="uk-UA" sz="32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”</a:t>
            </a:r>
            <a:endParaRPr lang="uk-UA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778926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D8A239AD-FAFE-6F2B-C4EE-69D6A37692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91701F81-F902-4554-8320-3CF457976334}" type="datetime1">
              <a:rPr lang="ru-RU" noProof="0" smtClean="0"/>
              <a:pPr rtl="0">
                <a:spcAft>
                  <a:spcPts val="600"/>
                </a:spcAft>
              </a:pPr>
              <a:t>25.06.2023</a:t>
            </a:fld>
            <a:endParaRPr lang="ru-RU" noProof="0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xmlns="" id="{868CDEE6-71B6-556B-26B0-A3299C051C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294A09A9-5501-47C1-A89A-A340965A2BE2}" type="slidenum">
              <a:rPr lang="ru-RU" noProof="0" smtClean="0"/>
              <a:pPr rtl="0">
                <a:spcAft>
                  <a:spcPts val="600"/>
                </a:spcAft>
              </a:pPr>
              <a:t>14</a:t>
            </a:fld>
            <a:endParaRPr lang="ru-RU" noProof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AC2DE782-2577-4634-FF94-B37D3EBBBA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288" r="5840"/>
          <a:stretch/>
        </p:blipFill>
        <p:spPr>
          <a:xfrm>
            <a:off x="946151" y="86192"/>
            <a:ext cx="3938588" cy="6400790"/>
          </a:xfrm>
          <a:prstGeom prst="rect">
            <a:avLst/>
          </a:prstGeom>
          <a:noFill/>
        </p:spPr>
      </p:pic>
      <p:sp>
        <p:nvSpPr>
          <p:cNvPr id="9" name="Заголовок 8">
            <a:extLst>
              <a:ext uri="{FF2B5EF4-FFF2-40B4-BE49-F238E27FC236}">
                <a16:creationId xmlns:a16="http://schemas.microsoft.com/office/drawing/2014/main" xmlns="" id="{87ACF46C-6EDC-DA0B-BA8C-135138EDD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3991" y="637633"/>
            <a:ext cx="5297883" cy="2237467"/>
          </a:xfrm>
        </p:spPr>
        <p:txBody>
          <a:bodyPr anchor="t">
            <a:noAutofit/>
          </a:bodyPr>
          <a:lstStyle/>
          <a:p>
            <a:pPr>
              <a:lnSpc>
                <a:spcPct val="140000"/>
              </a:lnSpc>
            </a:pPr>
            <a:r>
              <a:rPr lang="uk-UA" sz="3200" i="1" dirty="0">
                <a:solidFill>
                  <a:srgbClr val="7030A0"/>
                </a:solidFill>
                <a:effectLst/>
              </a:rPr>
              <a:t>«Існує три типи лікарів. Один з них лікує травами, другий </a:t>
            </a:r>
            <a:r>
              <a:rPr lang="uk-UA" sz="3200" i="1" dirty="0" err="1">
                <a:solidFill>
                  <a:srgbClr val="7030A0"/>
                </a:solidFill>
                <a:effectLst/>
              </a:rPr>
              <a:t>ножем</a:t>
            </a:r>
            <a:r>
              <a:rPr lang="uk-UA" sz="3200" i="1" dirty="0">
                <a:solidFill>
                  <a:srgbClr val="7030A0"/>
                </a:solidFill>
                <a:effectLst/>
              </a:rPr>
              <a:t>, третій словом. То звернімося до того, хто лікує словом, адже лікуючи тіло, він лікує і душу.» Гіппократ.</a:t>
            </a:r>
            <a:br>
              <a:rPr lang="uk-UA" sz="3200" i="1" dirty="0">
                <a:solidFill>
                  <a:srgbClr val="7030A0"/>
                </a:solidFill>
                <a:effectLst/>
              </a:rPr>
            </a:br>
            <a:endParaRPr lang="uk-UA" sz="32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511503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5F86B298-7314-707D-0B6B-5FAD92502C4A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rtl="0"/>
            <a:fld id="{2F179787-88E9-49B6-B3D5-A23F5747F2C5}" type="datetime1">
              <a:rPr lang="ru-RU" noProof="0" smtClean="0"/>
              <a:t>25.06.2023</a:t>
            </a:fld>
            <a:endParaRPr lang="ru-RU" noProof="0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82992481-73A0-8F82-EFCB-383DAC43FD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15</a:t>
            </a:fld>
            <a:endParaRPr lang="ru-RU" noProof="0"/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3D9A89DD-6607-32CC-F313-FB42F6B98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563" y="0"/>
            <a:ext cx="11336694" cy="2237467"/>
          </a:xfrm>
        </p:spPr>
        <p:txBody>
          <a:bodyPr>
            <a:noAutofit/>
          </a:bodyPr>
          <a:lstStyle/>
          <a:p>
            <a:r>
              <a:rPr lang="uk-UA" sz="5400" i="1" dirty="0">
                <a:solidFill>
                  <a:srgbClr val="00B0F0"/>
                </a:solidFill>
              </a:rPr>
              <a:t>Дякуємо</a:t>
            </a:r>
            <a:r>
              <a:rPr lang="uk-UA" sz="5400" i="1" dirty="0"/>
              <a:t> </a:t>
            </a:r>
            <a:r>
              <a:rPr lang="uk-UA" sz="5400" i="1" dirty="0">
                <a:solidFill>
                  <a:srgbClr val="FFFF00"/>
                </a:solidFill>
              </a:rPr>
              <a:t>за увагу!</a:t>
            </a:r>
          </a:p>
        </p:txBody>
      </p:sp>
      <p:pic>
        <p:nvPicPr>
          <p:cNvPr id="12292" name="Picture 4" descr="Украина в 2022 году: «Мы не поместимся в старых мехах» | Блоги">
            <a:extLst>
              <a:ext uri="{FF2B5EF4-FFF2-40B4-BE49-F238E27FC236}">
                <a16:creationId xmlns:a16="http://schemas.microsoft.com/office/drawing/2014/main" xmlns="" id="{330A660B-50AE-755B-6186-9E6D5CE61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36" y="1311144"/>
            <a:ext cx="10331497" cy="517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232650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 Office">
  <a:themeElements>
    <a:clrScheme name="Minimalist Presentation">
      <a:dk1>
        <a:sysClr val="windowText" lastClr="000000"/>
      </a:dk1>
      <a:lt1>
        <a:sysClr val="window" lastClr="FFFFFF"/>
      </a:lt1>
      <a:dk2>
        <a:srgbClr val="ABABAB"/>
      </a:dk2>
      <a:lt2>
        <a:srgbClr val="F2F1EE"/>
      </a:lt2>
      <a:accent1>
        <a:srgbClr val="D8D2CD"/>
      </a:accent1>
      <a:accent2>
        <a:srgbClr val="C0C9C2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Biome Light"/>
        <a:ea typeface=""/>
        <a:cs typeface=""/>
      </a:majorFont>
      <a:minorFont>
        <a:latin typeface="Biome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50840276_TF16411245_Win32" id="{D9D7E3F3-D6BF-47D8-81CC-DF52EA9D1F27}" vid="{FC9FDDB7-8750-4770-BCD6-FB78CEC33015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6A1B7BBB-8F46-4BA8-85EC-2ECC1D2E32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3A10211-FBDE-44DA-8AD6-29E596B297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0976319-4513-485C-AD3A-E56C39927A38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{5C11F21B-C832-488F-A983-4BFD1378D0F9}tf16411245_win32</Template>
  <TotalTime>218</TotalTime>
  <Words>370</Words>
  <Application>Microsoft Office PowerPoint</Application>
  <PresentationFormat>Произвольный</PresentationFormat>
  <Paragraphs>96</Paragraphs>
  <Slides>15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Особливості українського мовленнєвого етикету</vt:lpstr>
      <vt:lpstr>План</vt:lpstr>
      <vt:lpstr>  Кожен громадянин України незалежно від національності зобов'язаний знати й поважати державну мову, уміти спілкуватися нею, дотримуючись культури мовлення з її невід'ємним складником - мовленнєвим етикетом. </vt:lpstr>
      <vt:lpstr>Результаты за прошлый год</vt:lpstr>
      <vt:lpstr>Привітання відіграє важливу роль у спілкуванні</vt:lpstr>
      <vt:lpstr>Історія «етикету» Людовік XIV</vt:lpstr>
      <vt:lpstr>С Contoso было здорово работать. Марта была моим представителем, она предугадывала все мои потребности и тщательно работала над исправлением моей проблемы.</vt:lpstr>
      <vt:lpstr>Презентация PowerPoint</vt:lpstr>
      <vt:lpstr>Планы на будущее</vt:lpstr>
      <vt:lpstr>“Слухають лірника”, автор невідомий. ХІХ ст. м.Київ.</vt:lpstr>
      <vt:lpstr>Дозвольте відрекомендуватися…; Мене звуть…; Моє ім’я…, моє прізвище…, Дозвольте представити Вам…, Дозвольте познайомити Вас із…, Познайомтеся, це …; Познайомте мене, будь ласка з …; Дуже радий з Вами познайомитись тощо.</vt:lpstr>
      <vt:lpstr>Добродію! Добродійко! Пане! Пані! Панове! Товаришу! Дорогий друже! Шановне товариство! Високоповажні колеги! Вельмишановне панство! </vt:lpstr>
      <vt:lpstr>Влучні слова Гегеля:</vt:lpstr>
      <vt:lpstr>«Існує три типи лікарів. Один з них лікує травами, другий ножем, третій словом. То звернімося до того, хто лікує словом, адже лікуючи тіло, він лікує і душу.» Гіппократ. </vt:lpstr>
      <vt:lpstr>Дякуємо за увагу!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Особливості українського мовленнєвого етикету</dc:title>
  <dc:creator>Наіра Акопян</dc:creator>
  <cp:lastModifiedBy>user</cp:lastModifiedBy>
  <cp:revision>2</cp:revision>
  <dcterms:created xsi:type="dcterms:W3CDTF">2022-11-03T21:42:31Z</dcterms:created>
  <dcterms:modified xsi:type="dcterms:W3CDTF">2023-06-25T12:46:53Z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