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2"/>
  </p:notesMasterIdLst>
  <p:sldIdLst>
    <p:sldId id="256" r:id="rId2"/>
    <p:sldId id="257" r:id="rId3"/>
    <p:sldId id="258" r:id="rId4"/>
    <p:sldId id="276" r:id="rId5"/>
    <p:sldId id="259" r:id="rId6"/>
    <p:sldId id="260" r:id="rId7"/>
    <p:sldId id="261" r:id="rId8"/>
    <p:sldId id="262" r:id="rId9"/>
    <p:sldId id="265" r:id="rId10"/>
    <p:sldId id="264" r:id="rId11"/>
    <p:sldId id="267" r:id="rId12"/>
    <p:sldId id="277" r:id="rId13"/>
    <p:sldId id="268" r:id="rId14"/>
    <p:sldId id="266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000066"/>
    <a:srgbClr val="003300"/>
    <a:srgbClr val="0000FF"/>
    <a:srgbClr val="FF3300"/>
    <a:srgbClr val="000099"/>
    <a:srgbClr val="4B31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83" autoAdjust="0"/>
    <p:restoredTop sz="88116" autoAdjust="0"/>
  </p:normalViewPr>
  <p:slideViewPr>
    <p:cSldViewPr>
      <p:cViewPr varScale="1">
        <p:scale>
          <a:sx n="80" d="100"/>
          <a:sy n="80" d="100"/>
        </p:scale>
        <p:origin x="163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281996-86DF-48AB-B1D6-A5494F828668}" type="doc">
      <dgm:prSet loTypeId="urn:microsoft.com/office/officeart/2008/layout/BubblePictureList" loCatId="picture" qsTypeId="urn:microsoft.com/office/officeart/2005/8/quickstyle/simple1#1" qsCatId="simple" csTypeId="urn:microsoft.com/office/officeart/2005/8/colors/accent1_2#1" csCatId="accent1" phldr="1"/>
      <dgm:spPr/>
    </dgm:pt>
    <dgm:pt modelId="{F902BAA5-1EDF-412C-835E-D6C7BC716BE3}">
      <dgm:prSet phldrT="[Текст]" phldr="1"/>
      <dgm:spPr/>
      <dgm:t>
        <a:bodyPr/>
        <a:lstStyle/>
        <a:p>
          <a:endParaRPr lang="ru-RU" dirty="0"/>
        </a:p>
      </dgm:t>
    </dgm:pt>
    <dgm:pt modelId="{0ADF824B-059D-4D92-90DE-9BB2A6075A6A}" type="parTrans" cxnId="{672935A6-FD75-4B78-9E55-DBCB0BE61230}">
      <dgm:prSet/>
      <dgm:spPr/>
      <dgm:t>
        <a:bodyPr/>
        <a:lstStyle/>
        <a:p>
          <a:endParaRPr lang="ru-RU"/>
        </a:p>
      </dgm:t>
    </dgm:pt>
    <dgm:pt modelId="{ADB5D66D-72D1-4887-ABA0-EEE26E2B4339}" type="sibTrans" cxnId="{672935A6-FD75-4B78-9E55-DBCB0BE61230}">
      <dgm:prSet/>
      <dgm:spPr>
        <a:blipFill>
          <a:blip xmlns:r="http://schemas.openxmlformats.org/officeDocument/2006/relationships" r:embed="rId1">
            <a:extLst/>
          </a:blip>
          <a:srcRect/>
          <a:stretch>
            <a:fillRect t="-8000" b="-8000"/>
          </a:stretch>
        </a:blipFill>
      </dgm:spPr>
      <dgm:t>
        <a:bodyPr/>
        <a:lstStyle/>
        <a:p>
          <a:endParaRPr lang="ru-RU"/>
        </a:p>
      </dgm:t>
    </dgm:pt>
    <dgm:pt modelId="{42E32558-37C5-4B50-B7DB-55067CE21E6C}" type="pres">
      <dgm:prSet presAssocID="{77281996-86DF-48AB-B1D6-A5494F828668}" presName="Name0" presStyleCnt="0">
        <dgm:presLayoutVars>
          <dgm:chMax val="8"/>
          <dgm:chPref val="8"/>
          <dgm:dir/>
        </dgm:presLayoutVars>
      </dgm:prSet>
      <dgm:spPr/>
    </dgm:pt>
    <dgm:pt modelId="{2E76BDBC-5376-4CAC-829E-EA967CE0ECC9}" type="pres">
      <dgm:prSet presAssocID="{F902BAA5-1EDF-412C-835E-D6C7BC716BE3}" presName="parent_text_1" presStyleLbl="revTx" presStyleIdx="0" presStyleCnt="1" custLinFactX="100000" custLinFactNeighborX="110980" custLinFactNeighborY="229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2B9DA2-88F0-4A15-A6AE-E6A3AF43A1D2}" type="pres">
      <dgm:prSet presAssocID="{F902BAA5-1EDF-412C-835E-D6C7BC716BE3}" presName="image_accent_1" presStyleCnt="0"/>
      <dgm:spPr/>
    </dgm:pt>
    <dgm:pt modelId="{060D75EB-4263-48CC-8837-B5436D5653B2}" type="pres">
      <dgm:prSet presAssocID="{F902BAA5-1EDF-412C-835E-D6C7BC716BE3}" presName="imageAccentRepeatNode" presStyleLbl="alignNode1" presStyleIdx="0" presStyleCnt="2"/>
      <dgm:spPr/>
    </dgm:pt>
    <dgm:pt modelId="{0AEA08D5-9F3C-43B1-97BB-A78E3C42A1F8}" type="pres">
      <dgm:prSet presAssocID="{F902BAA5-1EDF-412C-835E-D6C7BC716BE3}" presName="accent_1" presStyleLbl="alignNode1" presStyleIdx="1" presStyleCnt="2"/>
      <dgm:spPr/>
    </dgm:pt>
    <dgm:pt modelId="{AD569576-A483-40FE-864D-41E4ABC65211}" type="pres">
      <dgm:prSet presAssocID="{ADB5D66D-72D1-4887-ABA0-EEE26E2B4339}" presName="image_1" presStyleCnt="0"/>
      <dgm:spPr/>
    </dgm:pt>
    <dgm:pt modelId="{2DADDD0C-DC2F-4896-94A0-146DDE2DAFF6}" type="pres">
      <dgm:prSet presAssocID="{ADB5D66D-72D1-4887-ABA0-EEE26E2B4339}" presName="imageRepeatNode" presStyleLbl="fgImgPlace1" presStyleIdx="0" presStyleCnt="1" custScaleX="248880" custScaleY="229747" custLinFactNeighborX="4275" custLinFactNeighborY="-32524"/>
      <dgm:spPr/>
      <dgm:t>
        <a:bodyPr/>
        <a:lstStyle/>
        <a:p>
          <a:endParaRPr lang="ru-RU"/>
        </a:p>
      </dgm:t>
    </dgm:pt>
  </dgm:ptLst>
  <dgm:cxnLst>
    <dgm:cxn modelId="{C6110D65-B6D9-43E5-98DF-A80B0C725937}" type="presOf" srcId="{77281996-86DF-48AB-B1D6-A5494F828668}" destId="{42E32558-37C5-4B50-B7DB-55067CE21E6C}" srcOrd="0" destOrd="0" presId="urn:microsoft.com/office/officeart/2008/layout/BubblePictureList"/>
    <dgm:cxn modelId="{B3C44D44-9167-4AF5-8BC8-B6A1BAA1524E}" type="presOf" srcId="{F902BAA5-1EDF-412C-835E-D6C7BC716BE3}" destId="{2E76BDBC-5376-4CAC-829E-EA967CE0ECC9}" srcOrd="0" destOrd="0" presId="urn:microsoft.com/office/officeart/2008/layout/BubblePictureList"/>
    <dgm:cxn modelId="{672935A6-FD75-4B78-9E55-DBCB0BE61230}" srcId="{77281996-86DF-48AB-B1D6-A5494F828668}" destId="{F902BAA5-1EDF-412C-835E-D6C7BC716BE3}" srcOrd="0" destOrd="0" parTransId="{0ADF824B-059D-4D92-90DE-9BB2A6075A6A}" sibTransId="{ADB5D66D-72D1-4887-ABA0-EEE26E2B4339}"/>
    <dgm:cxn modelId="{9D073AA1-8558-4556-9BF1-BAD9D95CF4E7}" type="presOf" srcId="{ADB5D66D-72D1-4887-ABA0-EEE26E2B4339}" destId="{2DADDD0C-DC2F-4896-94A0-146DDE2DAFF6}" srcOrd="0" destOrd="0" presId="urn:microsoft.com/office/officeart/2008/layout/BubblePictureList"/>
    <dgm:cxn modelId="{7A90152B-7DF0-4EE1-84AF-58D0532CF38D}" type="presParOf" srcId="{42E32558-37C5-4B50-B7DB-55067CE21E6C}" destId="{2E76BDBC-5376-4CAC-829E-EA967CE0ECC9}" srcOrd="0" destOrd="0" presId="urn:microsoft.com/office/officeart/2008/layout/BubblePictureList"/>
    <dgm:cxn modelId="{0369223A-0078-421C-9A0A-3039240D8F12}" type="presParOf" srcId="{42E32558-37C5-4B50-B7DB-55067CE21E6C}" destId="{B02B9DA2-88F0-4A15-A6AE-E6A3AF43A1D2}" srcOrd="1" destOrd="0" presId="urn:microsoft.com/office/officeart/2008/layout/BubblePictureList"/>
    <dgm:cxn modelId="{6F1B5BDB-DAD0-4928-A9AD-F4F6B4167031}" type="presParOf" srcId="{B02B9DA2-88F0-4A15-A6AE-E6A3AF43A1D2}" destId="{060D75EB-4263-48CC-8837-B5436D5653B2}" srcOrd="0" destOrd="0" presId="urn:microsoft.com/office/officeart/2008/layout/BubblePictureList"/>
    <dgm:cxn modelId="{8FAAD138-B105-4D6D-BA82-DA16141A8BA9}" type="presParOf" srcId="{42E32558-37C5-4B50-B7DB-55067CE21E6C}" destId="{0AEA08D5-9F3C-43B1-97BB-A78E3C42A1F8}" srcOrd="2" destOrd="0" presId="urn:microsoft.com/office/officeart/2008/layout/BubblePictureList"/>
    <dgm:cxn modelId="{1630AD1E-60B2-4F9C-BCF5-607CAADEC155}" type="presParOf" srcId="{42E32558-37C5-4B50-B7DB-55067CE21E6C}" destId="{AD569576-A483-40FE-864D-41E4ABC65211}" srcOrd="3" destOrd="0" presId="urn:microsoft.com/office/officeart/2008/layout/BubblePictureList"/>
    <dgm:cxn modelId="{87DA7988-2184-469B-A884-B3944F286C92}" type="presParOf" srcId="{AD569576-A483-40FE-864D-41E4ABC65211}" destId="{2DADDD0C-DC2F-4896-94A0-146DDE2DAFF6}" srcOrd="0" destOrd="0" presId="urn:microsoft.com/office/officeart/2008/layout/Bubble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0D75EB-4263-48CC-8837-B5436D5653B2}">
      <dsp:nvSpPr>
        <dsp:cNvPr id="0" name=""/>
        <dsp:cNvSpPr/>
      </dsp:nvSpPr>
      <dsp:spPr>
        <a:xfrm>
          <a:off x="1115964" y="882138"/>
          <a:ext cx="1359651" cy="13597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EA08D5-9F3C-43B1-97BB-A78E3C42A1F8}">
      <dsp:nvSpPr>
        <dsp:cNvPr id="0" name=""/>
        <dsp:cNvSpPr/>
      </dsp:nvSpPr>
      <dsp:spPr>
        <a:xfrm>
          <a:off x="2491862" y="716093"/>
          <a:ext cx="403334" cy="403458"/>
        </a:xfrm>
        <a:prstGeom prst="donut">
          <a:avLst>
            <a:gd name="adj" fmla="val 74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ADDD0C-DC2F-4896-94A0-146DDE2DAFF6}">
      <dsp:nvSpPr>
        <dsp:cNvPr id="0" name=""/>
        <dsp:cNvSpPr/>
      </dsp:nvSpPr>
      <dsp:spPr>
        <a:xfrm>
          <a:off x="229004" y="0"/>
          <a:ext cx="3124199" cy="2883790"/>
        </a:xfrm>
        <a:prstGeom prst="ellipse">
          <a:avLst/>
        </a:prstGeom>
        <a:blipFill>
          <a:blip xmlns:r="http://schemas.openxmlformats.org/officeDocument/2006/relationships" r:embed="rId1">
            <a:extLst/>
          </a:blip>
          <a:srcRect/>
          <a:stretch>
            <a:fillRect t="-8000" b="-8000"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76BDBC-5376-4CAC-829E-EA967CE0ECC9}">
      <dsp:nvSpPr>
        <dsp:cNvPr id="0" name=""/>
        <dsp:cNvSpPr/>
      </dsp:nvSpPr>
      <dsp:spPr>
        <a:xfrm>
          <a:off x="1106904" y="541421"/>
          <a:ext cx="2017295" cy="403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" numCol="1" spcCol="1270" anchor="b" anchorCtr="0">
          <a:noAutofit/>
        </a:bodyPr>
        <a:lstStyle/>
        <a:p>
          <a:pPr lvl="0" algn="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>
        <a:off x="1106904" y="541421"/>
        <a:ext cx="2017295" cy="4034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ubblePictureList">
  <dgm:title val=""/>
  <dgm:desc val=""/>
  <dgm:catLst>
    <dgm:cat type="picture" pri="22000"/>
    <dgm:cat type="pictureconvert" pri="2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8"/>
      <dgm:chPref val="8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7423"/>
        </dgm:alg>
        <dgm:choose name="Name3">
          <dgm:if name="Name4" func="var" arg="dir" op="equ" val="norm">
            <dgm:constrLst>
              <dgm:constr type="primFontSz" for="des" ptType="node" op="equ" val="65"/>
              <dgm:constr type="l" for="ch" forName="parent_text_1" refType="w" fact="0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4305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.8709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4457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if>
          <dgm:else name="Name5">
            <dgm:constrLst>
              <dgm:constr type="primFontSz" for="des" ptType="node" op="equ" val="65"/>
              <dgm:constr type="l" for="ch" forName="parent_text_1" refType="w" fact="0.3543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1344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1525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else>
        </dgm:choose>
      </dgm:if>
      <dgm:if name="Name6" axis="ch" ptType="node" func="cnt" op="equ" val="2">
        <dgm:alg type="composite">
          <dgm:param type="ar" val="3.193"/>
        </dgm:alg>
        <dgm:choose name="Name7">
          <dgm:if name="Name8" func="var" arg="dir" op="equ" val="norm">
            <dgm:constrLst>
              <dgm:constr type="primFontSz" for="des" ptType="node" op="equ" val="65"/>
              <dgm:constr type="l" for="ch" forName="image_accent_1" refType="w" fact="0.2342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2434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parent_text_1" refType="w" fact="0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image_accent_2" refType="w" fact="0.5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5074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2" refType="w" fact="0.6447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accent_1" refType="w" fact="0.6316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if>
          <dgm:else name="Name9">
            <dgm:constrLst>
              <dgm:constr type="primFontSz" for="des" ptType="node" op="equ" val="65"/>
              <dgm:constr type="l" for="ch" forName="image_accent_2" refType="w" fact="0.3747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3821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1" refType="w" fact="0.6447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parent_text_2" refType="w" fact="0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image_accent_1" refType="w" fact="0.5263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5355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accent_1" refType="w" fact="0.3289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else>
        </dgm:choose>
      </dgm:if>
      <dgm:if name="Name10" axis="ch" ptType="node" func="cnt" op="equ" val="3">
        <dgm:alg type="composite">
          <dgm:param type="ar" val="2.4052"/>
        </dgm:alg>
        <dgm:choose name="Name11">
          <dgm:if name="Name12" func="var" arg="dir" op="equ" val="norm">
            <dgm:constrLst>
              <dgm:constr type="primFontSz" for="des" ptType="node" op="equ" val="65"/>
              <dgm:constr type="l" for="ch" forName="accent_3" refType="w" fact="0.6316"/>
              <dgm:constr type="t" for="ch" forName="accent_3" refType="h" fact="0.8355"/>
              <dgm:constr type="w" for="ch" forName="accent_3" refType="w" fact="0.0395"/>
              <dgm:constr type="h" for="ch" forName="accent_3" refType="h" fact="0.0949"/>
              <dgm:constr type="l" for="ch" forName="image_accent_2" refType="w" fact="0.4936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501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4446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531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2368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246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1" refType="w" fact="0.3895"/>
              <dgm:constr type="t" for="ch" forName="accent_1" refType="h" fact="0"/>
              <dgm:constr type="w" for="ch" forName="accent_1" refType="w" fact="0.0711"/>
              <dgm:constr type="h" for="ch" forName="accent_1" refType="h" fact="0.1709"/>
              <dgm:constr type="l" for="ch" forName="parent_text_2" refType="w" fact="0.6447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parent_text_3" refType="w" fact="0.6316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accent_2" refType="w" fact="0.5789"/>
              <dgm:constr type="t" for="ch" forName="accent_2" refType="h" fact="0.0127"/>
              <dgm:constr type="w" for="ch" forName="accent_2" refType="w" fact="0.0526"/>
              <dgm:constr type="h" for="ch" forName="accent_2" refType="h" fact="0.1266"/>
            </dgm:constrLst>
          </dgm:if>
          <dgm:else name="Name13">
            <dgm:constrLst>
              <dgm:constr type="primFontSz" for="des" ptType="node" op="equ" val="65"/>
              <dgm:constr type="l" for="ch" forName="accent_1" refType="w" fact="0.3289"/>
              <dgm:constr type="t" for="ch" forName="accent_1" refType="h" fact="0.8355"/>
              <dgm:constr type="w" for="ch" forName="accent_1" refType="w" fact="0.0395"/>
              <dgm:constr type="h" for="ch" forName="accent_1" refType="h" fact="0.0949"/>
              <dgm:constr type="l" for="ch" forName="image_accent_2" refType="w" fact="0.3811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3885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3947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032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5237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5329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.6447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2" refType="w" fact="0.5395"/>
              <dgm:constr type="t" for="ch" forName="accent_2" refType="h" fact="0"/>
              <dgm:constr type="w" for="ch" forName="accent_2" refType="w" fact="0.0711"/>
              <dgm:constr type="h" for="ch" forName="accent_2" refType="h" fact="0.1709"/>
              <dgm:constr type="l" for="ch" forName="parent_text_3" refType="w" fact="0.0132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parent_text_2" refType="w" fact="0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accent_3" refType="w" fact="0.3684"/>
              <dgm:constr type="t" for="ch" forName="accent_3" refType="h" fact="0.0127"/>
              <dgm:constr type="w" for="ch" forName="accent_3" refType="w" fact="0.0526"/>
              <dgm:constr type="h" for="ch" forName="accent_3" refType="h" fact="0.1266"/>
            </dgm:constrLst>
          </dgm:else>
        </dgm:choose>
      </dgm:if>
      <dgm:if name="Name14" axis="ch" ptType="node" func="cnt" op="equ" val="4">
        <dgm:alg type="composite">
          <dgm:param type="ar" val="1.6704"/>
        </dgm:alg>
        <dgm:choose name="Name15">
          <dgm:if name="Name16" func="var" arg="dir" op="equ" val="norm">
            <dgm:constrLst>
              <dgm:constr type="primFontSz" for="des" ptType="node" op="equ" val="65"/>
              <dgm:constr type="l" for="ch" forName="image_accent_4" refType="w" fact="0.4626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692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4936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501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4446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531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2368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246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38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6316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.6447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5347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6005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6005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6268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if>
          <dgm:else name="Name17">
            <dgm:constrLst>
              <dgm:constr type="primFontSz" for="des" ptType="node" op="equ" val="65"/>
              <dgm:constr type="l" for="ch" forName="image_accent_4" refType="w" fact="0.4248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314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3811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3885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3947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032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5237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5329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.6447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53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0132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4126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3732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0442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3337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else>
        </dgm:choose>
      </dgm:if>
      <dgm:if name="Name18" axis="ch" ptType="node" func="cnt" op="equ" val="5">
        <dgm:alg type="composite">
          <dgm:param type="ar" val="1.5076"/>
        </dgm:alg>
        <dgm:choose name="Name19">
          <dgm:if name="Name20" func="var" arg="dir" op="equ" val="norm">
            <dgm:constrLst>
              <dgm:constr type="primFontSz" for="des" ptType="node" op="equ" val="65"/>
              <dgm:constr type="l" for="ch" forName="image_accent_5" refType="w" fact="0.5301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5361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528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593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483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90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352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435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231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240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3813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6182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63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5878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6265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.6522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6136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if>
          <dgm:else name="Name21">
            <dgm:constrLst>
              <dgm:constr type="primFontSz" for="des" ptType="node" op="equ" val="65"/>
              <dgm:constr type="l" for="ch" forName="image_accent_5" refType="w" fact="0.3677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3738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37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434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394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01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075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158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533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542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.6522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5492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034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02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0644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322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3478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else>
        </dgm:choose>
      </dgm:if>
      <dgm:if name="Name22" axis="ch" ptType="node" func="cnt" op="equ" val="6">
        <dgm:alg type="composite">
          <dgm:param type="ar" val="1.1351"/>
        </dgm:alg>
        <dgm:choose name="Name23">
          <dgm:if name="Name24" func="var" arg="dir" op="equ" val="norm">
            <dgm:constrLst>
              <dgm:constr type="primFontSz" for="des" ptType="node" op="equ" val="65"/>
              <dgm:constr type="l" for="ch" forName="image_accent_6" refType="w" fact="0.3864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3957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5301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5361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528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593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483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90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352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435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231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2401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3813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63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5878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6265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.6522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6182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5538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0195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6182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if>
          <dgm:else name="Name25">
            <dgm:constrLst>
              <dgm:constr type="primFontSz" for="des" ptType="node" op="equ" val="65"/>
              <dgm:constr type="l" for="ch" forName="image_accent_6" refType="w" fact="0.4379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4471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3677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3738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37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434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394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01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075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158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533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5435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.6522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5492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02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0644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322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034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3766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6328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3431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else>
        </dgm:choose>
      </dgm:if>
      <dgm:if name="Name26" axis="ch" ptType="node" func="cnt" op="equ" val="7">
        <dgm:alg type="composite">
          <dgm:param type="ar" val="1.0352"/>
        </dgm:alg>
        <dgm:choose name="Name27">
          <dgm:if name="Name28" func="var" arg="dir" op="equ" val="norm">
            <dgm:constrLst>
              <dgm:constr type="primFontSz" for="des" ptType="node" op="equ" val="65"/>
              <dgm:constr type="l" for="ch" forName="accent_1" refType="w" fact="0.7553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2" refType="w" fact="0.483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90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352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435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4" refType="w" fact="0.4528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593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5" refType="w" fact="0.5301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5361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6" refType="w" fact="0.3864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3957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7" refType="w" fact="0.5291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5356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1" refType="w" fact="0.231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240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3813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63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5878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.6522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6182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02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6265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652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105"/>
              <dgm:constr type="t" for="ch" forName="parent_text_7" refType="h" fact="0.87"/>
              <dgm:constr type="w" for="ch" forName="parent_text_7" refType="w" fact="0.407"/>
              <dgm:constr type="h" for="ch" forName="parent_text_7" refType="h" fact="0.13"/>
              <dgm:constr type="l" for="ch" forName="accent_6" refType="w" fact="0.6136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if>
          <dgm:else name="Name29">
            <dgm:constrLst>
              <dgm:constr type="primFontSz" for="des" ptType="node" op="equ" val="65"/>
              <dgm:constr type="l" for="ch" forName="accent_1" refType="w" fact="0.2061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7" refType="w" fact="0.3606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3671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6" refType="w" fact="0.4379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4471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5" refType="w" fact="0.3677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3738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4" refType="w" fact="0.437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434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2" refType="w" fact="0.394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01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075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158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1" refType="w" fact="0.533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542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.6522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5492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02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0644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034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63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322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278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485"/>
              <dgm:constr type="t" for="ch" forName="parent_text_7" refType="h" fact="0.87"/>
              <dgm:constr type="w" for="ch" forName="parent_text_7" refType="w" fact="0.347"/>
              <dgm:constr type="h" for="ch" forName="parent_text_7" refType="h" fact="0.13"/>
              <dgm:constr type="l" for="ch" forName="accent_6" refType="w" fact="0.3478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else>
        </dgm:choose>
        <dgm:layoutNode name="accent_6" styleLbl="alignNode1">
          <dgm:alg type="sp"/>
          <dgm:shape xmlns:r="http://schemas.openxmlformats.org/officeDocument/2006/relationships" type="donut" r:blip="">
            <dgm:adjLst>
              <dgm:adj idx="1" val="0.0746"/>
            </dgm:adjLst>
          </dgm:shape>
          <dgm:presOf/>
        </dgm:layoutNode>
      </dgm:if>
      <dgm:else name="Name30">
        <dgm:alg type="composite">
          <dgm:param type="ar" val="0.9705"/>
        </dgm:alg>
        <dgm:choose name="Name31">
          <dgm:if name="Name32" func="var" arg="dir" op="equ" val="norm">
            <dgm:constrLst>
              <dgm:constr type="primFontSz" for="des" ptType="node" op="equ" val="65"/>
              <dgm:constr type="l" for="ch" forName="accent_1" refType="w" fact="0.7599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6182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6449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6538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5291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5356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3864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3957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5301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5361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528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593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483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90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352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435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231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240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3813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63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5878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7038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.6522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6182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02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6265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165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2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if>
          <dgm:else name="Name33">
            <dgm:constrLst>
              <dgm:constr type="primFontSz" for="des" ptType="node" op="equ" val="65"/>
              <dgm:constr type="l" for="ch" forName="accent_1" refType="w" fact="0.2014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3431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253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2619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3606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3671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4379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4471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3677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3738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37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434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394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01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075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158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533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542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.6522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5492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02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0635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2705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034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635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322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49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3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else>
        </dgm:choose>
      </dgm:else>
    </dgm:choose>
    <dgm:forEach name="wrapper" axis="self" ptType="parTrans">
      <dgm:forEach name="wrapper2" axis="self" ptType="sibTrans" st="2">
        <dgm:forEach name="imageAccentRepeat" axis="self">
          <dgm:layoutNode name="imageAccentRepeatNode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</dgm:forEach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forEach name="Name34" axis="ch" ptType="node" cnt="1">
      <dgm:layoutNode name="parent_text_1" styleLbl="revTx">
        <dgm:varLst>
          <dgm:chMax val="0"/>
          <dgm:chPref val="0"/>
          <dgm:bulletEnabled val="1"/>
        </dgm:varLst>
        <dgm:choose name="Name35">
          <dgm:if name="Name36" func="var" arg="dir" op="equ" val="norm">
            <dgm:alg type="tx">
              <dgm:param type="parTxLTRAlign" val="r"/>
              <dgm:param type="shpTxLTRAlignCh" val="r"/>
              <dgm:param type="txAnchorVert" val="b"/>
              <dgm:param type="lnSpCh" val="15"/>
            </dgm:alg>
          </dgm:if>
          <dgm:else name="Name37">
            <dgm:alg type="tx">
              <dgm:param type="parTxLTRAlign" val="l"/>
              <dgm:param type="shpTxLTRAlignCh" val="l"/>
              <dgm:param type="txAnchorVert" val="b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01"/>
        </dgm:constrLst>
        <dgm:ruleLst>
          <dgm:rule type="primFontSz" val="5" fact="NaN" max="NaN"/>
        </dgm:ruleLst>
      </dgm:layoutNode>
      <dgm:layoutNode name="image_accent_1">
        <dgm:alg type="sp"/>
        <dgm:shape xmlns:r="http://schemas.openxmlformats.org/officeDocument/2006/relationships" r:blip="">
          <dgm:adjLst/>
        </dgm:shape>
        <dgm:presOf/>
        <dgm:constrLst/>
        <dgm:forEach name="Name38" ref="imageAccentRepeat"/>
      </dgm:layoutNode>
      <dgm:layoutNode name="accent_1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39" axis="ch" ptType="sibTrans" hideLastTrans="0" cnt="1">
      <dgm:layoutNode name="image_1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</dgm:forEach>
    <dgm:forEach name="Name41" axis="ch" ptType="node" st="2" cnt="1">
      <dgm:layoutNode name="parent_text_2" styleLbl="revTx">
        <dgm:varLst>
          <dgm:chMax val="0"/>
          <dgm:chPref val="0"/>
          <dgm:bulletEnabled val="1"/>
        </dgm:varLst>
        <dgm:choose name="Name42">
          <dgm:if name="Name43" func="var" arg="dir" op="equ" val="norm">
            <dgm:alg type="tx">
              <dgm:param type="parTxLTRAlign" val="l"/>
              <dgm:param type="lnSpCh" val="15"/>
            </dgm:alg>
          </dgm:if>
          <dgm:else name="Name44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2">
        <dgm:alg type="sp"/>
        <dgm:shape xmlns:r="http://schemas.openxmlformats.org/officeDocument/2006/relationships" r:blip="">
          <dgm:adjLst/>
        </dgm:shape>
        <dgm:presOf/>
        <dgm:constrLst/>
        <dgm:forEach name="Name45" ref="imageAccentRepeat"/>
      </dgm:layoutNode>
    </dgm:forEach>
    <dgm:forEach name="Name46" axis="ch" ptType="sibTrans" hideLastTrans="0" st="2" cnt="1">
      <dgm:layoutNode name="image_2">
        <dgm:alg type="sp"/>
        <dgm:shape xmlns:r="http://schemas.openxmlformats.org/officeDocument/2006/relationships" r:blip="">
          <dgm:adjLst/>
        </dgm:shape>
        <dgm:presOf/>
        <dgm:constrLst/>
        <dgm:forEach name="Name47" ref="imageRepeat"/>
      </dgm:layoutNode>
    </dgm:forEach>
    <dgm:forEach name="Name48" axis="ch" ptType="node" st="3" cnt="1">
      <dgm:layoutNode name="image_accent_3">
        <dgm:alg type="sp"/>
        <dgm:shape xmlns:r="http://schemas.openxmlformats.org/officeDocument/2006/relationships" r:blip="">
          <dgm:adjLst/>
        </dgm:shape>
        <dgm:presOf/>
        <dgm:constrLst/>
        <dgm:forEach name="Name49" ref="imageAccentRepeat"/>
      </dgm:layoutNode>
      <dgm:layoutNode name="parent_text_3" styleLbl="revTx">
        <dgm:varLst>
          <dgm:chMax val="0"/>
          <dgm:chPref val="0"/>
          <dgm:bulletEnabled val="1"/>
        </dgm:varLst>
        <dgm:choose name="Name50">
          <dgm:if name="Name51" func="var" arg="dir" op="equ" val="norm">
            <dgm:alg type="tx">
              <dgm:param type="parTxLTRAlign" val="l"/>
              <dgm:param type="lnSpCh" val="15"/>
            </dgm:alg>
          </dgm:if>
          <dgm:else name="Name52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2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  <dgm:layoutNode name="accent_3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53" axis="ch" ptType="sibTrans" hideLastTrans="0" st="3" cnt="1">
      <dgm:layoutNode name="image_3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</dgm:forEach>
    <dgm:forEach name="Name55" axis="ch" ptType="node" st="4" cnt="1">
      <dgm:layoutNode name="image_accent_4">
        <dgm:alg type="sp"/>
        <dgm:shape xmlns:r="http://schemas.openxmlformats.org/officeDocument/2006/relationships" r:blip="">
          <dgm:adjLst/>
        </dgm:shape>
        <dgm:presOf/>
        <dgm:constrLst/>
        <dgm:forEach name="Name56" ref="imageAccentRepeat"/>
      </dgm:layoutNode>
      <dgm:layoutNode name="parent_text_4" styleLbl="revTx">
        <dgm:varLst>
          <dgm:chMax val="0"/>
          <dgm:chPref val="0"/>
          <dgm:bulletEnabled val="1"/>
        </dgm:varLst>
        <dgm:choose name="Name57">
          <dgm:if name="Name58" func="var" arg="dir" op="equ" val="norm">
            <dgm:alg type="tx">
              <dgm:param type="parTxLTRAlign" val="l"/>
              <dgm:param type="lnSpCh" val="15"/>
            </dgm:alg>
          </dgm:if>
          <dgm:else name="Name59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4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60" axis="ch" ptType="sibTrans" hideLastTrans="0" st="4" cnt="1">
      <dgm:layoutNode name="image_4">
        <dgm:alg type="sp"/>
        <dgm:shape xmlns:r="http://schemas.openxmlformats.org/officeDocument/2006/relationships" r:blip="">
          <dgm:adjLst/>
        </dgm:shape>
        <dgm:presOf/>
        <dgm:constrLst/>
        <dgm:forEach name="Name61" ref="imageRepeat"/>
      </dgm:layoutNode>
    </dgm:forEach>
    <dgm:forEach name="Name62" axis="ch" ptType="node" st="5" cnt="1">
      <dgm:layoutNode name="image_accent_5">
        <dgm:alg type="sp"/>
        <dgm:shape xmlns:r="http://schemas.openxmlformats.org/officeDocument/2006/relationships" r:blip="">
          <dgm:adjLst/>
        </dgm:shape>
        <dgm:presOf/>
        <dgm:constrLst/>
        <dgm:forEach name="Name63" ref="imageAccentRepeat"/>
      </dgm:layoutNode>
      <dgm:layoutNode name="parent_text_5" styleLbl="revTx">
        <dgm:varLst>
          <dgm:chMax val="0"/>
          <dgm:chPref val="0"/>
          <dgm:bulletEnabled val="1"/>
        </dgm:varLst>
        <dgm:choose name="Name64">
          <dgm:if name="Name65" func="var" arg="dir" op="equ" val="norm">
            <dgm:alg type="tx">
              <dgm:param type="parTxLTRAlign" val="l"/>
              <dgm:param type="lnSpCh" val="15"/>
            </dgm:alg>
          </dgm:if>
          <dgm:else name="Name66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sibTrans" hideLastTrans="0" st="5" cnt="1">
      <dgm:layoutNode name="image_5">
        <dgm:alg type="sp"/>
        <dgm:shape xmlns:r="http://schemas.openxmlformats.org/officeDocument/2006/relationships" r:blip="">
          <dgm:adjLst/>
        </dgm:shape>
        <dgm:presOf/>
        <dgm:constrLst/>
        <dgm:forEach name="Name68" ref="imageRepeat"/>
      </dgm:layoutNode>
    </dgm:forEach>
    <dgm:forEach name="Name69" axis="ch" ptType="node" st="6" cnt="1">
      <dgm:layoutNode name="parent_text_6" styleLbl="revTx">
        <dgm:varLst>
          <dgm:chMax val="0"/>
          <dgm:chPref val="0"/>
          <dgm:bulletEnabled val="1"/>
        </dgm:varLst>
        <dgm:choose name="Name70">
          <dgm:if name="Name71" func="var" arg="dir" op="equ" val="norm">
            <dgm:alg type="tx">
              <dgm:param type="parTxLTRAlign" val="r"/>
              <dgm:param type="shpTxLTRAlignCh" val="r"/>
              <dgm:param type="lnSpCh" val="15"/>
            </dgm:alg>
          </dgm:if>
          <dgm:else name="Name72">
            <dgm:alg type="tx">
              <dgm:param type="parTxLTRAlign" val="l"/>
              <dgm:param type="shpTxLTRAlignCh" val="l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6">
        <dgm:alg type="sp"/>
        <dgm:shape xmlns:r="http://schemas.openxmlformats.org/officeDocument/2006/relationships" r:blip="">
          <dgm:adjLst/>
        </dgm:shape>
        <dgm:presOf/>
        <dgm:constrLst/>
        <dgm:forEach name="Name73" ref="imageAccentRepeat"/>
      </dgm:layoutNode>
      <dgm:layoutNode name="accent_5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74" axis="ch" ptType="sibTrans" hideLastTrans="0" st="6" cnt="1">
      <dgm:layoutNode name="image_6">
        <dgm:alg type="sp"/>
        <dgm:shape xmlns:r="http://schemas.openxmlformats.org/officeDocument/2006/relationships" r:blip="">
          <dgm:adjLst/>
        </dgm:shape>
        <dgm:presOf/>
        <dgm:constrLst/>
        <dgm:forEach name="Name75" ref="imageRepeat"/>
      </dgm:layoutNode>
    </dgm:forEach>
    <dgm:forEach name="Name76" axis="ch" ptType="node" st="7" cnt="1">
      <dgm:layoutNode name="parent_text_7" styleLbl="revTx">
        <dgm:varLst>
          <dgm:chMax val="0"/>
          <dgm:chPref val="0"/>
          <dgm:bulletEnabled val="1"/>
        </dgm:varLst>
        <dgm:choose name="Name77">
          <dgm:if name="Name78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79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7">
        <dgm:alg type="sp"/>
        <dgm:shape xmlns:r="http://schemas.openxmlformats.org/officeDocument/2006/relationships" r:blip="">
          <dgm:adjLst/>
        </dgm:shape>
        <dgm:presOf/>
        <dgm:constrLst/>
        <dgm:forEach name="Name80" ref="imageAccentRepeat"/>
      </dgm:layoutNode>
    </dgm:forEach>
    <dgm:forEach name="Name81" axis="ch" ptType="sibTrans" hideLastTrans="0" st="7" cnt="1">
      <dgm:layoutNode name="image_7">
        <dgm:alg type="sp"/>
        <dgm:shape xmlns:r="http://schemas.openxmlformats.org/officeDocument/2006/relationships" r:blip="">
          <dgm:adjLst/>
        </dgm:shape>
        <dgm:presOf/>
        <dgm:constrLst/>
        <dgm:forEach name="Name82" ref="imageRepeat"/>
      </dgm:layoutNode>
    </dgm:forEach>
    <dgm:forEach name="Name83" axis="ch" ptType="node" st="8" cnt="1">
      <dgm:layoutNode name="parent_text_8" styleLbl="revTx">
        <dgm:varLst>
          <dgm:chMax val="0"/>
          <dgm:chPref val="0"/>
          <dgm:bulletEnabled val="1"/>
        </dgm:varLst>
        <dgm:choose name="Name84">
          <dgm:if name="Name85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86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8">
        <dgm:alg type="sp"/>
        <dgm:shape xmlns:r="http://schemas.openxmlformats.org/officeDocument/2006/relationships" r:blip="">
          <dgm:adjLst/>
        </dgm:shape>
        <dgm:presOf/>
        <dgm:constrLst/>
        <dgm:forEach name="Name87" ref="imageAccentRepeat"/>
      </dgm:layoutNode>
    </dgm:forEach>
    <dgm:forEach name="Name88" axis="ch" ptType="sibTrans" hideLastTrans="0" st="8" cnt="1">
      <dgm:layoutNode name="image_8">
        <dgm:alg type="sp"/>
        <dgm:shape xmlns:r="http://schemas.openxmlformats.org/officeDocument/2006/relationships" r:blip="">
          <dgm:adjLst/>
        </dgm:shape>
        <dgm:presOf/>
        <dgm:constrLst/>
        <dgm:forEach name="Name8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8375A6-D06B-4B4A-AAE3-36F579FB689F}" type="datetimeFigureOut">
              <a:rPr lang="ru-RU"/>
              <a:pPr>
                <a:defRPr/>
              </a:pPr>
              <a:t>07.12.2017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9E61C0-0C6D-4F9A-A155-CBFCDD5B30A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9658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EA7A9D-80B0-49D0-AC5B-BB03A6B23B1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B3F2D4-E720-482A-B695-F33D0D5FD08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B56B0-15F1-423B-86DC-7129CEE178C3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D3351-B029-4A72-9048-2A7AD3A19F47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10F56-2504-4A2B-AEEE-0D13118E7A09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EE01-3134-4CC4-9A70-BA0495165DF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pic>
        <p:nvPicPr>
          <p:cNvPr id="5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/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2E8ED-D288-458B-B852-D71E4122459A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B34AC-B35C-4D20-84E5-85F8EDDDA682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A0B5F-A789-4FF7-B425-7FDA9E4C0970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731F6-73D5-4DD5-8241-545077B7822E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rcRect/>
          <a:stretch>
            <a:fillRect/>
          </a:stretch>
        </p:blipFill>
        <p:spPr bwMode="auto">
          <a:xfrm>
            <a:off x="0" y="1619250"/>
            <a:ext cx="91440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9CCCE-3EC4-429B-8019-BCB4757CE53F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FC964-F6AD-4D15-84EE-F49733AF6CD7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7E5D3-D08B-4199-96B4-A1FEB37F1DC4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BEB35-F026-475E-B67B-2A283B6F92B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C6373-A2C9-4DB4-8805-EEEB2BDC03D2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168A1-E36A-49F6-BBC4-22A4A15A84FD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FDA96-C6EA-4B02-9793-7A8DA32DBF85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57148-7CC0-493F-8C5F-C793A9FC053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que 9"/>
          <p:cNvSpPr/>
          <p:nvPr/>
        </p:nvSpPr>
        <p:spPr>
          <a:xfrm>
            <a:off x="1463675" y="1847850"/>
            <a:ext cx="3089275" cy="3089275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 rtlCol="0"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7E43B-0219-4E2A-9B0F-32C767A44D7E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F0A5B-8490-47B9-A633-B5D51B111CEB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7BB22-FC04-48B8-95FE-2FD9C5035AB0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A41AF-4155-4ACF-B056-34DEE737BE5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C7FED-8E82-4D5D-B0F0-C24F8E8CA0FE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11B0C-6609-4A79-86D6-4B05C75A6ED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indow3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057400"/>
            <a:ext cx="6400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41DACF-8E5E-4F59-9D3E-5CFDFEFAC07B}" type="datetimeFigureOut">
              <a:rPr lang="uk-UA"/>
              <a:pPr>
                <a:defRPr/>
              </a:pPr>
              <a:t>07.12.2017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438" y="63642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63C0CC-B872-4030-851A-8088914B76EA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55" r:id="rId7"/>
    <p:sldLayoutId id="2147483754" r:id="rId8"/>
    <p:sldLayoutId id="2147483762" r:id="rId9"/>
    <p:sldLayoutId id="2147483753" r:id="rId10"/>
    <p:sldLayoutId id="214748375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 cap="all" spc="3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6159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36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лето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188640"/>
            <a:ext cx="8892480" cy="6552728"/>
          </a:xfrm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ЕТИМОЛОГІЧНИЙ СЛОВНИК УКРАЇНСЬКИХ ПРІЗВИЩ</a:t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учнів нашої школи</a:t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i="1" cap="none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cap="none" dirty="0" smtClean="0">
                <a:latin typeface="Arial" charset="0"/>
                <a:cs typeface="Arial" charset="0"/>
              </a:rPr>
              <a:t/>
            </a:r>
            <a:br>
              <a:rPr lang="uk-UA" sz="4400" cap="none" dirty="0" smtClean="0">
                <a:latin typeface="Arial" charset="0"/>
                <a:cs typeface="Arial" charset="0"/>
              </a:rPr>
            </a:br>
            <a:endParaRPr lang="uk-UA" sz="4400" cap="none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6" descr="поле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68313" y="5084763"/>
            <a:ext cx="7416800" cy="1582737"/>
          </a:xfrm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sz="2800" b="1" cap="none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О</a:t>
            </a:r>
            <a:r>
              <a:rPr lang="ru-RU" sz="1800" b="1" cap="none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СОБОВА  НАЗВА  ЛЮДИНИ-ЦЕ </a:t>
            </a:r>
            <a:r>
              <a:rPr lang="uk-UA" sz="1800" b="1" cap="none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ЇЇ ВІРНИЙ І НЕВІДСТУПНИЙ ТОВАРИШ, ЯКИЙ СУПРОВОДИТЬ ЛЮДИНУ ВІД КОЛИСКИ ДО МОГИЛИ.</a:t>
            </a:r>
            <a:r>
              <a:rPr lang="uk-UA" sz="1600" b="1" cap="none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/>
            </a:r>
            <a:br>
              <a:rPr lang="uk-UA" sz="1600" b="1" cap="none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</a:br>
            <a:r>
              <a:rPr lang="uk-UA" sz="2000" b="1" cap="none" smtClean="0"/>
              <a:t>                                  </a:t>
            </a:r>
            <a:r>
              <a:rPr lang="en-US" sz="2000" b="1" cap="none" smtClean="0">
                <a:latin typeface="Constantia" pitchFamily="18" charset="0"/>
              </a:rPr>
              <a:t>                                            </a:t>
            </a:r>
            <a:r>
              <a:rPr lang="uk-UA" sz="2000" b="1" cap="none" smtClean="0"/>
              <a:t> ІВАН ФРАНКО </a:t>
            </a:r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455793" y="414678"/>
            <a:ext cx="2137740" cy="2137740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Объект 20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403648" y="2996952"/>
            <a:ext cx="2952328" cy="2592288"/>
          </a:xfr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cap="none" dirty="0" smtClean="0">
                <a:solidFill>
                  <a:srgbClr val="7030A0"/>
                </a:solidFill>
              </a:rPr>
              <a:t>ЧАСИ </a:t>
            </a:r>
            <a:r>
              <a:rPr lang="uk-UA" b="1" cap="none" dirty="0" smtClean="0">
                <a:solidFill>
                  <a:srgbClr val="7030A0"/>
                </a:solidFill>
              </a:rPr>
              <a:t>КИЇВСЬКОЇ РУСІ </a:t>
            </a:r>
            <a:endParaRPr lang="uk-UA" b="1" cap="none" dirty="0">
              <a:solidFill>
                <a:srgbClr val="7030A0"/>
              </a:solidFill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idx="1"/>
          </p:nvPr>
        </p:nvSpPr>
        <p:spPr>
          <a:xfrm>
            <a:off x="1371600" y="2362200"/>
            <a:ext cx="3125788" cy="450850"/>
          </a:xfrm>
        </p:spPr>
        <p:txBody>
          <a:bodyPr/>
          <a:lstStyle/>
          <a:p>
            <a:pPr eaLnBrk="1" hangingPunct="1"/>
            <a:r>
              <a:rPr lang="uk-UA" sz="3600" smtClean="0"/>
              <a:t>Володимир</a:t>
            </a:r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3"/>
          </p:nvPr>
        </p:nvSpPr>
        <p:spPr>
          <a:xfrm>
            <a:off x="4645025" y="2359025"/>
            <a:ext cx="3127375" cy="447675"/>
          </a:xfrm>
        </p:spPr>
        <p:txBody>
          <a:bodyPr/>
          <a:lstStyle/>
          <a:p>
            <a:pPr eaLnBrk="1" hangingPunct="1"/>
            <a:r>
              <a:rPr lang="uk-UA" sz="3600" smtClean="0"/>
              <a:t>Святослав</a:t>
            </a:r>
          </a:p>
        </p:txBody>
      </p:sp>
      <p:pic>
        <p:nvPicPr>
          <p:cNvPr id="24" name="Объект 23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4860032" y="2996952"/>
            <a:ext cx="2808312" cy="2592288"/>
          </a:xfr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Від чого утворилися українські прізвища?</a:t>
            </a:r>
            <a:endParaRPr lang="uk-UA" dirty="0"/>
          </a:p>
        </p:txBody>
      </p:sp>
      <p:pic>
        <p:nvPicPr>
          <p:cNvPr id="1026" name="Picture 2" descr="G:\мова 11\анимация\олька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4964893"/>
            <a:ext cx="3786214" cy="1893107"/>
          </a:xfrm>
          <a:prstGeom prst="rect">
            <a:avLst/>
          </a:prstGeom>
          <a:noFill/>
        </p:spPr>
      </p:pic>
      <p:sp>
        <p:nvSpPr>
          <p:cNvPr id="19" name="Содержимое 18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6"/>
            <a:endParaRPr lang="uk-UA" dirty="0"/>
          </a:p>
        </p:txBody>
      </p:sp>
      <p:pic>
        <p:nvPicPr>
          <p:cNvPr id="1031" name="Picture 7" descr="G:\мова 11\приємного іечора.gif"/>
          <p:cNvPicPr>
            <a:picLocks noGrp="1" noChangeAspect="1" noChangeArrowheads="1" noCrop="1"/>
          </p:cNvPicPr>
          <p:nvPr>
            <p:ph sz="quarter" idx="1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285992"/>
            <a:ext cx="3940989" cy="3526859"/>
          </a:xfrm>
          <a:prstGeom prst="rect">
            <a:avLst/>
          </a:prstGeom>
          <a:noFill/>
        </p:spPr>
      </p:pic>
      <p:pic>
        <p:nvPicPr>
          <p:cNvPr id="1034" name="Picture 10" descr="G:\анимация\ромашки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214554"/>
            <a:ext cx="3571900" cy="307183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5" descr="фигурк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76375" y="188913"/>
            <a:ext cx="6248400" cy="1223962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2800" cap="none" smtClean="0">
                <a:solidFill>
                  <a:schemeClr val="bg1"/>
                </a:solidFill>
                <a:latin typeface="Arial Black" pitchFamily="34" charset="0"/>
              </a:rPr>
              <a:t>ЛЕКСИКО-</a:t>
            </a:r>
            <a:r>
              <a:rPr lang="uk-UA" sz="2800" cap="none" smtClean="0">
                <a:solidFill>
                  <a:schemeClr val="bg1"/>
                </a:solidFill>
                <a:latin typeface="Arial Black" pitchFamily="34" charset="0"/>
              </a:rPr>
              <a:t>СЕМАНТИЧНІ ГРУПИ ПРІЗВИЩ: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410967" y="1780793"/>
            <a:ext cx="6972448" cy="4163249"/>
          </a:xfrm>
        </p:spPr>
        <p:txBody>
          <a:bodyPr numCol="2" rtlCol="0">
            <a:normAutofit fontScale="92500" lnSpcReduction="10000"/>
          </a:bodyPr>
          <a:lstStyle/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Патрон</a:t>
            </a:r>
            <a:r>
              <a:rPr lang="uk-UA" sz="3000" dirty="0">
                <a:solidFill>
                  <a:srgbClr val="FF0000"/>
                </a:solidFill>
              </a:rPr>
              <a:t>і</a:t>
            </a:r>
            <a:r>
              <a:rPr lang="ru-RU" sz="3000" dirty="0" err="1" smtClean="0">
                <a:solidFill>
                  <a:srgbClr val="FF0000"/>
                </a:solidFill>
              </a:rPr>
              <a:t>мічні</a:t>
            </a:r>
            <a:endParaRPr lang="ru-RU" sz="3000" dirty="0" smtClean="0">
              <a:solidFill>
                <a:srgbClr val="FF0000"/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err="1" smtClean="0">
                <a:solidFill>
                  <a:srgbClr val="FF0000"/>
                </a:solidFill>
              </a:rPr>
              <a:t>Матронімічні</a:t>
            </a:r>
            <a:r>
              <a:rPr lang="uk-UA" sz="3000" dirty="0" smtClean="0">
                <a:solidFill>
                  <a:srgbClr val="FF0000"/>
                </a:solidFill>
              </a:rPr>
              <a:t> </a:t>
            </a: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smtClean="0">
                <a:solidFill>
                  <a:srgbClr val="FF0000"/>
                </a:solidFill>
              </a:rPr>
              <a:t>Козацькі </a:t>
            </a: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smtClean="0">
                <a:solidFill>
                  <a:srgbClr val="FF0000"/>
                </a:solidFill>
              </a:rPr>
              <a:t>Шляхетські та попівські</a:t>
            </a: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err="1" smtClean="0">
                <a:solidFill>
                  <a:srgbClr val="FF0000"/>
                </a:solidFill>
              </a:rPr>
              <a:t>Анімалонімічні</a:t>
            </a:r>
            <a:endParaRPr lang="uk-UA" sz="3000" dirty="0" smtClean="0">
              <a:solidFill>
                <a:srgbClr val="FF0000"/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err="1" smtClean="0">
                <a:solidFill>
                  <a:srgbClr val="FF0000"/>
                </a:solidFill>
              </a:rPr>
              <a:t>Орнітонімічні</a:t>
            </a:r>
            <a:endParaRPr lang="uk-UA" sz="3000" dirty="0" smtClean="0">
              <a:solidFill>
                <a:srgbClr val="FF0000"/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err="1" smtClean="0">
                <a:solidFill>
                  <a:srgbClr val="FF0000"/>
                </a:solidFill>
              </a:rPr>
              <a:t>Етнонімічні</a:t>
            </a:r>
            <a:endParaRPr lang="uk-UA" sz="3000" dirty="0" smtClean="0">
              <a:solidFill>
                <a:srgbClr val="FF0000"/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err="1" smtClean="0">
                <a:solidFill>
                  <a:srgbClr val="FF0000"/>
                </a:solidFill>
              </a:rPr>
              <a:t>Флоронімічні</a:t>
            </a:r>
            <a:endParaRPr lang="uk-UA" sz="3000" dirty="0" smtClean="0">
              <a:solidFill>
                <a:srgbClr val="FF0000"/>
              </a:solidFill>
            </a:endParaRPr>
          </a:p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3000" dirty="0" err="1" smtClean="0">
                <a:solidFill>
                  <a:srgbClr val="FF0000"/>
                </a:solidFill>
              </a:rPr>
              <a:t>Кліматонімічні</a:t>
            </a:r>
            <a:endParaRPr lang="uk-UA" sz="3000" dirty="0" smtClean="0">
              <a:solidFill>
                <a:srgbClr val="FF0000"/>
              </a:solidFill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000" dirty="0" smtClean="0">
              <a:solidFill>
                <a:srgbClr val="FF0000"/>
              </a:solidFill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uk-UA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/>
          </a:blip>
          <a:srcRect/>
          <a:stretch>
            <a:fillRect/>
          </a:stretch>
        </p:blipFill>
        <p:spPr>
          <a:xfrm>
            <a:off x="1115616" y="1844824"/>
            <a:ext cx="2962748" cy="3464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050" y="981075"/>
            <a:ext cx="5761038" cy="5984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>
                <a:latin typeface="Arial" pitchFamily="34" charset="0"/>
                <a:ea typeface="BatangChe" pitchFamily="49" charset="-127"/>
                <a:cs typeface="Arial" pitchFamily="34" charset="0"/>
              </a:rPr>
              <a:t/>
            </a:r>
            <a:br>
              <a:rPr lang="uk-UA" sz="3200" dirty="0">
                <a:latin typeface="Arial" pitchFamily="34" charset="0"/>
                <a:ea typeface="BatangChe" pitchFamily="49" charset="-127"/>
                <a:cs typeface="Arial" pitchFamily="34" charset="0"/>
              </a:rPr>
            </a:br>
            <a:r>
              <a:rPr lang="uk-UA" sz="3200" dirty="0">
                <a:solidFill>
                  <a:srgbClr val="0000FF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Патронімічні </a:t>
            </a:r>
            <a:r>
              <a:rPr lang="uk-UA" sz="3200" dirty="0" smtClean="0">
                <a:solidFill>
                  <a:srgbClr val="0000FF"/>
                </a:solidFill>
                <a:latin typeface="Arial" pitchFamily="34" charset="0"/>
                <a:ea typeface="BatangChe" pitchFamily="49" charset="-127"/>
                <a:cs typeface="Arial" pitchFamily="34" charset="0"/>
              </a:rPr>
              <a:t>  прізвища</a:t>
            </a:r>
            <a:endParaRPr lang="uk-UA" sz="3200" dirty="0">
              <a:solidFill>
                <a:srgbClr val="0000FF"/>
              </a:solidFill>
              <a:latin typeface="Arial" pitchFamily="34" charset="0"/>
              <a:ea typeface="BatangChe" pitchFamily="49" charset="-127"/>
              <a:cs typeface="Arial" pitchFamily="34" charset="0"/>
            </a:endParaRPr>
          </a:p>
        </p:txBody>
      </p:sp>
      <p:sp>
        <p:nvSpPr>
          <p:cNvPr id="19459" name="Текст 4"/>
          <p:cNvSpPr>
            <a:spLocks noGrp="1"/>
          </p:cNvSpPr>
          <p:nvPr>
            <p:ph type="body" sz="half" idx="2"/>
          </p:nvPr>
        </p:nvSpPr>
        <p:spPr>
          <a:xfrm>
            <a:off x="4572000" y="1557338"/>
            <a:ext cx="3324225" cy="4535487"/>
          </a:xfrm>
        </p:spPr>
        <p:txBody>
          <a:bodyPr/>
          <a:lstStyle/>
          <a:p>
            <a:pPr algn="l" eaLnBrk="1" hangingPunct="1"/>
            <a:r>
              <a:rPr lang="uk-UA" sz="1100" smtClean="0"/>
              <a:t>Грищенко-від Григорій. </a:t>
            </a:r>
          </a:p>
          <a:p>
            <a:pPr algn="l" eaLnBrk="1" hangingPunct="1"/>
            <a:r>
              <a:rPr lang="uk-UA" sz="1100" smtClean="0"/>
              <a:t>Данілов-від давньоєврейського Данило.</a:t>
            </a:r>
          </a:p>
          <a:p>
            <a:pPr algn="l" eaLnBrk="1" hangingPunct="1"/>
            <a:r>
              <a:rPr lang="uk-UA" sz="1100" smtClean="0"/>
              <a:t>Зінченко-від давньогрецького Зіновій.</a:t>
            </a:r>
          </a:p>
          <a:p>
            <a:pPr algn="l" eaLnBrk="1" hangingPunct="1"/>
            <a:r>
              <a:rPr lang="uk-UA" sz="1100" smtClean="0"/>
              <a:t>Єгорушкін-російське прізвище;від  Єгор.</a:t>
            </a:r>
          </a:p>
          <a:p>
            <a:pPr algn="l" eaLnBrk="1" hangingPunct="1"/>
            <a:r>
              <a:rPr lang="uk-UA" sz="1100" smtClean="0"/>
              <a:t>Петров-від Петро.</a:t>
            </a:r>
          </a:p>
          <a:p>
            <a:pPr algn="l" eaLnBrk="1" hangingPunct="1"/>
            <a:r>
              <a:rPr lang="uk-UA" sz="1100" smtClean="0"/>
              <a:t>Пилипенко-від Пилип.</a:t>
            </a:r>
          </a:p>
          <a:p>
            <a:pPr algn="l" eaLnBrk="1" hangingPunct="1"/>
            <a:r>
              <a:rPr lang="uk-UA" sz="1100" smtClean="0"/>
              <a:t>Несторенко-від давньоєврейського Нестор.</a:t>
            </a:r>
          </a:p>
          <a:p>
            <a:pPr algn="l" eaLnBrk="1" hangingPunct="1"/>
            <a:r>
              <a:rPr lang="uk-UA" sz="1100" smtClean="0"/>
              <a:t>Кириленко-від давньогрецького Кирило.</a:t>
            </a:r>
          </a:p>
          <a:p>
            <a:pPr algn="l" eaLnBrk="1" hangingPunct="1"/>
            <a:r>
              <a:rPr lang="uk-UA" sz="1100" smtClean="0"/>
              <a:t>Калініченко-від давньогрецького Каленик.</a:t>
            </a:r>
          </a:p>
          <a:p>
            <a:pPr algn="l" eaLnBrk="1" hangingPunct="1"/>
            <a:r>
              <a:rPr lang="uk-UA" sz="1100" b="1" i="1" smtClean="0"/>
              <a:t>Івахненко-від імені Іоанн</a:t>
            </a:r>
            <a:r>
              <a:rPr lang="uk-UA" sz="1100" b="1" smtClean="0"/>
              <a:t>.</a:t>
            </a:r>
          </a:p>
          <a:p>
            <a:pPr algn="l" eaLnBrk="1" hangingPunct="1"/>
            <a:r>
              <a:rPr lang="uk-UA" sz="1100" smtClean="0"/>
              <a:t>Сидоренко-від давньогрецького Сидір.</a:t>
            </a:r>
          </a:p>
          <a:p>
            <a:pPr algn="l" eaLnBrk="1" hangingPunct="1"/>
            <a:r>
              <a:rPr lang="uk-UA" sz="1100" smtClean="0"/>
              <a:t>Тищенко-від здрібнілої форми давньогрецького Тихін,Тихон.</a:t>
            </a:r>
          </a:p>
          <a:p>
            <a:pPr algn="l" eaLnBrk="1" hangingPunct="1"/>
            <a:r>
              <a:rPr lang="uk-UA" sz="1100" smtClean="0"/>
              <a:t>Явтушенко-від Явтух.</a:t>
            </a:r>
          </a:p>
        </p:txBody>
      </p:sp>
      <p:pic>
        <p:nvPicPr>
          <p:cNvPr id="19460" name="Picture 5" descr="дед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56698">
            <a:off x="7559675" y="5168900"/>
            <a:ext cx="1379538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375" y="1125538"/>
            <a:ext cx="6119813" cy="59848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 err="1" smtClean="0">
                <a:solidFill>
                  <a:srgbClr val="FF0000"/>
                </a:solidFill>
              </a:rPr>
              <a:t>Матронімічні</a:t>
            </a:r>
            <a:r>
              <a:rPr lang="uk-UA" sz="3200" dirty="0" smtClean="0">
                <a:solidFill>
                  <a:srgbClr val="FF0000"/>
                </a:solidFill>
              </a:rPr>
              <a:t> прізвища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Місце для зображення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/>
          </a:blip>
          <a:srcRect t="1965" b="1965"/>
          <a:stretch>
            <a:fillRect/>
          </a:stretch>
        </p:blipFill>
        <p:spPr>
          <a:xfrm>
            <a:off x="4932040" y="1844824"/>
            <a:ext cx="3096344" cy="33801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19250" y="1700213"/>
            <a:ext cx="3457575" cy="3816350"/>
          </a:xfrm>
        </p:spPr>
        <p:txBody>
          <a:bodyPr>
            <a:normAutofit/>
          </a:bodyPr>
          <a:lstStyle/>
          <a:p>
            <a:pPr algn="l" eaLnBrk="1" hangingPunct="1">
              <a:lnSpc>
                <a:spcPct val="130000"/>
              </a:lnSpc>
            </a:pPr>
            <a:r>
              <a:rPr lang="uk-UA" sz="2400" smtClean="0"/>
              <a:t>Вівдиченко-від Вівдя.</a:t>
            </a:r>
          </a:p>
          <a:p>
            <a:pPr algn="l" eaLnBrk="1" hangingPunct="1">
              <a:lnSpc>
                <a:spcPct val="130000"/>
              </a:lnSpc>
            </a:pPr>
            <a:r>
              <a:rPr lang="uk-UA" sz="2400" smtClean="0"/>
              <a:t>Горпинченко-від давньоримського Горпинка.</a:t>
            </a:r>
          </a:p>
          <a:p>
            <a:pPr algn="l" eaLnBrk="1" hangingPunct="1">
              <a:lnSpc>
                <a:spcPct val="130000"/>
              </a:lnSpc>
            </a:pPr>
            <a:r>
              <a:rPr lang="uk-UA" sz="2400" b="1" i="1" smtClean="0"/>
              <a:t>Катрич-від імені </a:t>
            </a:r>
          </a:p>
          <a:p>
            <a:pPr algn="l" eaLnBrk="1" hangingPunct="1">
              <a:lnSpc>
                <a:spcPct val="130000"/>
              </a:lnSpc>
            </a:pPr>
            <a:r>
              <a:rPr lang="uk-UA" sz="2400" b="1" i="1" smtClean="0"/>
              <a:t>Катря.</a:t>
            </a:r>
          </a:p>
          <a:p>
            <a:pPr algn="l" eaLnBrk="1" hangingPunct="1">
              <a:lnSpc>
                <a:spcPct val="130000"/>
              </a:lnSpc>
            </a:pPr>
            <a:r>
              <a:rPr lang="uk-UA" sz="2400" smtClean="0"/>
              <a:t>Фененко-від Феня.</a:t>
            </a:r>
          </a:p>
          <a:p>
            <a:pPr eaLnBrk="1" hangingPunct="1">
              <a:lnSpc>
                <a:spcPct val="130000"/>
              </a:lnSpc>
            </a:pPr>
            <a:endParaRPr lang="ru-RU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природа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60350"/>
            <a:ext cx="8604250" cy="6265863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4000" cap="none" smtClean="0">
                <a:solidFill>
                  <a:schemeClr val="bg1"/>
                </a:solidFill>
              </a:rPr>
              <a:t>       ТОПОНІМІЧНІ ПРІЗВИЩА</a:t>
            </a: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3200" cap="none" smtClean="0">
                <a:solidFill>
                  <a:schemeClr val="bg1"/>
                </a:solidFill>
              </a:rPr>
              <a:t/>
            </a:r>
            <a:br>
              <a:rPr lang="uk-UA" sz="3200" cap="none" smtClean="0">
                <a:solidFill>
                  <a:schemeClr val="bg1"/>
                </a:solidFill>
              </a:rPr>
            </a:br>
            <a:r>
              <a:rPr lang="uk-UA" sz="2800" i="1" cap="none" smtClean="0">
                <a:solidFill>
                  <a:schemeClr val="bg1"/>
                </a:solidFill>
              </a:rPr>
              <a:t>ПРІЗВИЩА,УТВОРЕНІ ВІД НАЗВИ МІСЦЯ ПРОЖИВАННЯ ЧИ ПОХОДЖЕННЯ.</a:t>
            </a:r>
            <a:r>
              <a:rPr lang="uk-UA" sz="3200" i="1" cap="none" smtClean="0">
                <a:solidFill>
                  <a:schemeClr val="bg1"/>
                </a:solidFill>
              </a:rPr>
              <a:t/>
            </a:r>
            <a:br>
              <a:rPr lang="uk-UA" sz="3200" i="1" cap="none" smtClean="0">
                <a:solidFill>
                  <a:schemeClr val="bg1"/>
                </a:solidFill>
              </a:rPr>
            </a:br>
            <a:endParaRPr lang="ru-RU" sz="3200" i="1" cap="none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3438" y="2708275"/>
            <a:ext cx="2160587" cy="1895475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2400" dirty="0" smtClean="0"/>
              <a:t>Прізвища, утворені від назв конкретних населених пунктів</a:t>
            </a:r>
            <a:endParaRPr lang="ru-RU" sz="2400" dirty="0"/>
          </a:p>
        </p:txBody>
      </p:sp>
      <p:sp>
        <p:nvSpPr>
          <p:cNvPr id="22531" name="Текст 1"/>
          <p:cNvSpPr>
            <a:spLocks noGrp="1"/>
          </p:cNvSpPr>
          <p:nvPr>
            <p:ph type="body" idx="1"/>
          </p:nvPr>
        </p:nvSpPr>
        <p:spPr>
          <a:xfrm>
            <a:off x="1371600" y="1989138"/>
            <a:ext cx="3125788" cy="823912"/>
          </a:xfrm>
        </p:spPr>
        <p:txBody>
          <a:bodyPr/>
          <a:lstStyle/>
          <a:p>
            <a:pPr eaLnBrk="1" hangingPunct="1"/>
            <a:r>
              <a:rPr lang="uk-UA" smtClean="0">
                <a:solidFill>
                  <a:srgbClr val="C00000"/>
                </a:solidFill>
              </a:rPr>
              <a:t>Запорожченко –житель Запоріжжя</a:t>
            </a:r>
            <a:endParaRPr lang="ru-RU" smtClean="0">
              <a:solidFill>
                <a:srgbClr val="C00000"/>
              </a:solidFill>
            </a:endParaRPr>
          </a:p>
        </p:txBody>
      </p:sp>
      <p:sp>
        <p:nvSpPr>
          <p:cNvPr id="22532" name="Текст 2"/>
          <p:cNvSpPr>
            <a:spLocks noGrp="1"/>
          </p:cNvSpPr>
          <p:nvPr>
            <p:ph type="body" sz="quarter" idx="3"/>
          </p:nvPr>
        </p:nvSpPr>
        <p:spPr>
          <a:xfrm>
            <a:off x="4645025" y="2060575"/>
            <a:ext cx="3127375" cy="746125"/>
          </a:xfrm>
        </p:spPr>
        <p:txBody>
          <a:bodyPr/>
          <a:lstStyle/>
          <a:p>
            <a:pPr eaLnBrk="1" hangingPunct="1"/>
            <a:r>
              <a:rPr lang="uk-UA" smtClean="0">
                <a:solidFill>
                  <a:srgbClr val="0000FF"/>
                </a:solidFill>
              </a:rPr>
              <a:t>Канівець- житель Канева</a:t>
            </a:r>
            <a:endParaRPr lang="ru-RU" smtClean="0">
              <a:solidFill>
                <a:srgbClr val="0000FF"/>
              </a:solidFill>
            </a:endParaRPr>
          </a:p>
        </p:txBody>
      </p:sp>
      <p:pic>
        <p:nvPicPr>
          <p:cNvPr id="22533" name="Picture 7" descr="город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4437063"/>
            <a:ext cx="21590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город зима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2762250"/>
            <a:ext cx="3529012" cy="282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Объект 9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71600" y="3146425"/>
            <a:ext cx="3124200" cy="2089150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>
                <a:solidFill>
                  <a:srgbClr val="0000FF"/>
                </a:solidFill>
              </a:rPr>
              <a:t>ЕТНОНІМІЧНІ ПРІЗВИЩА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23555" name="Текст 5"/>
          <p:cNvSpPr>
            <a:spLocks noGrp="1"/>
          </p:cNvSpPr>
          <p:nvPr>
            <p:ph type="body" idx="1"/>
          </p:nvPr>
        </p:nvSpPr>
        <p:spPr>
          <a:xfrm>
            <a:off x="1371600" y="2362200"/>
            <a:ext cx="3125788" cy="450850"/>
          </a:xfrm>
        </p:spPr>
        <p:txBody>
          <a:bodyPr/>
          <a:lstStyle/>
          <a:p>
            <a:pPr eaLnBrk="1" hangingPunct="1"/>
            <a:r>
              <a:rPr lang="uk-UA" sz="1600" smtClean="0">
                <a:solidFill>
                  <a:srgbClr val="C00000"/>
                </a:solidFill>
              </a:rPr>
              <a:t>Литва</a:t>
            </a:r>
          </a:p>
          <a:p>
            <a:pPr eaLnBrk="1" hangingPunct="1"/>
            <a:r>
              <a:rPr lang="uk-UA" sz="1600" smtClean="0"/>
              <a:t>Литвиненко-житель Литви</a:t>
            </a:r>
            <a:endParaRPr lang="ru-RU" sz="1600" smtClean="0"/>
          </a:p>
        </p:txBody>
      </p:sp>
      <p:sp>
        <p:nvSpPr>
          <p:cNvPr id="23556" name="Текст 6"/>
          <p:cNvSpPr>
            <a:spLocks noGrp="1"/>
          </p:cNvSpPr>
          <p:nvPr>
            <p:ph type="body" sz="quarter" idx="3"/>
          </p:nvPr>
        </p:nvSpPr>
        <p:spPr>
          <a:xfrm>
            <a:off x="4643438" y="2349500"/>
            <a:ext cx="3127375" cy="447675"/>
          </a:xfrm>
        </p:spPr>
        <p:txBody>
          <a:bodyPr/>
          <a:lstStyle/>
          <a:p>
            <a:pPr eaLnBrk="1" hangingPunct="1"/>
            <a:r>
              <a:rPr lang="uk-UA" sz="1600" smtClean="0">
                <a:solidFill>
                  <a:srgbClr val="C00000"/>
                </a:solidFill>
              </a:rPr>
              <a:t>Швеція</a:t>
            </a:r>
          </a:p>
          <a:p>
            <a:pPr eaLnBrk="1" hangingPunct="1"/>
            <a:r>
              <a:rPr lang="uk-UA" sz="1600" smtClean="0"/>
              <a:t>Шведченко –житель Швеції</a:t>
            </a:r>
            <a:endParaRPr lang="ru-RU" sz="1600" smtClean="0"/>
          </a:p>
        </p:txBody>
      </p:sp>
      <p:pic>
        <p:nvPicPr>
          <p:cNvPr id="23557" name="Picture 7" descr="заграница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141663"/>
            <a:ext cx="3457575" cy="214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71600" y="3141663"/>
            <a:ext cx="3124200" cy="2098675"/>
          </a:xfrm>
        </p:spPr>
      </p:pic>
      <p:pic>
        <p:nvPicPr>
          <p:cNvPr id="2457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3213100"/>
            <a:ext cx="3124200" cy="2016125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2800" b="1" i="1" dirty="0" smtClean="0">
                <a:solidFill>
                  <a:srgbClr val="FF3300"/>
                </a:solidFill>
              </a:rPr>
              <a:t>Прізвища, які вказують на ремесло, професію</a:t>
            </a:r>
            <a:endParaRPr lang="ru-RU" sz="2800" b="1" i="1" dirty="0">
              <a:solidFill>
                <a:srgbClr val="FF33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371600" y="1844824"/>
            <a:ext cx="3125788" cy="1224136"/>
          </a:xfrm>
        </p:spPr>
        <p:txBody>
          <a:bodyPr rtlCol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err="1" smtClean="0"/>
              <a:t>Коваль-</a:t>
            </a:r>
            <a:r>
              <a:rPr lang="uk-UA" dirty="0" smtClean="0"/>
              <a:t> майстер, який виготовляє металеві предмети</a:t>
            </a:r>
            <a:endParaRPr lang="ru-RU" dirty="0"/>
          </a:p>
        </p:txBody>
      </p:sp>
      <p:sp>
        <p:nvSpPr>
          <p:cNvPr id="24581" name="Текст 5"/>
          <p:cNvSpPr>
            <a:spLocks noGrp="1"/>
          </p:cNvSpPr>
          <p:nvPr>
            <p:ph type="body" sz="quarter" idx="3"/>
          </p:nvPr>
        </p:nvSpPr>
        <p:spPr>
          <a:xfrm>
            <a:off x="4643438" y="1844675"/>
            <a:ext cx="3127375" cy="1296988"/>
          </a:xfrm>
        </p:spPr>
        <p:txBody>
          <a:bodyPr/>
          <a:lstStyle/>
          <a:p>
            <a:pPr algn="l" eaLnBrk="1" hangingPunct="1"/>
            <a:r>
              <a:rPr lang="uk-UA" sz="2000" smtClean="0"/>
              <a:t>Пєрков.  Пєрком називали рід  </a:t>
            </a:r>
          </a:p>
          <a:p>
            <a:pPr algn="l" eaLnBrk="1" hangingPunct="1"/>
            <a:r>
              <a:rPr lang="uk-UA" sz="2000" smtClean="0"/>
              <a:t>              свердла</a:t>
            </a: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G:\мова 11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Прізвища, що вказують на належність до соціального стану</a:t>
            </a:r>
            <a:endParaRPr lang="uk-UA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428728" y="1857364"/>
            <a:ext cx="3054350" cy="1022842"/>
          </a:xfrm>
        </p:spPr>
        <p:txBody>
          <a:bodyPr/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dirty="0" err="1" smtClean="0">
                <a:solidFill>
                  <a:schemeClr val="bg1"/>
                </a:solidFill>
              </a:rPr>
              <a:t>Панченко-</a:t>
            </a:r>
            <a:r>
              <a:rPr lang="uk-UA" dirty="0" smtClean="0">
                <a:solidFill>
                  <a:schemeClr val="bg1"/>
                </a:solidFill>
              </a:rPr>
              <a:t> від слова панич, молодий пан)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bg1"/>
                </a:solidFill>
              </a:rPr>
              <a:t>Голод </a:t>
            </a:r>
          </a:p>
          <a:p>
            <a:r>
              <a:rPr lang="uk-UA" dirty="0" smtClean="0">
                <a:solidFill>
                  <a:schemeClr val="bg1"/>
                </a:solidFill>
              </a:rPr>
              <a:t>(сім</a:t>
            </a:r>
            <a:r>
              <a:rPr lang="en-US" dirty="0" smtClean="0">
                <a:solidFill>
                  <a:schemeClr val="bg1"/>
                </a:solidFill>
              </a:rPr>
              <a:t>’</a:t>
            </a:r>
            <a:r>
              <a:rPr lang="uk-UA" dirty="0" smtClean="0">
                <a:solidFill>
                  <a:schemeClr val="bg1"/>
                </a:solidFill>
              </a:rPr>
              <a:t>я  голодувала)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2049" name="Picture 1" descr="G:\анимация\панич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214686"/>
            <a:ext cx="2714644" cy="3143272"/>
          </a:xfrm>
          <a:prstGeom prst="rect">
            <a:avLst/>
          </a:prstGeom>
          <a:noFill/>
        </p:spPr>
      </p:pic>
      <p:pic>
        <p:nvPicPr>
          <p:cNvPr id="2050" name="Picture 2" descr="G:\анимация\голод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3429000"/>
            <a:ext cx="2905127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004048" y="1124744"/>
            <a:ext cx="2768352" cy="1151096"/>
          </a:xfrm>
          <a:solidFill>
            <a:srgbClr val="002060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Прізвища, які вказують на належність до освіти і мистецтва</a:t>
            </a:r>
            <a:endParaRPr lang="ru-RU" b="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" name="Місце для зображення 9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/>
          </a:blip>
          <a:srcRect l="13958" r="13958"/>
          <a:stretch>
            <a:fillRect/>
          </a:stretch>
        </p:blipFill>
        <p:spPr>
          <a:xfrm>
            <a:off x="1187624" y="1124744"/>
            <a:ext cx="3513169" cy="4020616"/>
          </a:xfrm>
          <a:prstGeom prst="rect">
            <a:avLst/>
          </a:prstGeom>
          <a:ln w="190500" cap="sq">
            <a:solidFill>
              <a:srgbClr val="002060"/>
            </a:solidFill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5603" name="Текст 8"/>
          <p:cNvSpPr>
            <a:spLocks noGrp="1"/>
          </p:cNvSpPr>
          <p:nvPr>
            <p:ph type="body" sz="half" idx="2"/>
          </p:nvPr>
        </p:nvSpPr>
        <p:spPr>
          <a:xfrm>
            <a:off x="5003800" y="2349500"/>
            <a:ext cx="2768600" cy="2801938"/>
          </a:xfrm>
          <a:solidFill>
            <a:srgbClr val="002060"/>
          </a:solidFill>
        </p:spPr>
        <p:txBody>
          <a:bodyPr/>
          <a:lstStyle/>
          <a:p>
            <a:pPr eaLnBrk="1" hangingPunct="1"/>
            <a:r>
              <a:rPr lang="uk-UA" smtClean="0">
                <a:solidFill>
                  <a:schemeClr val="bg1"/>
                </a:solidFill>
              </a:rPr>
              <a:t>Школенко.  </a:t>
            </a:r>
          </a:p>
          <a:p>
            <a:pPr eaLnBrk="1" hangingPunct="1"/>
            <a:r>
              <a:rPr lang="uk-UA" smtClean="0">
                <a:solidFill>
                  <a:schemeClr val="bg1"/>
                </a:solidFill>
              </a:rPr>
              <a:t>За однією версією це прізвище походить від слова «школа» – «вчити, виховувати, привчати до порядку, моторності»</a:t>
            </a:r>
          </a:p>
          <a:p>
            <a:pPr eaLnBrk="1" hangingPunct="1"/>
            <a:r>
              <a:rPr lang="uk-UA" smtClean="0">
                <a:solidFill>
                  <a:schemeClr val="bg1"/>
                </a:solidFill>
              </a:rPr>
              <a:t>Школенками  називали  вчителів, вихователів, гувернерів.</a:t>
            </a:r>
            <a:endParaRPr lang="ru-RU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9388" y="260350"/>
            <a:ext cx="8856662" cy="6369050"/>
          </a:xfr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371600" y="476250"/>
            <a:ext cx="6400800" cy="3024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>
                <a:solidFill>
                  <a:srgbClr val="0000FF"/>
                </a:solidFill>
              </a:rPr>
              <a:t>Прізвища, які вказують на належність до церковного життя</a:t>
            </a:r>
            <a:br>
              <a:rPr lang="uk-UA" dirty="0" smtClean="0">
                <a:solidFill>
                  <a:srgbClr val="0000FF"/>
                </a:solidFill>
              </a:rPr>
            </a:br>
            <a:r>
              <a:rPr lang="uk-UA" sz="1300" b="1" dirty="0" smtClean="0">
                <a:solidFill>
                  <a:srgbClr val="002060"/>
                </a:solidFill>
              </a:rPr>
              <a:t>Пономарьова </a:t>
            </a:r>
            <a:r>
              <a:rPr lang="uk-UA" sz="1300" b="1" dirty="0" err="1" smtClean="0">
                <a:solidFill>
                  <a:srgbClr val="002060"/>
                </a:solidFill>
              </a:rPr>
              <a:t>–від</a:t>
            </a:r>
            <a:r>
              <a:rPr lang="uk-UA" sz="1300" b="1" dirty="0" smtClean="0">
                <a:solidFill>
                  <a:srgbClr val="002060"/>
                </a:solidFill>
              </a:rPr>
              <a:t> </a:t>
            </a:r>
            <a:r>
              <a:rPr lang="uk-UA" sz="1300" b="1" dirty="0" err="1" smtClean="0">
                <a:solidFill>
                  <a:srgbClr val="002060"/>
                </a:solidFill>
              </a:rPr>
              <a:t>пономар</a:t>
            </a:r>
            <a:r>
              <a:rPr lang="uk-UA" sz="1300" b="1" dirty="0" smtClean="0">
                <a:solidFill>
                  <a:srgbClr val="002060"/>
                </a:solidFill>
              </a:rPr>
              <a:t> </a:t>
            </a:r>
            <a:r>
              <a:rPr lang="uk-UA" sz="1300" b="1" dirty="0" err="1" smtClean="0">
                <a:solidFill>
                  <a:srgbClr val="002060"/>
                </a:solidFill>
              </a:rPr>
              <a:t>–служитель</a:t>
            </a:r>
            <a:r>
              <a:rPr lang="uk-UA" sz="1300" b="1" dirty="0" smtClean="0">
                <a:solidFill>
                  <a:srgbClr val="002060"/>
                </a:solidFill>
              </a:rPr>
              <a:t> церкви, який запалює свічки, готує кадило, дзвонить в дзвін.</a:t>
            </a:r>
            <a:r>
              <a:rPr lang="uk-UA" sz="4000" b="1" dirty="0">
                <a:solidFill>
                  <a:srgbClr val="002060"/>
                </a:solidFill>
              </a:rPr>
              <a:t/>
            </a:r>
            <a:br>
              <a:rPr lang="uk-UA" sz="4000" b="1" dirty="0">
                <a:solidFill>
                  <a:srgbClr val="002060"/>
                </a:solidFill>
              </a:rPr>
            </a:br>
            <a:r>
              <a:rPr lang="uk-UA" sz="4000" b="1" dirty="0" smtClean="0">
                <a:solidFill>
                  <a:srgbClr val="002060"/>
                </a:solidFill>
              </a:rPr>
              <a:t/>
            </a:r>
            <a:br>
              <a:rPr lang="uk-UA" sz="4000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471717" y="3508003"/>
            <a:ext cx="2664296" cy="3096344"/>
          </a:xfrm>
          <a:effectLst>
            <a:softEdge rad="112500"/>
          </a:effectLst>
        </p:spPr>
      </p:pic>
      <p:pic>
        <p:nvPicPr>
          <p:cNvPr id="26628" name="Picture 5" descr="бог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2492375"/>
            <a:ext cx="2747962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950" y="115888"/>
            <a:ext cx="8928100" cy="6626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/>
              <a:t>     </a:t>
            </a:r>
            <a:endParaRPr lang="ru-RU" dirty="0"/>
          </a:p>
        </p:txBody>
      </p:sp>
      <p:sp>
        <p:nvSpPr>
          <p:cNvPr id="28675" name="Объект 3"/>
          <p:cNvSpPr>
            <a:spLocks noGrp="1"/>
          </p:cNvSpPr>
          <p:nvPr>
            <p:ph sz="quarter" idx="14"/>
          </p:nvPr>
        </p:nvSpPr>
        <p:spPr>
          <a:xfrm>
            <a:off x="323850" y="260350"/>
            <a:ext cx="8569325" cy="6264275"/>
          </a:xfrm>
        </p:spPr>
        <p:txBody>
          <a:bodyPr/>
          <a:lstStyle/>
          <a:p>
            <a:pPr marL="0" indent="-273050" eaLnBrk="1" hangingPunct="1"/>
            <a:r>
              <a:rPr lang="uk-UA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Прізвища, утворені за індивідуальними ознаками</a:t>
            </a:r>
            <a:endParaRPr lang="uk-UA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0" indent="-273050" eaLnBrk="1" hangingPunct="1">
              <a:lnSpc>
                <a:spcPct val="100000"/>
              </a:lnSpc>
            </a:pPr>
            <a:r>
              <a:rPr lang="uk-UA" sz="2400" dirty="0" smtClean="0">
                <a:solidFill>
                  <a:srgbClr val="C00000"/>
                </a:solidFill>
              </a:rPr>
              <a:t> </a:t>
            </a:r>
            <a:r>
              <a:rPr lang="uk-UA" sz="2400" dirty="0" err="1" smtClean="0">
                <a:solidFill>
                  <a:srgbClr val="002060"/>
                </a:solidFill>
              </a:rPr>
              <a:t>Гопко</a:t>
            </a:r>
            <a:r>
              <a:rPr lang="uk-UA" sz="2400" dirty="0" smtClean="0">
                <a:solidFill>
                  <a:srgbClr val="C00000"/>
                </a:solidFill>
              </a:rPr>
              <a:t> походить від слова «стрибати, </a:t>
            </a:r>
            <a:r>
              <a:rPr lang="uk-UA" sz="2400" dirty="0" err="1" smtClean="0">
                <a:solidFill>
                  <a:srgbClr val="C00000"/>
                </a:solidFill>
              </a:rPr>
              <a:t>скакати».Це</a:t>
            </a:r>
            <a:r>
              <a:rPr lang="uk-UA" sz="2400" dirty="0" smtClean="0">
                <a:solidFill>
                  <a:srgbClr val="C00000"/>
                </a:solidFill>
              </a:rPr>
              <a:t> прізвище отримала рухлива, непосидюча людина.</a:t>
            </a:r>
          </a:p>
          <a:p>
            <a:pPr marL="0" indent="-273050" eaLnBrk="1" hangingPunct="1">
              <a:lnSpc>
                <a:spcPct val="100000"/>
              </a:lnSpc>
            </a:pPr>
            <a:r>
              <a:rPr lang="uk-UA" sz="2400" dirty="0" err="1" smtClean="0">
                <a:solidFill>
                  <a:srgbClr val="002060"/>
                </a:solidFill>
              </a:rPr>
              <a:t>Друзь</a:t>
            </a:r>
            <a:r>
              <a:rPr lang="uk-UA" sz="2400" dirty="0" smtClean="0">
                <a:solidFill>
                  <a:srgbClr val="C00000"/>
                </a:solidFill>
              </a:rPr>
              <a:t> означає «друг».</a:t>
            </a:r>
          </a:p>
          <a:p>
            <a:pPr marL="0" indent="-273050" eaLnBrk="1" hangingPunct="1">
              <a:lnSpc>
                <a:spcPct val="100000"/>
              </a:lnSpc>
            </a:pPr>
            <a:r>
              <a:rPr lang="uk-UA" sz="2400" dirty="0" err="1" smtClean="0">
                <a:solidFill>
                  <a:srgbClr val="002060"/>
                </a:solidFill>
              </a:rPr>
              <a:t>Калганов</a:t>
            </a:r>
            <a:r>
              <a:rPr lang="uk-UA" sz="2400" dirty="0" smtClean="0">
                <a:solidFill>
                  <a:srgbClr val="C00000"/>
                </a:solidFill>
              </a:rPr>
              <a:t> походить від прізвиська Калган, яке давалося примхливій людині.</a:t>
            </a:r>
          </a:p>
          <a:p>
            <a:pPr marL="0" indent="-273050" eaLnBrk="1" hangingPunct="1">
              <a:lnSpc>
                <a:spcPct val="100000"/>
              </a:lnSpc>
            </a:pPr>
            <a:r>
              <a:rPr lang="uk-UA" sz="2400" dirty="0" smtClean="0">
                <a:solidFill>
                  <a:srgbClr val="C00000"/>
                </a:solidFill>
              </a:rPr>
              <a:t>Прізвище</a:t>
            </a:r>
            <a:r>
              <a:rPr lang="uk-UA" sz="2400" dirty="0" smtClean="0">
                <a:solidFill>
                  <a:srgbClr val="002060"/>
                </a:solidFill>
              </a:rPr>
              <a:t>  </a:t>
            </a:r>
            <a:r>
              <a:rPr lang="uk-UA" sz="2400" dirty="0" err="1" smtClean="0">
                <a:solidFill>
                  <a:srgbClr val="002060"/>
                </a:solidFill>
              </a:rPr>
              <a:t>Жадан</a:t>
            </a:r>
            <a:r>
              <a:rPr lang="uk-UA" sz="2400" dirty="0" smtClean="0">
                <a:solidFill>
                  <a:srgbClr val="002060"/>
                </a:solidFill>
              </a:rPr>
              <a:t>  </a:t>
            </a:r>
            <a:r>
              <a:rPr lang="uk-UA" sz="2400" dirty="0" smtClean="0">
                <a:solidFill>
                  <a:srgbClr val="C00000"/>
                </a:solidFill>
              </a:rPr>
              <a:t>походить від слів «жадати, сильно </a:t>
            </a:r>
            <a:r>
              <a:rPr lang="uk-UA" sz="2400" dirty="0" err="1" smtClean="0">
                <a:solidFill>
                  <a:srgbClr val="C00000"/>
                </a:solidFill>
              </a:rPr>
              <a:t>бажати».Жаданом</a:t>
            </a:r>
            <a:r>
              <a:rPr lang="uk-UA" sz="2400" dirty="0" smtClean="0">
                <a:solidFill>
                  <a:srgbClr val="C00000"/>
                </a:solidFill>
              </a:rPr>
              <a:t> могли прозивати довгоочікувану, улюблену дитину.</a:t>
            </a:r>
          </a:p>
          <a:p>
            <a:pPr marL="0" indent="-273050" eaLnBrk="1" hangingPunct="1">
              <a:lnSpc>
                <a:spcPct val="100000"/>
              </a:lnSpc>
            </a:pPr>
            <a:r>
              <a:rPr lang="uk-UA" sz="2400" dirty="0" err="1" smtClean="0">
                <a:solidFill>
                  <a:srgbClr val="002060"/>
                </a:solidFill>
              </a:rPr>
              <a:t>Кручиніна</a:t>
            </a:r>
            <a:r>
              <a:rPr lang="uk-UA" sz="2400" dirty="0" smtClean="0">
                <a:solidFill>
                  <a:srgbClr val="002060"/>
                </a:solidFill>
              </a:rPr>
              <a:t> </a:t>
            </a:r>
            <a:r>
              <a:rPr lang="uk-UA" sz="2400" dirty="0" smtClean="0">
                <a:solidFill>
                  <a:srgbClr val="C00000"/>
                </a:solidFill>
              </a:rPr>
              <a:t>походить від «смуток, журба, туга, </a:t>
            </a:r>
            <a:r>
              <a:rPr lang="uk-UA" sz="2400" dirty="0" err="1" smtClean="0">
                <a:solidFill>
                  <a:srgbClr val="C00000"/>
                </a:solidFill>
              </a:rPr>
              <a:t>печаль».Це</a:t>
            </a:r>
            <a:r>
              <a:rPr lang="uk-UA" sz="2400" dirty="0" smtClean="0">
                <a:solidFill>
                  <a:srgbClr val="C00000"/>
                </a:solidFill>
              </a:rPr>
              <a:t> прізвище отримувала людина, на чию долю випало чимало поневірянь.</a:t>
            </a:r>
          </a:p>
          <a:p>
            <a:pPr marL="0" indent="-273050" eaLnBrk="1" hangingPunct="1">
              <a:lnSpc>
                <a:spcPct val="100000"/>
              </a:lnSpc>
            </a:pPr>
            <a:r>
              <a:rPr lang="uk-UA" sz="2400" dirty="0" smtClean="0">
                <a:solidFill>
                  <a:srgbClr val="002060"/>
                </a:solidFill>
              </a:rPr>
              <a:t>Лахман</a:t>
            </a:r>
            <a:r>
              <a:rPr lang="uk-UA" sz="2400" dirty="0" smtClean="0">
                <a:solidFill>
                  <a:srgbClr val="C00000"/>
                </a:solidFill>
              </a:rPr>
              <a:t>-від </a:t>
            </a:r>
            <a:r>
              <a:rPr lang="uk-UA" sz="2400" dirty="0" err="1" smtClean="0">
                <a:solidFill>
                  <a:srgbClr val="C00000"/>
                </a:solidFill>
              </a:rPr>
              <a:t>нім.слова</a:t>
            </a:r>
            <a:r>
              <a:rPr lang="uk-UA" sz="2400" dirty="0" smtClean="0">
                <a:solidFill>
                  <a:srgbClr val="C00000"/>
                </a:solidFill>
              </a:rPr>
              <a:t> «</a:t>
            </a:r>
            <a:r>
              <a:rPr lang="uk-UA" sz="2400" dirty="0" err="1" smtClean="0">
                <a:solidFill>
                  <a:srgbClr val="C00000"/>
                </a:solidFill>
              </a:rPr>
              <a:t>сміятися».Прізвище</a:t>
            </a:r>
            <a:r>
              <a:rPr lang="uk-UA" sz="2400" dirty="0" smtClean="0">
                <a:solidFill>
                  <a:srgbClr val="C00000"/>
                </a:solidFill>
              </a:rPr>
              <a:t> </a:t>
            </a:r>
            <a:endParaRPr lang="en-US" sz="2400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 marL="0" indent="-273050" eaLnBrk="1" hangingPunct="1">
              <a:lnSpc>
                <a:spcPct val="100000"/>
              </a:lnSpc>
            </a:pPr>
            <a:r>
              <a:rPr lang="uk-UA" sz="2400" dirty="0" smtClean="0">
                <a:solidFill>
                  <a:srgbClr val="C00000"/>
                </a:solidFill>
              </a:rPr>
              <a:t>Лахман отримувала весела,безжурна людина.</a:t>
            </a:r>
            <a:endParaRPr lang="ru-RU" sz="2400" dirty="0" smtClean="0">
              <a:solidFill>
                <a:srgbClr val="C00000"/>
              </a:solidFill>
            </a:endParaRPr>
          </a:p>
        </p:txBody>
      </p:sp>
      <p:pic>
        <p:nvPicPr>
          <p:cNvPr id="28676" name="Picture 5" descr="свеча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494188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950" y="115888"/>
            <a:ext cx="8928100" cy="6626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71600" y="260350"/>
            <a:ext cx="6400800" cy="13684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i="1" u="sng" dirty="0" smtClean="0">
                <a:solidFill>
                  <a:srgbClr val="000099"/>
                </a:solidFill>
              </a:rPr>
              <a:t>Прізвища за зовнішніми ознаками</a:t>
            </a:r>
            <a:endParaRPr lang="ru-RU" i="1" u="sng" dirty="0">
              <a:solidFill>
                <a:srgbClr val="000099"/>
              </a:solidFill>
            </a:endParaRPr>
          </a:p>
        </p:txBody>
      </p:sp>
      <p:sp>
        <p:nvSpPr>
          <p:cNvPr id="29699" name="Объект 3"/>
          <p:cNvSpPr>
            <a:spLocks noGrp="1"/>
          </p:cNvSpPr>
          <p:nvPr>
            <p:ph sz="quarter" idx="14"/>
          </p:nvPr>
        </p:nvSpPr>
        <p:spPr>
          <a:xfrm>
            <a:off x="2916238" y="1700213"/>
            <a:ext cx="6119812" cy="4799012"/>
          </a:xfrm>
        </p:spPr>
        <p:txBody>
          <a:bodyPr/>
          <a:lstStyle/>
          <a:p>
            <a:pPr marL="0" indent="-273050" eaLnBrk="1" hangingPunct="1"/>
            <a:r>
              <a:rPr lang="uk-UA" sz="2400" smtClean="0">
                <a:solidFill>
                  <a:schemeClr val="bg1"/>
                </a:solidFill>
              </a:rPr>
              <a:t>Білик –мав біляве волосся.</a:t>
            </a:r>
          </a:p>
          <a:p>
            <a:pPr marL="0" indent="-273050" eaLnBrk="1" hangingPunct="1"/>
            <a:r>
              <a:rPr lang="uk-UA" sz="2400" smtClean="0">
                <a:solidFill>
                  <a:srgbClr val="0000FF"/>
                </a:solidFill>
              </a:rPr>
              <a:t>Го</a:t>
            </a:r>
            <a:r>
              <a:rPr lang="uk-UA" sz="2400" smtClean="0">
                <a:solidFill>
                  <a:schemeClr val="bg1"/>
                </a:solidFill>
              </a:rPr>
              <a:t>ловко- мав велику чи малу голову.</a:t>
            </a:r>
          </a:p>
          <a:p>
            <a:pPr marL="0" indent="-273050" eaLnBrk="1" hangingPunct="1"/>
            <a:r>
              <a:rPr lang="uk-UA" sz="2400" smtClean="0">
                <a:solidFill>
                  <a:srgbClr val="0000FF"/>
                </a:solidFill>
              </a:rPr>
              <a:t>Д</a:t>
            </a:r>
            <a:r>
              <a:rPr lang="uk-UA" sz="2400" smtClean="0">
                <a:solidFill>
                  <a:schemeClr val="bg1"/>
                </a:solidFill>
              </a:rPr>
              <a:t>ужак-мав велику фізичну силу.</a:t>
            </a:r>
          </a:p>
          <a:p>
            <a:pPr marL="0" indent="-273050" eaLnBrk="1" hangingPunct="1"/>
            <a:r>
              <a:rPr lang="uk-UA" sz="2400" smtClean="0">
                <a:solidFill>
                  <a:srgbClr val="0000FF"/>
                </a:solidFill>
              </a:rPr>
              <a:t>К</a:t>
            </a:r>
            <a:r>
              <a:rPr lang="uk-UA" sz="2400" smtClean="0">
                <a:solidFill>
                  <a:schemeClr val="bg1"/>
                </a:solidFill>
              </a:rPr>
              <a:t>осенко- мав косі очі.</a:t>
            </a:r>
          </a:p>
          <a:p>
            <a:pPr marL="0" indent="-273050" eaLnBrk="1" hangingPunct="1"/>
            <a:r>
              <a:rPr lang="uk-UA" sz="2400" smtClean="0">
                <a:solidFill>
                  <a:srgbClr val="0000FF"/>
                </a:solidFill>
              </a:rPr>
              <a:t>К</a:t>
            </a:r>
            <a:r>
              <a:rPr lang="uk-UA" sz="2400" smtClean="0">
                <a:solidFill>
                  <a:schemeClr val="bg1"/>
                </a:solidFill>
              </a:rPr>
              <a:t>ривецький- був кривий.</a:t>
            </a:r>
          </a:p>
          <a:p>
            <a:pPr marL="0" indent="-273050" eaLnBrk="1" hangingPunct="1"/>
            <a:r>
              <a:rPr lang="uk-UA" sz="2400" smtClean="0">
                <a:solidFill>
                  <a:srgbClr val="0000FF"/>
                </a:solidFill>
              </a:rPr>
              <a:t>Р</a:t>
            </a:r>
            <a:r>
              <a:rPr lang="uk-UA" sz="2400" smtClean="0">
                <a:solidFill>
                  <a:schemeClr val="bg1"/>
                </a:solidFill>
              </a:rPr>
              <a:t>уденко- мав руде волосся.</a:t>
            </a:r>
          </a:p>
          <a:p>
            <a:pPr marL="0" indent="-273050" eaLnBrk="1" hangingPunct="1"/>
            <a:r>
              <a:rPr lang="uk-UA" sz="2400" smtClean="0">
                <a:solidFill>
                  <a:srgbClr val="0000FF"/>
                </a:solidFill>
              </a:rPr>
              <a:t>С</a:t>
            </a:r>
            <a:r>
              <a:rPr lang="uk-UA" sz="2400" smtClean="0">
                <a:solidFill>
                  <a:schemeClr val="bg1"/>
                </a:solidFill>
              </a:rPr>
              <a:t>ліпаков – був сліпим або недобачав</a:t>
            </a:r>
            <a:r>
              <a:rPr lang="uk-UA" sz="1800" smtClean="0"/>
              <a:t>.</a:t>
            </a:r>
            <a:endParaRPr lang="ru-RU" sz="1800" smtClean="0"/>
          </a:p>
        </p:txBody>
      </p:sp>
      <p:pic>
        <p:nvPicPr>
          <p:cNvPr id="29700" name="Picture 5" descr="цветок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3500438"/>
            <a:ext cx="149225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71600" y="1484313"/>
            <a:ext cx="6400800" cy="496887"/>
          </a:xfrm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FF0000"/>
                </a:solidFill>
              </a:rPr>
              <a:t>АНІМАЛОНІМІЧНІ ПРІЗВИЩА</a:t>
            </a:r>
            <a:endParaRPr lang="ru-RU" sz="3200" b="1" cap="none" smtClean="0">
              <a:solidFill>
                <a:srgbClr val="FF0000"/>
              </a:solidFill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sz="quarter" idx="14"/>
          </p:nvPr>
        </p:nvGraphicFramePr>
        <p:xfrm>
          <a:off x="2489126" y="2780928"/>
          <a:ext cx="3124200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723" name="Текст 6"/>
          <p:cNvSpPr>
            <a:spLocks noGrp="1"/>
          </p:cNvSpPr>
          <p:nvPr>
            <p:ph type="body" sz="quarter" idx="4294967295"/>
          </p:nvPr>
        </p:nvSpPr>
        <p:spPr>
          <a:xfrm>
            <a:off x="1187450" y="2124075"/>
            <a:ext cx="6151563" cy="447675"/>
          </a:xfrm>
        </p:spPr>
        <p:txBody>
          <a:bodyPr/>
          <a:lstStyle/>
          <a:p>
            <a:pPr marL="0" indent="0" eaLnBrk="1" hangingPunct="1">
              <a:lnSpc>
                <a:spcPct val="130000"/>
              </a:lnSpc>
              <a:buFont typeface="Wingdings" pitchFamily="2" charset="2"/>
              <a:buNone/>
            </a:pPr>
            <a:r>
              <a:rPr lang="uk-UA" sz="500" smtClean="0"/>
              <a:t>  </a:t>
            </a:r>
            <a:r>
              <a:rPr lang="uk-UA" sz="1900" smtClean="0">
                <a:solidFill>
                  <a:srgbClr val="0000FF"/>
                </a:solidFill>
              </a:rPr>
              <a:t>Котенко     </a:t>
            </a:r>
            <a:r>
              <a:rPr lang="uk-UA" sz="1900" smtClean="0"/>
              <a:t>                          </a:t>
            </a:r>
            <a:r>
              <a:rPr lang="uk-UA" sz="1900" smtClean="0">
                <a:solidFill>
                  <a:srgbClr val="0000FF"/>
                </a:solidFill>
              </a:rPr>
              <a:t>Бугай</a:t>
            </a:r>
            <a:r>
              <a:rPr lang="en-US" sz="1900" smtClean="0">
                <a:solidFill>
                  <a:srgbClr val="0000FF"/>
                </a:solidFill>
                <a:latin typeface="Constantia" pitchFamily="18" charset="0"/>
              </a:rPr>
              <a:t> </a:t>
            </a:r>
            <a:r>
              <a:rPr lang="uk-UA" sz="1900" smtClean="0">
                <a:solidFill>
                  <a:srgbClr val="0000FF"/>
                </a:solidFill>
              </a:rPr>
              <a:t> </a:t>
            </a:r>
            <a:r>
              <a:rPr lang="uk-UA" sz="1900" smtClean="0"/>
              <a:t>                       </a:t>
            </a:r>
            <a:r>
              <a:rPr lang="uk-UA" sz="1900" smtClean="0">
                <a:solidFill>
                  <a:srgbClr val="0000FF"/>
                </a:solidFill>
              </a:rPr>
              <a:t>Заєць</a:t>
            </a:r>
            <a:endParaRPr lang="ru-RU" sz="1900" smtClean="0">
              <a:solidFill>
                <a:srgbClr val="0000FF"/>
              </a:solidFill>
            </a:endParaRPr>
          </a:p>
        </p:txBody>
      </p:sp>
      <p:pic>
        <p:nvPicPr>
          <p:cNvPr id="30724" name="Picture 7" descr="кот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650" y="2852738"/>
            <a:ext cx="2016125" cy="209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8" descr="зайчик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525" y="2205038"/>
            <a:ext cx="3168650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988" y="1196975"/>
            <a:ext cx="6842125" cy="10080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dirty="0" err="1" smtClean="0">
                <a:solidFill>
                  <a:srgbClr val="990000"/>
                </a:solidFill>
              </a:rPr>
              <a:t>Орнітонімічні</a:t>
            </a:r>
            <a:r>
              <a:rPr lang="uk-UA" sz="3600" dirty="0" smtClean="0">
                <a:solidFill>
                  <a:srgbClr val="990000"/>
                </a:solidFill>
              </a:rPr>
              <a:t> прізвища</a:t>
            </a:r>
            <a:endParaRPr lang="ru-RU" sz="3600" dirty="0">
              <a:solidFill>
                <a:srgbClr val="990000"/>
              </a:solidFill>
            </a:endParaRPr>
          </a:p>
        </p:txBody>
      </p:sp>
      <p:pic>
        <p:nvPicPr>
          <p:cNvPr id="5" name="Місце для зображення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/>
          </a:blip>
          <a:srcRect l="1101" r="1101"/>
          <a:stretch>
            <a:fillRect/>
          </a:stretch>
        </p:blipFill>
        <p:spPr>
          <a:xfrm>
            <a:off x="1122363" y="2495550"/>
            <a:ext cx="2971800" cy="2971800"/>
          </a:xfrm>
        </p:spPr>
      </p:pic>
      <p:sp>
        <p:nvSpPr>
          <p:cNvPr id="31747" name="Текст 3"/>
          <p:cNvSpPr>
            <a:spLocks noGrp="1"/>
          </p:cNvSpPr>
          <p:nvPr>
            <p:ph type="body" sz="half" idx="2"/>
          </p:nvPr>
        </p:nvSpPr>
        <p:spPr>
          <a:xfrm>
            <a:off x="4427538" y="2276475"/>
            <a:ext cx="3744912" cy="3384550"/>
          </a:xfrm>
        </p:spPr>
        <p:txBody>
          <a:bodyPr/>
          <a:lstStyle/>
          <a:p>
            <a:pPr algn="l" eaLnBrk="1" hangingPunct="1"/>
            <a:r>
              <a:rPr lang="ru-RU" sz="2000" i="1" dirty="0" err="1" smtClean="0">
                <a:solidFill>
                  <a:srgbClr val="990000"/>
                </a:solidFill>
              </a:rPr>
              <a:t>Гороб</a:t>
            </a:r>
            <a:r>
              <a:rPr lang="uk-UA" sz="2000" i="1" dirty="0" smtClean="0">
                <a:solidFill>
                  <a:srgbClr val="990000"/>
                </a:solidFill>
              </a:rPr>
              <a:t>і</a:t>
            </a:r>
            <a:r>
              <a:rPr lang="ru-RU" sz="2000" i="1" dirty="0" err="1" smtClean="0">
                <a:solidFill>
                  <a:srgbClr val="990000"/>
                </a:solidFill>
              </a:rPr>
              <a:t>й</a:t>
            </a:r>
            <a:r>
              <a:rPr lang="ru-RU" sz="2000" dirty="0" smtClean="0"/>
              <a:t>.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uk-UA" sz="2000" dirty="0" smtClean="0"/>
              <a:t>прізвище відноситься до українського  слова «горобець». Швидше за все, цей іменник ліг в основу прізвиська </a:t>
            </a:r>
            <a:r>
              <a:rPr lang="uk-UA" sz="2000" dirty="0" err="1" smtClean="0"/>
              <a:t>Горобій</a:t>
            </a:r>
            <a:r>
              <a:rPr lang="uk-UA" sz="2000" dirty="0" smtClean="0"/>
              <a:t>,яке могла отримати маленька,рухлива людина.</a:t>
            </a:r>
            <a:endParaRPr lang="ru-RU" sz="2000" dirty="0" smtClean="0"/>
          </a:p>
        </p:txBody>
      </p:sp>
      <p:pic>
        <p:nvPicPr>
          <p:cNvPr id="31748" name="Picture 5" descr="птица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500042"/>
            <a:ext cx="14859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6000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" name="Місце для зображення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/>
          </a:blip>
          <a:srcRect t="9960" b="996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2771" name="Текст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9144000" cy="6408738"/>
          </a:xfrm>
        </p:spPr>
        <p:txBody>
          <a:bodyPr/>
          <a:lstStyle/>
          <a:p>
            <a:pPr eaLnBrk="1" hangingPunct="1"/>
            <a:r>
              <a:rPr lang="ru-RU" sz="6000" smtClean="0">
                <a:solidFill>
                  <a:srgbClr val="C00000"/>
                </a:solidFill>
              </a:rPr>
              <a:t>Флоронімічні прізвища </a:t>
            </a:r>
          </a:p>
          <a:p>
            <a:pPr eaLnBrk="1" hangingPunct="1"/>
            <a:r>
              <a:rPr lang="ru-RU" sz="4000" smtClean="0">
                <a:solidFill>
                  <a:srgbClr val="003300"/>
                </a:solidFill>
              </a:rPr>
              <a:t>Це прізвища,які походять від назв              рослин.</a:t>
            </a:r>
          </a:p>
          <a:p>
            <a:pPr algn="just" eaLnBrk="1" hangingPunct="1"/>
            <a:r>
              <a:rPr lang="ru-RU" sz="4000" smtClean="0">
                <a:solidFill>
                  <a:srgbClr val="003300"/>
                </a:solidFill>
              </a:rPr>
              <a:t>                                                    </a:t>
            </a:r>
            <a:r>
              <a:rPr lang="ru-RU" sz="4000" smtClean="0">
                <a:solidFill>
                  <a:srgbClr val="FF3300"/>
                </a:solidFill>
              </a:rPr>
              <a:t>Буряк</a:t>
            </a:r>
            <a:r>
              <a:rPr lang="ru-RU" sz="4000" smtClean="0">
                <a:solidFill>
                  <a:srgbClr val="003300"/>
                </a:solidFill>
              </a:rPr>
              <a:t>     </a:t>
            </a:r>
            <a:endParaRPr lang="ru-RU" sz="6000" smtClean="0">
              <a:solidFill>
                <a:srgbClr val="003300"/>
              </a:solidFill>
            </a:endParaRPr>
          </a:p>
        </p:txBody>
      </p:sp>
      <p:pic>
        <p:nvPicPr>
          <p:cNvPr id="32772" name="Picture 5" descr="бабочка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357563"/>
            <a:ext cx="45720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6" descr="буря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4292600"/>
            <a:ext cx="2281237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6000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" name="Місце для зображення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/>
          </a:blip>
          <a:srcRect l="17148" r="17148"/>
          <a:stretch>
            <a:fillRect/>
          </a:stretch>
        </p:blipFill>
        <p:spPr>
          <a:xfrm>
            <a:off x="0" y="30832"/>
            <a:ext cx="9144000" cy="6827168"/>
          </a:xfrm>
          <a:prstGeom prst="rect">
            <a:avLst/>
          </a:prstGeom>
          <a:ln w="190500" cap="sq">
            <a:solidFill>
              <a:srgbClr val="C8C6BD"/>
            </a:solidFill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3795" name="Текст 3"/>
          <p:cNvSpPr>
            <a:spLocks noGrp="1"/>
          </p:cNvSpPr>
          <p:nvPr>
            <p:ph type="body" sz="half" idx="2"/>
          </p:nvPr>
        </p:nvSpPr>
        <p:spPr>
          <a:xfrm>
            <a:off x="250825" y="260350"/>
            <a:ext cx="8785225" cy="6337300"/>
          </a:xfrm>
        </p:spPr>
        <p:txBody>
          <a:bodyPr/>
          <a:lstStyle/>
          <a:p>
            <a:pPr eaLnBrk="1" hangingPunct="1"/>
            <a:r>
              <a:rPr lang="ru-RU" sz="2800" smtClean="0">
                <a:solidFill>
                  <a:srgbClr val="000066"/>
                </a:solidFill>
              </a:rPr>
              <a:t>Мете</a:t>
            </a:r>
            <a:r>
              <a:rPr lang="uk-UA" sz="2800" smtClean="0">
                <a:solidFill>
                  <a:srgbClr val="000066"/>
                </a:solidFill>
              </a:rPr>
              <a:t>орологічні прізвища</a:t>
            </a:r>
          </a:p>
          <a:p>
            <a:pPr eaLnBrk="1" hangingPunct="1"/>
            <a:r>
              <a:rPr lang="uk-UA" sz="2800" smtClean="0">
                <a:solidFill>
                  <a:srgbClr val="000066"/>
                </a:solidFill>
              </a:rPr>
              <a:t>Прізвища,які походять від метеорологічних термінів.                                                              Тєплєніна                                 </a:t>
            </a:r>
            <a:r>
              <a:rPr lang="ru-RU" sz="2800" smtClean="0">
                <a:solidFill>
                  <a:srgbClr val="000066"/>
                </a:solidFill>
              </a:rPr>
              <a:t>Капленко</a:t>
            </a:r>
          </a:p>
          <a:p>
            <a:pPr eaLnBrk="1" hangingPunct="1"/>
            <a:endParaRPr lang="uk-UA" sz="2800" smtClean="0">
              <a:solidFill>
                <a:srgbClr val="000066"/>
              </a:solidFill>
            </a:endParaRPr>
          </a:p>
          <a:p>
            <a:pPr eaLnBrk="1" hangingPunct="1"/>
            <a:endParaRPr lang="ru-RU" sz="2800" smtClean="0">
              <a:solidFill>
                <a:srgbClr val="000066"/>
              </a:solidFill>
            </a:endParaRPr>
          </a:p>
        </p:txBody>
      </p:sp>
      <p:pic>
        <p:nvPicPr>
          <p:cNvPr id="33796" name="Picture 5" descr="сонце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3068638"/>
            <a:ext cx="3455987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6" descr="дождь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4292600"/>
            <a:ext cx="2879725" cy="206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7" descr="зима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375" y="2349500"/>
            <a:ext cx="2384425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593</TotalTime>
  <Words>437</Words>
  <Application>Microsoft Office PowerPoint</Application>
  <PresentationFormat>Екран (4:3)</PresentationFormat>
  <Paragraphs>90</Paragraphs>
  <Slides>20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9" baseType="lpstr">
      <vt:lpstr>Arial</vt:lpstr>
      <vt:lpstr>Arial Black</vt:lpstr>
      <vt:lpstr>BatangChe</vt:lpstr>
      <vt:lpstr>Calibri</vt:lpstr>
      <vt:lpstr>Constantia</vt:lpstr>
      <vt:lpstr>Garamond</vt:lpstr>
      <vt:lpstr>Times New Roman</vt:lpstr>
      <vt:lpstr>Wingdings</vt:lpstr>
      <vt:lpstr>Кутюр</vt:lpstr>
      <vt:lpstr>                                      ЕТИМОЛОГІЧНИЙ СЛОВНИК УКРАЇНСЬКИХ ПРІЗВИЩ  учнів нашої школи                </vt:lpstr>
      <vt:lpstr>ОСОБОВА  НАЗВА  ЛЮДИНИ-ЦЕ ЇЇ ВІРНИЙ І НЕВІДСТУПНИЙ ТОВАРИШ, ЯКИЙ СУПРОВОДИТЬ ЛЮДИНУ ВІД КОЛИСКИ ДО МОГИЛИ.                                                                                ІВАН ФРАНКО </vt:lpstr>
      <vt:lpstr>ЧАСИ КИЇВСЬКОЇ РУСІ </vt:lpstr>
      <vt:lpstr>Від чого утворилися українські прізвища?</vt:lpstr>
      <vt:lpstr>ЛЕКСИКО-СЕМАНТИЧНІ ГРУПИ ПРІЗВИЩ:</vt:lpstr>
      <vt:lpstr> Патронімічні   прізвища</vt:lpstr>
      <vt:lpstr>Матронімічні прізвища</vt:lpstr>
      <vt:lpstr>       ТОПОНІМІЧНІ ПРІЗВИЩА         ПРІЗВИЩА,УТВОРЕНІ ВІД НАЗВИ МІСЦЯ ПРОЖИВАННЯ ЧИ ПОХОДЖЕННЯ. </vt:lpstr>
      <vt:lpstr>Прізвища, утворені від назв конкретних населених пунктів</vt:lpstr>
      <vt:lpstr>ЕТНОНІМІЧНІ ПРІЗВИЩА</vt:lpstr>
      <vt:lpstr>Прізвища, які вказують на ремесло, професію</vt:lpstr>
      <vt:lpstr>Прізвища, що вказують на належність до соціального стану</vt:lpstr>
      <vt:lpstr>Прізвища, які вказують на належність до освіти і мистецтва</vt:lpstr>
      <vt:lpstr>Прізвища, які вказують на належність до церковного життя Пономарьова –від пономар –служитель церкви, який запалює свічки, готує кадило, дзвонить в дзвін.  </vt:lpstr>
      <vt:lpstr>     </vt:lpstr>
      <vt:lpstr>Прізвища за зовнішніми ознаками</vt:lpstr>
      <vt:lpstr>АНІМАЛОНІМІЧНІ ПРІЗВИЩА</vt:lpstr>
      <vt:lpstr>Орнітонімічні прізвища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ПК5</cp:lastModifiedBy>
  <cp:revision>49</cp:revision>
  <dcterms:created xsi:type="dcterms:W3CDTF">2013-02-02T16:28:20Z</dcterms:created>
  <dcterms:modified xsi:type="dcterms:W3CDTF">2017-12-07T13:50:24Z</dcterms:modified>
</cp:coreProperties>
</file>