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74" y="-91"/>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8" name="Picture 7" descr="sphere1.png"/>
          <p:cNvPicPr>
            <a:picLocks noChangeAspect="1"/>
          </p:cNvPicPr>
          <p:nvPr/>
        </p:nvPicPr>
        <p:blipFill>
          <a:blip r:embed="rId2" cstate="print"/>
          <a:stretch>
            <a:fillRect/>
          </a:stretch>
        </p:blipFill>
        <p:spPr>
          <a:xfrm>
            <a:off x="6850374" y="0"/>
            <a:ext cx="2293626" cy="6858000"/>
          </a:xfrm>
          <a:prstGeom prst="rect">
            <a:avLst/>
          </a:prstGeom>
        </p:spPr>
      </p:pic>
      <p:sp>
        <p:nvSpPr>
          <p:cNvPr id="3" name="Subtitle 2"/>
          <p:cNvSpPr>
            <a:spLocks noGrp="1"/>
          </p:cNvSpPr>
          <p:nvPr>
            <p:ph type="subTitle" idx="1"/>
          </p:nvPr>
        </p:nvSpPr>
        <p:spPr>
          <a:xfrm>
            <a:off x="2438400" y="3581400"/>
            <a:ext cx="3962400" cy="2133600"/>
          </a:xfrm>
        </p:spPr>
        <p:txBody>
          <a:bodyPr anchor="t">
            <a:normAutofit/>
          </a:bodyPr>
          <a:lstStyle>
            <a:lvl1pPr marL="0" indent="0" algn="r">
              <a:buNone/>
              <a:defRPr sz="1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6" name="Title 15"/>
          <p:cNvSpPr>
            <a:spLocks noGrp="1"/>
          </p:cNvSpPr>
          <p:nvPr>
            <p:ph type="title"/>
          </p:nvPr>
        </p:nvSpPr>
        <p:spPr>
          <a:xfrm>
            <a:off x="2438400" y="1447800"/>
            <a:ext cx="3962400" cy="2133600"/>
          </a:xfrm>
        </p:spPr>
        <p:txBody>
          <a:bodyPr anchor="b"/>
          <a:lstStyle/>
          <a:p>
            <a:r>
              <a:rPr lang="ru-RU" smtClean="0"/>
              <a:t>Образец заголовка</a:t>
            </a:r>
            <a:endParaRPr lang="en-US" dirty="0"/>
          </a:p>
        </p:txBody>
      </p:sp>
      <p:sp>
        <p:nvSpPr>
          <p:cNvPr id="13" name="Date Placeholder 12"/>
          <p:cNvSpPr>
            <a:spLocks noGrp="1"/>
          </p:cNvSpPr>
          <p:nvPr>
            <p:ph type="dt" sz="half" idx="10"/>
          </p:nvPr>
        </p:nvSpPr>
        <p:spPr>
          <a:xfrm>
            <a:off x="3582988" y="6426201"/>
            <a:ext cx="2819399" cy="126999"/>
          </a:xfrm>
        </p:spPr>
        <p:txBody>
          <a:bodyPr/>
          <a:lstStyle/>
          <a:p>
            <a:fld id="{84803051-BAF7-4DB3-871A-25A77346A187}" type="datetimeFigureOut">
              <a:rPr lang="uk-UA" smtClean="0"/>
              <a:t>20.11.2024</a:t>
            </a:fld>
            <a:endParaRPr lang="uk-UA" dirty="0"/>
          </a:p>
        </p:txBody>
      </p:sp>
      <p:sp>
        <p:nvSpPr>
          <p:cNvPr id="14" name="Slide Number Placeholder 13"/>
          <p:cNvSpPr>
            <a:spLocks noGrp="1"/>
          </p:cNvSpPr>
          <p:nvPr>
            <p:ph type="sldNum" sz="quarter" idx="11"/>
          </p:nvPr>
        </p:nvSpPr>
        <p:spPr>
          <a:xfrm>
            <a:off x="6414976" y="6400800"/>
            <a:ext cx="457200" cy="152400"/>
          </a:xfrm>
        </p:spPr>
        <p:txBody>
          <a:bodyPr/>
          <a:lstStyle>
            <a:lvl1pPr algn="r">
              <a:defRPr/>
            </a:lvl1pPr>
          </a:lstStyle>
          <a:p>
            <a:fld id="{2ED79DD0-7BFA-486D-AE0D-25FC0197DF1E}" type="slidenum">
              <a:rPr lang="uk-UA" smtClean="0"/>
              <a:t>‹#›</a:t>
            </a:fld>
            <a:endParaRPr lang="uk-UA" dirty="0"/>
          </a:p>
        </p:txBody>
      </p:sp>
      <p:sp>
        <p:nvSpPr>
          <p:cNvPr id="15" name="Footer Placeholder 14"/>
          <p:cNvSpPr>
            <a:spLocks noGrp="1"/>
          </p:cNvSpPr>
          <p:nvPr>
            <p:ph type="ftr" sz="quarter" idx="12"/>
          </p:nvPr>
        </p:nvSpPr>
        <p:spPr>
          <a:xfrm>
            <a:off x="3581400" y="6296248"/>
            <a:ext cx="2820987" cy="152400"/>
          </a:xfrm>
        </p:spPr>
        <p:txBody>
          <a:bodyPr/>
          <a:lstStyle/>
          <a:p>
            <a:endParaRPr lang="uk-UA"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3657600" cy="5714999"/>
          </a:xfrm>
        </p:spPr>
        <p:txBody>
          <a:bodyPr/>
          <a:lstStyle>
            <a:lvl5pPr>
              <a:defRPr/>
            </a:lvl5pPr>
            <a:lvl6pPr>
              <a:defRPr/>
            </a:lvl6pPr>
            <a:lvl7pPr>
              <a:defRPr/>
            </a:lvl7pPr>
            <a:lvl8pPr>
              <a:defRPr/>
            </a:lvl8pPr>
            <a:lvl9pP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6" name="Title 15"/>
          <p:cNvSpPr>
            <a:spLocks noGrp="1"/>
          </p:cNvSpPr>
          <p:nvPr>
            <p:ph type="title"/>
          </p:nvPr>
        </p:nvSpPr>
        <p:spPr/>
        <p:txBody>
          <a:bodyPr/>
          <a:lstStyle/>
          <a:p>
            <a:r>
              <a:rPr lang="ru-RU" smtClean="0"/>
              <a:t>Образец заголовка</a:t>
            </a:r>
            <a:endParaRPr lang="en-US"/>
          </a:p>
        </p:txBody>
      </p:sp>
      <p:sp>
        <p:nvSpPr>
          <p:cNvPr id="10" name="Date Placeholder 9"/>
          <p:cNvSpPr>
            <a:spLocks noGrp="1"/>
          </p:cNvSpPr>
          <p:nvPr>
            <p:ph type="dt" sz="half" idx="10"/>
          </p:nvPr>
        </p:nvSpPr>
        <p:spPr/>
        <p:txBody>
          <a:bodyPr/>
          <a:lstStyle/>
          <a:p>
            <a:fld id="{84803051-BAF7-4DB3-871A-25A77346A187}" type="datetimeFigureOut">
              <a:rPr lang="uk-UA" smtClean="0"/>
              <a:t>20.11.2024</a:t>
            </a:fld>
            <a:endParaRPr lang="uk-UA" dirty="0"/>
          </a:p>
        </p:txBody>
      </p:sp>
      <p:sp>
        <p:nvSpPr>
          <p:cNvPr id="11" name="Slide Number Placeholder 10"/>
          <p:cNvSpPr>
            <a:spLocks noGrp="1"/>
          </p:cNvSpPr>
          <p:nvPr>
            <p:ph type="sldNum" sz="quarter" idx="11"/>
          </p:nvPr>
        </p:nvSpPr>
        <p:spPr/>
        <p:txBody>
          <a:bodyPr/>
          <a:lstStyle/>
          <a:p>
            <a:fld id="{2ED79DD0-7BFA-486D-AE0D-25FC0197DF1E}" type="slidenum">
              <a:rPr lang="uk-UA" smtClean="0"/>
              <a:t>‹#›</a:t>
            </a:fld>
            <a:endParaRPr lang="uk-UA" dirty="0"/>
          </a:p>
        </p:txBody>
      </p:sp>
      <p:sp>
        <p:nvSpPr>
          <p:cNvPr id="12" name="Footer Placeholder 11"/>
          <p:cNvSpPr>
            <a:spLocks noGrp="1"/>
          </p:cNvSpPr>
          <p:nvPr>
            <p:ph type="ftr" sz="quarter" idx="12"/>
          </p:nvPr>
        </p:nvSpPr>
        <p:spPr/>
        <p:txBody>
          <a:bodyPr/>
          <a:lstStyle/>
          <a:p>
            <a:endParaRPr lang="uk-UA"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pic>
        <p:nvPicPr>
          <p:cNvPr id="7" name="Picture 6" descr="sphere1.png"/>
          <p:cNvPicPr>
            <a:picLocks noChangeAspect="1"/>
          </p:cNvPicPr>
          <p:nvPr/>
        </p:nvPicPr>
        <p:blipFill>
          <a:blip r:embed="rId2" cstate="print"/>
          <a:stretch>
            <a:fillRect/>
          </a:stretch>
        </p:blipFill>
        <p:spPr>
          <a:xfrm>
            <a:off x="6858000" y="0"/>
            <a:ext cx="2293626" cy="6858000"/>
          </a:xfrm>
          <a:prstGeom prst="rect">
            <a:avLst/>
          </a:prstGeom>
        </p:spPr>
      </p:pic>
      <p:sp>
        <p:nvSpPr>
          <p:cNvPr id="12" name="Date Placeholder 11"/>
          <p:cNvSpPr>
            <a:spLocks noGrp="1"/>
          </p:cNvSpPr>
          <p:nvPr>
            <p:ph type="dt" sz="half" idx="10"/>
          </p:nvPr>
        </p:nvSpPr>
        <p:spPr>
          <a:xfrm>
            <a:off x="839788" y="6426201"/>
            <a:ext cx="2819399" cy="126999"/>
          </a:xfrm>
        </p:spPr>
        <p:txBody>
          <a:bodyPr/>
          <a:lstStyle/>
          <a:p>
            <a:fld id="{84803051-BAF7-4DB3-871A-25A77346A187}" type="datetimeFigureOut">
              <a:rPr lang="uk-UA" smtClean="0"/>
              <a:t>20.11.2024</a:t>
            </a:fld>
            <a:endParaRPr lang="uk-UA" dirty="0"/>
          </a:p>
        </p:txBody>
      </p:sp>
      <p:sp>
        <p:nvSpPr>
          <p:cNvPr id="13" name="Slide Number Placeholder 12"/>
          <p:cNvSpPr>
            <a:spLocks noGrp="1"/>
          </p:cNvSpPr>
          <p:nvPr>
            <p:ph type="sldNum" sz="quarter" idx="11"/>
          </p:nvPr>
        </p:nvSpPr>
        <p:spPr>
          <a:xfrm>
            <a:off x="4116388" y="6400800"/>
            <a:ext cx="533400" cy="152400"/>
          </a:xfrm>
        </p:spPr>
        <p:txBody>
          <a:bodyPr/>
          <a:lstStyle/>
          <a:p>
            <a:fld id="{2ED79DD0-7BFA-486D-AE0D-25FC0197DF1E}" type="slidenum">
              <a:rPr lang="uk-UA" smtClean="0"/>
              <a:t>‹#›</a:t>
            </a:fld>
            <a:endParaRPr lang="uk-UA" dirty="0"/>
          </a:p>
        </p:txBody>
      </p:sp>
      <p:sp>
        <p:nvSpPr>
          <p:cNvPr id="14" name="Footer Placeholder 13"/>
          <p:cNvSpPr>
            <a:spLocks noGrp="1"/>
          </p:cNvSpPr>
          <p:nvPr>
            <p:ph type="ftr" sz="quarter" idx="12"/>
          </p:nvPr>
        </p:nvSpPr>
        <p:spPr>
          <a:xfrm>
            <a:off x="838200" y="6296248"/>
            <a:ext cx="2820987" cy="152400"/>
          </a:xfrm>
        </p:spPr>
        <p:txBody>
          <a:bodyPr/>
          <a:lstStyle/>
          <a:p>
            <a:endParaRPr lang="uk-UA" dirty="0"/>
          </a:p>
        </p:txBody>
      </p:sp>
      <p:sp>
        <p:nvSpPr>
          <p:cNvPr id="15" name="Title 14"/>
          <p:cNvSpPr>
            <a:spLocks noGrp="1"/>
          </p:cNvSpPr>
          <p:nvPr>
            <p:ph type="title"/>
          </p:nvPr>
        </p:nvSpPr>
        <p:spPr>
          <a:xfrm>
            <a:off x="457200" y="1828800"/>
            <a:ext cx="3200400" cy="1752600"/>
          </a:xfrm>
        </p:spPr>
        <p:txBody>
          <a:bodyPr anchor="b"/>
          <a:lstStyle/>
          <a:p>
            <a:r>
              <a:rPr lang="ru-RU" smtClean="0"/>
              <a:t>Образец заголовка</a:t>
            </a:r>
            <a:endParaRPr lang="en-US"/>
          </a:p>
        </p:txBody>
      </p:sp>
      <p:sp>
        <p:nvSpPr>
          <p:cNvPr id="3" name="Text Placeholder 2"/>
          <p:cNvSpPr>
            <a:spLocks noGrp="1"/>
          </p:cNvSpPr>
          <p:nvPr>
            <p:ph type="body" sz="quarter" idx="13"/>
          </p:nvPr>
        </p:nvSpPr>
        <p:spPr>
          <a:xfrm>
            <a:off x="457200" y="3578224"/>
            <a:ext cx="3200645" cy="1459767"/>
          </a:xfrm>
        </p:spPr>
        <p:txBody>
          <a:bodyPr anchor="t">
            <a:normAutofit/>
          </a:bodyPr>
          <a:lstStyle>
            <a:lvl1pPr marL="0" indent="0" algn="r" defTabSz="914400" rtl="0" eaLnBrk="1" latinLnBrk="0" hangingPunct="1">
              <a:spcBef>
                <a:spcPct val="20000"/>
              </a:spcBef>
              <a:buClr>
                <a:schemeClr val="tx1">
                  <a:lumMod val="50000"/>
                  <a:lumOff val="50000"/>
                </a:schemeClr>
              </a:buClr>
              <a:buFont typeface="Wingdings" pitchFamily="2" charset="2"/>
              <a:buNone/>
              <a:defRPr lang="en-US" sz="1400" kern="1200" dirty="0" smtClean="0">
                <a:solidFill>
                  <a:schemeClr val="tx2"/>
                </a:solidFill>
                <a:latin typeface="+mn-lt"/>
                <a:ea typeface="+mn-ea"/>
                <a:cs typeface="+mn-cs"/>
              </a:defRPr>
            </a:lvl1pPr>
          </a:lstStyle>
          <a:p>
            <a:pPr lvl="0"/>
            <a:r>
              <a:rPr lang="ru-RU" smtClean="0"/>
              <a:t>Образец текста</a:t>
            </a: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3429000"/>
            <a:ext cx="3124200" cy="2667000"/>
          </a:xfrm>
        </p:spPr>
        <p:txBody>
          <a:bodyPr>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57200" y="457200"/>
            <a:ext cx="3124200" cy="2667000"/>
          </a:xfrm>
        </p:spPr>
        <p:txBody>
          <a:bodyPr>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Title 1"/>
          <p:cNvSpPr>
            <a:spLocks noGrp="1"/>
          </p:cNvSpPr>
          <p:nvPr>
            <p:ph type="title"/>
          </p:nvPr>
        </p:nvSpPr>
        <p:spPr>
          <a:xfrm>
            <a:off x="4876800" y="457200"/>
            <a:ext cx="2819400" cy="5714999"/>
          </a:xfrm>
        </p:spPr>
        <p:txBody>
          <a:bodyPr/>
          <a:lstStyle/>
          <a:p>
            <a:r>
              <a:rPr lang="ru-RU" smtClean="0"/>
              <a:t>Образец заголовка</a:t>
            </a:r>
            <a:endParaRPr lang="en-US"/>
          </a:p>
        </p:txBody>
      </p:sp>
      <p:sp>
        <p:nvSpPr>
          <p:cNvPr id="9" name="Date Placeholder 8"/>
          <p:cNvSpPr>
            <a:spLocks noGrp="1"/>
          </p:cNvSpPr>
          <p:nvPr>
            <p:ph type="dt" sz="half" idx="10"/>
          </p:nvPr>
        </p:nvSpPr>
        <p:spPr/>
        <p:txBody>
          <a:bodyPr/>
          <a:lstStyle/>
          <a:p>
            <a:fld id="{84803051-BAF7-4DB3-871A-25A77346A187}" type="datetimeFigureOut">
              <a:rPr lang="uk-UA" smtClean="0"/>
              <a:t>20.11.2024</a:t>
            </a:fld>
            <a:endParaRPr lang="uk-UA" dirty="0"/>
          </a:p>
        </p:txBody>
      </p:sp>
      <p:sp>
        <p:nvSpPr>
          <p:cNvPr id="13" name="Slide Number Placeholder 12"/>
          <p:cNvSpPr>
            <a:spLocks noGrp="1"/>
          </p:cNvSpPr>
          <p:nvPr>
            <p:ph type="sldNum" sz="quarter" idx="11"/>
          </p:nvPr>
        </p:nvSpPr>
        <p:spPr/>
        <p:txBody>
          <a:bodyPr/>
          <a:lstStyle/>
          <a:p>
            <a:fld id="{2ED79DD0-7BFA-486D-AE0D-25FC0197DF1E}" type="slidenum">
              <a:rPr lang="uk-UA" smtClean="0"/>
              <a:t>‹#›</a:t>
            </a:fld>
            <a:endParaRPr lang="uk-UA" dirty="0"/>
          </a:p>
        </p:txBody>
      </p:sp>
      <p:sp>
        <p:nvSpPr>
          <p:cNvPr id="14" name="Footer Placeholder 13"/>
          <p:cNvSpPr>
            <a:spLocks noGrp="1"/>
          </p:cNvSpPr>
          <p:nvPr>
            <p:ph type="ftr" sz="quarter" idx="12"/>
          </p:nvPr>
        </p:nvSpPr>
        <p:spPr/>
        <p:txBody>
          <a:bodyPr/>
          <a:lstStyle/>
          <a:p>
            <a:endParaRPr lang="uk-UA"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275238"/>
            <a:ext cx="3581400" cy="411162"/>
          </a:xfrm>
        </p:spPr>
        <p:txBody>
          <a:bodyPr anchor="b">
            <a:noAutofit/>
          </a:bodyPr>
          <a:lstStyle>
            <a:lvl1pPr marL="0" indent="0" algn="ctr">
              <a:buNone/>
              <a:defRPr sz="1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675288"/>
            <a:ext cx="3581400" cy="2525112"/>
          </a:xfrm>
        </p:spPr>
        <p:txBody>
          <a:bodyPr anchor="t">
            <a:normAutofit/>
          </a:bodyPr>
          <a:lstStyle>
            <a:lvl1pPr marL="228600" indent="-182880">
              <a:defRPr sz="1400"/>
            </a:lvl1pPr>
            <a:lvl2pPr>
              <a:defRPr sz="1400"/>
            </a:lvl2pPr>
            <a:lvl3pPr>
              <a:defRPr sz="1400"/>
            </a:lvl3pPr>
            <a:lvl4pPr>
              <a:defRPr sz="1400" baseline="0"/>
            </a:lvl4pPr>
            <a:lvl5pPr>
              <a:buFont typeface="Wingdings" pitchFamily="2" charset="2"/>
              <a:buChar char="§"/>
              <a:defRPr sz="1400"/>
            </a:lvl5pPr>
            <a:lvl6pPr>
              <a:buFont typeface="Wingdings" pitchFamily="2" charset="2"/>
              <a:buChar cha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5" name="Text Placeholder 4"/>
          <p:cNvSpPr>
            <a:spLocks noGrp="1"/>
          </p:cNvSpPr>
          <p:nvPr>
            <p:ph type="body" sz="quarter" idx="3"/>
          </p:nvPr>
        </p:nvSpPr>
        <p:spPr>
          <a:xfrm>
            <a:off x="457199" y="3429000"/>
            <a:ext cx="3581400" cy="411162"/>
          </a:xfrm>
        </p:spPr>
        <p:txBody>
          <a:bodyPr anchor="b">
            <a:noAutofit/>
          </a:bodyPr>
          <a:lstStyle>
            <a:lvl1pPr marL="0" indent="0" algn="ctr">
              <a:buNone/>
              <a:defRPr sz="1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57199" y="3840162"/>
            <a:ext cx="3581400" cy="2515198"/>
          </a:xfrm>
        </p:spPr>
        <p:txBody>
          <a:bodyPr anchor="t">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1" name="Title 1"/>
          <p:cNvSpPr>
            <a:spLocks noGrp="1"/>
          </p:cNvSpPr>
          <p:nvPr>
            <p:ph type="title"/>
          </p:nvPr>
        </p:nvSpPr>
        <p:spPr>
          <a:xfrm>
            <a:off x="4876800" y="457200"/>
            <a:ext cx="2819400" cy="5714999"/>
          </a:xfrm>
        </p:spPr>
        <p:txBody>
          <a:bodyPr/>
          <a:lstStyle/>
          <a:p>
            <a:r>
              <a:rPr lang="ru-RU" smtClean="0"/>
              <a:t>Образец заголовка</a:t>
            </a:r>
            <a:endParaRPr lang="en-US"/>
          </a:p>
        </p:txBody>
      </p:sp>
      <p:sp>
        <p:nvSpPr>
          <p:cNvPr id="12" name="Date Placeholder 11"/>
          <p:cNvSpPr>
            <a:spLocks noGrp="1"/>
          </p:cNvSpPr>
          <p:nvPr>
            <p:ph type="dt" sz="half" idx="10"/>
          </p:nvPr>
        </p:nvSpPr>
        <p:spPr/>
        <p:txBody>
          <a:bodyPr/>
          <a:lstStyle/>
          <a:p>
            <a:fld id="{84803051-BAF7-4DB3-871A-25A77346A187}" type="datetimeFigureOut">
              <a:rPr lang="uk-UA" smtClean="0"/>
              <a:t>20.11.2024</a:t>
            </a:fld>
            <a:endParaRPr lang="uk-UA" dirty="0"/>
          </a:p>
        </p:txBody>
      </p:sp>
      <p:sp>
        <p:nvSpPr>
          <p:cNvPr id="14" name="Slide Number Placeholder 13"/>
          <p:cNvSpPr>
            <a:spLocks noGrp="1"/>
          </p:cNvSpPr>
          <p:nvPr>
            <p:ph type="sldNum" sz="quarter" idx="11"/>
          </p:nvPr>
        </p:nvSpPr>
        <p:spPr/>
        <p:txBody>
          <a:bodyPr/>
          <a:lstStyle/>
          <a:p>
            <a:fld id="{2ED79DD0-7BFA-486D-AE0D-25FC0197DF1E}" type="slidenum">
              <a:rPr lang="uk-UA" smtClean="0"/>
              <a:t>‹#›</a:t>
            </a:fld>
            <a:endParaRPr lang="uk-UA" dirty="0"/>
          </a:p>
        </p:txBody>
      </p:sp>
      <p:sp>
        <p:nvSpPr>
          <p:cNvPr id="16" name="Footer Placeholder 15"/>
          <p:cNvSpPr>
            <a:spLocks noGrp="1"/>
          </p:cNvSpPr>
          <p:nvPr>
            <p:ph type="ftr" sz="quarter" idx="12"/>
          </p:nvPr>
        </p:nvSpPr>
        <p:spPr/>
        <p:txBody>
          <a:bodyPr/>
          <a:lstStyle/>
          <a:p>
            <a:endParaRPr lang="uk-UA"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3733800" y="457200"/>
            <a:ext cx="3962400" cy="5715000"/>
          </a:xfrm>
        </p:spPr>
        <p:txBody>
          <a:bodyPr/>
          <a:lstStyle/>
          <a:p>
            <a:r>
              <a:rPr lang="ru-RU" smtClean="0"/>
              <a:t>Образец заголовка</a:t>
            </a:r>
            <a:endParaRPr lang="en-US" dirty="0"/>
          </a:p>
        </p:txBody>
      </p:sp>
      <p:sp>
        <p:nvSpPr>
          <p:cNvPr id="9" name="Date Placeholder 8"/>
          <p:cNvSpPr>
            <a:spLocks noGrp="1"/>
          </p:cNvSpPr>
          <p:nvPr>
            <p:ph type="dt" sz="half" idx="10"/>
          </p:nvPr>
        </p:nvSpPr>
        <p:spPr/>
        <p:txBody>
          <a:bodyPr/>
          <a:lstStyle/>
          <a:p>
            <a:fld id="{84803051-BAF7-4DB3-871A-25A77346A187}" type="datetimeFigureOut">
              <a:rPr lang="uk-UA" smtClean="0"/>
              <a:t>20.11.2024</a:t>
            </a:fld>
            <a:endParaRPr lang="uk-UA" dirty="0"/>
          </a:p>
        </p:txBody>
      </p:sp>
      <p:sp>
        <p:nvSpPr>
          <p:cNvPr id="10" name="Slide Number Placeholder 9"/>
          <p:cNvSpPr>
            <a:spLocks noGrp="1"/>
          </p:cNvSpPr>
          <p:nvPr>
            <p:ph type="sldNum" sz="quarter" idx="11"/>
          </p:nvPr>
        </p:nvSpPr>
        <p:spPr/>
        <p:txBody>
          <a:bodyPr/>
          <a:lstStyle/>
          <a:p>
            <a:fld id="{2ED79DD0-7BFA-486D-AE0D-25FC0197DF1E}" type="slidenum">
              <a:rPr lang="uk-UA" smtClean="0"/>
              <a:t>‹#›</a:t>
            </a:fld>
            <a:endParaRPr lang="uk-UA" dirty="0"/>
          </a:p>
        </p:txBody>
      </p:sp>
      <p:sp>
        <p:nvSpPr>
          <p:cNvPr id="11" name="Footer Placeholder 10"/>
          <p:cNvSpPr>
            <a:spLocks noGrp="1"/>
          </p:cNvSpPr>
          <p:nvPr>
            <p:ph type="ftr" sz="quarter" idx="12"/>
          </p:nvPr>
        </p:nvSpPr>
        <p:spPr/>
        <p:txBody>
          <a:bodyPr/>
          <a:lstStyle/>
          <a:p>
            <a:endParaRPr lang="uk-UA"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84803051-BAF7-4DB3-871A-25A77346A187}" type="datetimeFigureOut">
              <a:rPr lang="uk-UA" smtClean="0"/>
              <a:t>20.11.2024</a:t>
            </a:fld>
            <a:endParaRPr lang="uk-UA" dirty="0"/>
          </a:p>
        </p:txBody>
      </p:sp>
      <p:sp>
        <p:nvSpPr>
          <p:cNvPr id="9" name="Slide Number Placeholder 8"/>
          <p:cNvSpPr>
            <a:spLocks noGrp="1"/>
          </p:cNvSpPr>
          <p:nvPr>
            <p:ph type="sldNum" sz="quarter" idx="11"/>
          </p:nvPr>
        </p:nvSpPr>
        <p:spPr/>
        <p:txBody>
          <a:bodyPr/>
          <a:lstStyle/>
          <a:p>
            <a:fld id="{2ED79DD0-7BFA-486D-AE0D-25FC0197DF1E}" type="slidenum">
              <a:rPr lang="uk-UA" smtClean="0"/>
              <a:t>‹#›</a:t>
            </a:fld>
            <a:endParaRPr lang="uk-UA" dirty="0"/>
          </a:p>
        </p:txBody>
      </p:sp>
      <p:sp>
        <p:nvSpPr>
          <p:cNvPr id="10" name="Footer Placeholder 9"/>
          <p:cNvSpPr>
            <a:spLocks noGrp="1"/>
          </p:cNvSpPr>
          <p:nvPr>
            <p:ph type="ftr" sz="quarter" idx="12"/>
          </p:nvPr>
        </p:nvSpPr>
        <p:spPr/>
        <p:txBody>
          <a:bodyPr/>
          <a:lstStyle/>
          <a:p>
            <a:endParaRPr lang="uk-UA"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181600" y="1676400"/>
            <a:ext cx="2514600" cy="1874837"/>
          </a:xfrm>
        </p:spPr>
        <p:txBody>
          <a:bodyPr anchor="b">
            <a:normAutofit/>
          </a:bodyPr>
          <a:lstStyle>
            <a:lvl1pPr algn="r">
              <a:defRPr sz="2000" b="0">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304800" y="1676400"/>
            <a:ext cx="4700016" cy="3505200"/>
          </a:xfrm>
        </p:spPr>
        <p:txBody>
          <a:bodyPr>
            <a:normAutofit/>
          </a:bodyPr>
          <a:lstStyle>
            <a:lvl1pPr marL="228600" indent="-182880">
              <a:defRPr sz="1200"/>
            </a:lvl1pPr>
            <a:lvl2pPr>
              <a:defRPr sz="1200"/>
            </a:lvl2pPr>
            <a:lvl3pPr>
              <a:defRPr sz="12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4" name="Text Placeholder 3"/>
          <p:cNvSpPr>
            <a:spLocks noGrp="1"/>
          </p:cNvSpPr>
          <p:nvPr>
            <p:ph type="body" sz="half" idx="2"/>
          </p:nvPr>
        </p:nvSpPr>
        <p:spPr>
          <a:xfrm>
            <a:off x="5486400" y="3552372"/>
            <a:ext cx="2209800" cy="1629228"/>
          </a:xfrm>
        </p:spPr>
        <p:txBody>
          <a:bodyPr anchor="t">
            <a:normAutofit/>
          </a:bodyPr>
          <a:lstStyle>
            <a:lvl1pPr marL="0" indent="0" algn="r">
              <a:buNone/>
              <a:defRPr sz="12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5" name="Date Placeholder 14"/>
          <p:cNvSpPr>
            <a:spLocks noGrp="1"/>
          </p:cNvSpPr>
          <p:nvPr>
            <p:ph type="dt" sz="half" idx="10"/>
          </p:nvPr>
        </p:nvSpPr>
        <p:spPr/>
        <p:txBody>
          <a:bodyPr/>
          <a:lstStyle/>
          <a:p>
            <a:fld id="{84803051-BAF7-4DB3-871A-25A77346A187}" type="datetimeFigureOut">
              <a:rPr lang="uk-UA" smtClean="0"/>
              <a:t>20.11.2024</a:t>
            </a:fld>
            <a:endParaRPr lang="uk-UA" dirty="0"/>
          </a:p>
        </p:txBody>
      </p:sp>
      <p:sp>
        <p:nvSpPr>
          <p:cNvPr id="16" name="Slide Number Placeholder 15"/>
          <p:cNvSpPr>
            <a:spLocks noGrp="1"/>
          </p:cNvSpPr>
          <p:nvPr>
            <p:ph type="sldNum" sz="quarter" idx="11"/>
          </p:nvPr>
        </p:nvSpPr>
        <p:spPr/>
        <p:txBody>
          <a:bodyPr/>
          <a:lstStyle/>
          <a:p>
            <a:fld id="{2ED79DD0-7BFA-486D-AE0D-25FC0197DF1E}" type="slidenum">
              <a:rPr lang="uk-UA" smtClean="0"/>
              <a:t>‹#›</a:t>
            </a:fld>
            <a:endParaRPr lang="uk-UA" dirty="0"/>
          </a:p>
        </p:txBody>
      </p:sp>
      <p:sp>
        <p:nvSpPr>
          <p:cNvPr id="17" name="Footer Placeholder 16"/>
          <p:cNvSpPr>
            <a:spLocks noGrp="1"/>
          </p:cNvSpPr>
          <p:nvPr>
            <p:ph type="ftr" sz="quarter" idx="12"/>
          </p:nvPr>
        </p:nvSpPr>
        <p:spPr/>
        <p:txBody>
          <a:bodyPr/>
          <a:lstStyle/>
          <a:p>
            <a:endParaRPr lang="uk-UA"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04800" y="1676400"/>
            <a:ext cx="4696967" cy="35052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Вставка рисунка</a:t>
            </a:r>
            <a:endParaRPr lang="en-US" dirty="0"/>
          </a:p>
        </p:txBody>
      </p:sp>
      <p:sp>
        <p:nvSpPr>
          <p:cNvPr id="11" name="Title 1"/>
          <p:cNvSpPr>
            <a:spLocks noGrp="1"/>
          </p:cNvSpPr>
          <p:nvPr>
            <p:ph type="title"/>
          </p:nvPr>
        </p:nvSpPr>
        <p:spPr>
          <a:xfrm>
            <a:off x="5181600" y="1676400"/>
            <a:ext cx="2514600" cy="1875972"/>
          </a:xfrm>
        </p:spPr>
        <p:txBody>
          <a:bodyPr anchor="b">
            <a:normAutofit/>
          </a:bodyPr>
          <a:lstStyle>
            <a:lvl1pPr algn="r">
              <a:defRPr sz="2000" b="0">
                <a:effectLst/>
              </a:defRPr>
            </a:lvl1pPr>
          </a:lstStyle>
          <a:p>
            <a:r>
              <a:rPr lang="ru-RU" smtClean="0"/>
              <a:t>Образец заголовка</a:t>
            </a:r>
            <a:endParaRPr lang="en-US" dirty="0"/>
          </a:p>
        </p:txBody>
      </p:sp>
      <p:sp>
        <p:nvSpPr>
          <p:cNvPr id="12" name="Text Placeholder 3"/>
          <p:cNvSpPr>
            <a:spLocks noGrp="1"/>
          </p:cNvSpPr>
          <p:nvPr>
            <p:ph type="body" sz="half" idx="2"/>
          </p:nvPr>
        </p:nvSpPr>
        <p:spPr>
          <a:xfrm>
            <a:off x="5486400" y="3552372"/>
            <a:ext cx="2209800" cy="1629228"/>
          </a:xfrm>
        </p:spPr>
        <p:txBody>
          <a:bodyPr anchor="t">
            <a:normAutofit/>
          </a:bodyPr>
          <a:lstStyle>
            <a:lvl1pPr marL="0" indent="0" algn="r">
              <a:buNone/>
              <a:defRPr sz="12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6" name="Date Placeholder 15"/>
          <p:cNvSpPr>
            <a:spLocks noGrp="1"/>
          </p:cNvSpPr>
          <p:nvPr>
            <p:ph type="dt" sz="half" idx="10"/>
          </p:nvPr>
        </p:nvSpPr>
        <p:spPr/>
        <p:txBody>
          <a:bodyPr/>
          <a:lstStyle/>
          <a:p>
            <a:fld id="{84803051-BAF7-4DB3-871A-25A77346A187}" type="datetimeFigureOut">
              <a:rPr lang="uk-UA" smtClean="0"/>
              <a:t>20.11.2024</a:t>
            </a:fld>
            <a:endParaRPr lang="uk-UA" dirty="0"/>
          </a:p>
        </p:txBody>
      </p:sp>
      <p:sp>
        <p:nvSpPr>
          <p:cNvPr id="17" name="Slide Number Placeholder 16"/>
          <p:cNvSpPr>
            <a:spLocks noGrp="1"/>
          </p:cNvSpPr>
          <p:nvPr>
            <p:ph type="sldNum" sz="quarter" idx="11"/>
          </p:nvPr>
        </p:nvSpPr>
        <p:spPr/>
        <p:txBody>
          <a:bodyPr/>
          <a:lstStyle/>
          <a:p>
            <a:fld id="{2ED79DD0-7BFA-486D-AE0D-25FC0197DF1E}" type="slidenum">
              <a:rPr lang="uk-UA" smtClean="0"/>
              <a:t>‹#›</a:t>
            </a:fld>
            <a:endParaRPr lang="uk-UA" dirty="0"/>
          </a:p>
        </p:txBody>
      </p:sp>
      <p:sp>
        <p:nvSpPr>
          <p:cNvPr id="18" name="Footer Placeholder 17"/>
          <p:cNvSpPr>
            <a:spLocks noGrp="1"/>
          </p:cNvSpPr>
          <p:nvPr>
            <p:ph type="ftr" sz="quarter" idx="12"/>
          </p:nvPr>
        </p:nvSpPr>
        <p:spPr/>
        <p:txBody>
          <a:bodyPr/>
          <a:lstStyle/>
          <a:p>
            <a:endParaRPr lang="uk-UA"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Date Placeholder 12"/>
          <p:cNvSpPr>
            <a:spLocks noGrp="1"/>
          </p:cNvSpPr>
          <p:nvPr>
            <p:ph type="dt" sz="half" idx="10"/>
          </p:nvPr>
        </p:nvSpPr>
        <p:spPr/>
        <p:txBody>
          <a:bodyPr/>
          <a:lstStyle/>
          <a:p>
            <a:fld id="{84803051-BAF7-4DB3-871A-25A77346A187}" type="datetimeFigureOut">
              <a:rPr lang="uk-UA" smtClean="0"/>
              <a:t>20.11.2024</a:t>
            </a:fld>
            <a:endParaRPr lang="uk-UA" dirty="0"/>
          </a:p>
        </p:txBody>
      </p:sp>
      <p:sp>
        <p:nvSpPr>
          <p:cNvPr id="14" name="Slide Number Placeholder 13"/>
          <p:cNvSpPr>
            <a:spLocks noGrp="1"/>
          </p:cNvSpPr>
          <p:nvPr>
            <p:ph type="sldNum" sz="quarter" idx="11"/>
          </p:nvPr>
        </p:nvSpPr>
        <p:spPr/>
        <p:txBody>
          <a:bodyPr/>
          <a:lstStyle/>
          <a:p>
            <a:fld id="{2ED79DD0-7BFA-486D-AE0D-25FC0197DF1E}" type="slidenum">
              <a:rPr lang="uk-UA" smtClean="0"/>
              <a:t>‹#›</a:t>
            </a:fld>
            <a:endParaRPr lang="uk-UA" dirty="0"/>
          </a:p>
        </p:txBody>
      </p:sp>
      <p:sp>
        <p:nvSpPr>
          <p:cNvPr id="15" name="Footer Placeholder 14"/>
          <p:cNvSpPr>
            <a:spLocks noGrp="1"/>
          </p:cNvSpPr>
          <p:nvPr>
            <p:ph type="ftr" sz="quarter" idx="12"/>
          </p:nvPr>
        </p:nvSpPr>
        <p:spPr/>
        <p:txBody>
          <a:bodyPr/>
          <a:lstStyle/>
          <a:p>
            <a:endParaRPr lang="uk-UA"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Date Placeholder 12"/>
          <p:cNvSpPr>
            <a:spLocks noGrp="1"/>
          </p:cNvSpPr>
          <p:nvPr>
            <p:ph type="dt" sz="half" idx="10"/>
          </p:nvPr>
        </p:nvSpPr>
        <p:spPr/>
        <p:txBody>
          <a:bodyPr/>
          <a:lstStyle/>
          <a:p>
            <a:fld id="{84803051-BAF7-4DB3-871A-25A77346A187}" type="datetimeFigureOut">
              <a:rPr lang="uk-UA" smtClean="0"/>
              <a:t>20.11.2024</a:t>
            </a:fld>
            <a:endParaRPr lang="uk-UA" dirty="0"/>
          </a:p>
        </p:txBody>
      </p:sp>
      <p:sp>
        <p:nvSpPr>
          <p:cNvPr id="14" name="Slide Number Placeholder 13"/>
          <p:cNvSpPr>
            <a:spLocks noGrp="1"/>
          </p:cNvSpPr>
          <p:nvPr>
            <p:ph type="sldNum" sz="quarter" idx="11"/>
          </p:nvPr>
        </p:nvSpPr>
        <p:spPr/>
        <p:txBody>
          <a:bodyPr/>
          <a:lstStyle/>
          <a:p>
            <a:fld id="{2ED79DD0-7BFA-486D-AE0D-25FC0197DF1E}" type="slidenum">
              <a:rPr lang="uk-UA" smtClean="0"/>
              <a:t>‹#›</a:t>
            </a:fld>
            <a:endParaRPr lang="uk-UA" dirty="0"/>
          </a:p>
        </p:txBody>
      </p:sp>
      <p:sp>
        <p:nvSpPr>
          <p:cNvPr id="15" name="Footer Placeholder 14"/>
          <p:cNvSpPr>
            <a:spLocks noGrp="1"/>
          </p:cNvSpPr>
          <p:nvPr>
            <p:ph type="ftr" sz="quarter" idx="12"/>
          </p:nvPr>
        </p:nvSpPr>
        <p:spPr/>
        <p:txBody>
          <a:bodyPr/>
          <a:lstStyle/>
          <a:p>
            <a:endParaRPr lang="uk-UA"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2" name="Picture 11" descr="sphere2.png"/>
          <p:cNvPicPr>
            <a:picLocks noChangeAspect="1"/>
          </p:cNvPicPr>
          <p:nvPr/>
        </p:nvPicPr>
        <p:blipFill>
          <a:blip r:embed="rId13" cstate="print"/>
          <a:stretch>
            <a:fillRect/>
          </a:stretch>
        </p:blipFill>
        <p:spPr>
          <a:xfrm>
            <a:off x="8823693" y="0"/>
            <a:ext cx="320307" cy="6858000"/>
          </a:xfrm>
          <a:prstGeom prst="rect">
            <a:avLst/>
          </a:prstGeom>
        </p:spPr>
      </p:pic>
      <p:sp>
        <p:nvSpPr>
          <p:cNvPr id="2" name="Title Placeholder 1"/>
          <p:cNvSpPr>
            <a:spLocks noGrp="1"/>
          </p:cNvSpPr>
          <p:nvPr>
            <p:ph type="title"/>
          </p:nvPr>
        </p:nvSpPr>
        <p:spPr>
          <a:xfrm>
            <a:off x="4876800" y="457200"/>
            <a:ext cx="2819400" cy="5715000"/>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457200"/>
            <a:ext cx="3657600" cy="571499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8" name="Slide Number Placeholder 7"/>
          <p:cNvSpPr>
            <a:spLocks noGrp="1"/>
          </p:cNvSpPr>
          <p:nvPr>
            <p:ph type="sldNum" sz="quarter" idx="4"/>
          </p:nvPr>
        </p:nvSpPr>
        <p:spPr>
          <a:xfrm>
            <a:off x="7772400" y="6400800"/>
            <a:ext cx="533400" cy="152400"/>
          </a:xfrm>
          <a:prstGeom prst="rect">
            <a:avLst/>
          </a:prstGeom>
        </p:spPr>
        <p:txBody>
          <a:bodyPr vert="horz" lIns="91440" tIns="45720" rIns="91440" bIns="45720" rtlCol="0" anchor="ctr"/>
          <a:lstStyle>
            <a:lvl1pPr algn="ctr">
              <a:defRPr sz="1050">
                <a:solidFill>
                  <a:schemeClr val="tx1">
                    <a:lumMod val="50000"/>
                    <a:lumOff val="50000"/>
                  </a:schemeClr>
                </a:solidFill>
              </a:defRPr>
            </a:lvl1pPr>
          </a:lstStyle>
          <a:p>
            <a:fld id="{2ED79DD0-7BFA-486D-AE0D-25FC0197DF1E}" type="slidenum">
              <a:rPr lang="uk-UA" smtClean="0"/>
              <a:t>‹#›</a:t>
            </a:fld>
            <a:endParaRPr lang="uk-UA" dirty="0"/>
          </a:p>
        </p:txBody>
      </p:sp>
      <p:sp>
        <p:nvSpPr>
          <p:cNvPr id="9" name="Date Placeholder 8"/>
          <p:cNvSpPr>
            <a:spLocks noGrp="1"/>
          </p:cNvSpPr>
          <p:nvPr>
            <p:ph type="dt" sz="half" idx="2"/>
          </p:nvPr>
        </p:nvSpPr>
        <p:spPr>
          <a:xfrm>
            <a:off x="4876801" y="6426201"/>
            <a:ext cx="2819399" cy="126999"/>
          </a:xfrm>
          <a:prstGeom prst="rect">
            <a:avLst/>
          </a:prstGeom>
        </p:spPr>
        <p:txBody>
          <a:bodyPr vert="horz" lIns="91440" tIns="45720" rIns="91440" bIns="45720" rtlCol="0" anchor="ctr"/>
          <a:lstStyle>
            <a:lvl1pPr algn="r">
              <a:defRPr sz="1050">
                <a:solidFill>
                  <a:schemeClr val="tx1">
                    <a:lumMod val="50000"/>
                    <a:lumOff val="50000"/>
                  </a:schemeClr>
                </a:solidFill>
              </a:defRPr>
            </a:lvl1pPr>
          </a:lstStyle>
          <a:p>
            <a:fld id="{84803051-BAF7-4DB3-871A-25A77346A187}" type="datetimeFigureOut">
              <a:rPr lang="uk-UA" smtClean="0"/>
              <a:t>20.11.2024</a:t>
            </a:fld>
            <a:endParaRPr lang="uk-UA" dirty="0"/>
          </a:p>
        </p:txBody>
      </p:sp>
      <p:sp>
        <p:nvSpPr>
          <p:cNvPr id="10" name="Footer Placeholder 9"/>
          <p:cNvSpPr>
            <a:spLocks noGrp="1"/>
          </p:cNvSpPr>
          <p:nvPr>
            <p:ph type="ftr" sz="quarter" idx="3"/>
          </p:nvPr>
        </p:nvSpPr>
        <p:spPr>
          <a:xfrm>
            <a:off x="4875213" y="6296248"/>
            <a:ext cx="2820987" cy="152400"/>
          </a:xfrm>
          <a:prstGeom prst="rect">
            <a:avLst/>
          </a:prstGeom>
        </p:spPr>
        <p:txBody>
          <a:bodyPr vert="horz" lIns="91440" tIns="45720" rIns="91440" bIns="45720" rtlCol="0" anchor="b"/>
          <a:lstStyle>
            <a:lvl1pPr algn="r">
              <a:defRPr sz="1050">
                <a:solidFill>
                  <a:schemeClr val="tx1"/>
                </a:solidFill>
              </a:defRPr>
            </a:lvl1pPr>
          </a:lstStyle>
          <a:p>
            <a:endParaRPr lang="uk-UA" dirty="0"/>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r" defTabSz="914400" rtl="0" eaLnBrk="1" latinLnBrk="0" hangingPunct="1">
        <a:spcBef>
          <a:spcPct val="0"/>
        </a:spcBef>
        <a:buNone/>
        <a:defRPr sz="2800" kern="1200">
          <a:gradFill>
            <a:gsLst>
              <a:gs pos="0">
                <a:schemeClr val="tx1">
                  <a:lumMod val="50000"/>
                </a:schemeClr>
              </a:gs>
              <a:gs pos="61000">
                <a:schemeClr val="tx1"/>
              </a:gs>
            </a:gsLst>
            <a:lin ang="5400000" scaled="0"/>
          </a:gradFill>
          <a:effectLst/>
          <a:latin typeface="+mj-lt"/>
          <a:ea typeface="+mj-ea"/>
          <a:cs typeface="+mj-cs"/>
        </a:defRPr>
      </a:lvl1pPr>
    </p:titleStyle>
    <p:bodyStyle>
      <a:lvl1pPr marL="182880" indent="-182880" algn="l" defTabSz="914400" rtl="0" eaLnBrk="1" latinLnBrk="0" hangingPunct="1">
        <a:spcBef>
          <a:spcPct val="20000"/>
        </a:spcBef>
        <a:buClr>
          <a:schemeClr val="tx1">
            <a:lumMod val="50000"/>
            <a:lumOff val="50000"/>
          </a:schemeClr>
        </a:buClr>
        <a:buFont typeface="Wingdings" pitchFamily="2" charset="2"/>
        <a:buChar char="§"/>
        <a:defRPr sz="1800" kern="1200">
          <a:solidFill>
            <a:schemeClr val="tx1">
              <a:lumMod val="85000"/>
            </a:schemeClr>
          </a:solidFill>
          <a:latin typeface="+mn-lt"/>
          <a:ea typeface="+mn-ea"/>
          <a:cs typeface="+mn-cs"/>
        </a:defRPr>
      </a:lvl1pPr>
      <a:lvl2pPr marL="41148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2pPr>
      <a:lvl3pPr marL="59436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3pPr>
      <a:lvl4pPr marL="77724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4pPr>
      <a:lvl5pPr marL="96012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5pPr>
      <a:lvl6pPr marL="114300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6pPr>
      <a:lvl7pPr marL="132588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7pPr>
      <a:lvl8pPr marL="150876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8pPr>
      <a:lvl9pPr marL="169164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438400" y="4221088"/>
            <a:ext cx="3962400" cy="1493912"/>
          </a:xfrm>
        </p:spPr>
        <p:txBody>
          <a:bodyPr/>
          <a:lstStyle/>
          <a:p>
            <a:pPr lvl="0" algn="l">
              <a:buClr>
                <a:srgbClr val="629DD1"/>
              </a:buClr>
              <a:buSzPct val="76000"/>
            </a:pPr>
            <a:r>
              <a:rPr lang="uk-UA" b="1" dirty="0">
                <a:solidFill>
                  <a:srgbClr val="FFFF00"/>
                </a:solidFill>
                <a:latin typeface="Times New Roman" pitchFamily="18" charset="0"/>
                <a:cs typeface="Times New Roman" pitchFamily="18" charset="0"/>
              </a:rPr>
              <a:t>Кондратюк Людмила Олександрівна </a:t>
            </a:r>
          </a:p>
          <a:p>
            <a:pPr lvl="0" algn="l">
              <a:buClr>
                <a:srgbClr val="629DD1"/>
              </a:buClr>
              <a:buSzPct val="76000"/>
            </a:pPr>
            <a:r>
              <a:rPr lang="uk-UA" b="1" dirty="0">
                <a:solidFill>
                  <a:srgbClr val="FFFF00"/>
                </a:solidFill>
                <a:latin typeface="Times New Roman" pitchFamily="18" charset="0"/>
                <a:cs typeface="Times New Roman" pitchFamily="18" charset="0"/>
              </a:rPr>
              <a:t>Вчитель української мови та літератури</a:t>
            </a:r>
          </a:p>
          <a:p>
            <a:pPr lvl="0" algn="l">
              <a:buClr>
                <a:srgbClr val="629DD1"/>
              </a:buClr>
              <a:buSzPct val="76000"/>
            </a:pPr>
            <a:r>
              <a:rPr lang="uk-UA" b="1" dirty="0">
                <a:solidFill>
                  <a:srgbClr val="FFFF00"/>
                </a:solidFill>
                <a:latin typeface="Times New Roman" pitchFamily="18" charset="0"/>
                <a:cs typeface="Times New Roman" pitchFamily="18" charset="0"/>
              </a:rPr>
              <a:t>Вечірньої (змінної) школи № 20 м. Києва</a:t>
            </a:r>
          </a:p>
          <a:p>
            <a:pPr lvl="0" algn="l">
              <a:buClr>
                <a:srgbClr val="629DD1"/>
              </a:buClr>
              <a:buSzPct val="76000"/>
            </a:pPr>
            <a:endParaRPr lang="uk-UA" sz="1500" b="1" dirty="0">
              <a:solidFill>
                <a:srgbClr val="FFFF00"/>
              </a:solidFill>
              <a:latin typeface="Times New Roman" pitchFamily="18" charset="0"/>
              <a:cs typeface="Times New Roman" pitchFamily="18" charset="0"/>
            </a:endParaRPr>
          </a:p>
          <a:p>
            <a:endParaRPr lang="uk-UA" dirty="0"/>
          </a:p>
        </p:txBody>
      </p:sp>
      <p:sp>
        <p:nvSpPr>
          <p:cNvPr id="2" name="Заголовок 1"/>
          <p:cNvSpPr>
            <a:spLocks noGrp="1"/>
          </p:cNvSpPr>
          <p:nvPr>
            <p:ph type="title"/>
          </p:nvPr>
        </p:nvSpPr>
        <p:spPr>
          <a:xfrm>
            <a:off x="683568" y="1447800"/>
            <a:ext cx="5717232" cy="1765176"/>
          </a:xfrm>
        </p:spPr>
        <p:txBody>
          <a:bodyPr>
            <a:normAutofit/>
          </a:bodyPr>
          <a:lstStyle/>
          <a:p>
            <a:pPr algn="ctr"/>
            <a:r>
              <a:rPr lang="uk-UA" sz="5400" b="1" i="1" dirty="0" smtClean="0">
                <a:solidFill>
                  <a:srgbClr val="00B0F0"/>
                </a:solidFill>
                <a:latin typeface="Times New Roman" pitchFamily="18" charset="0"/>
                <a:cs typeface="Times New Roman" pitchFamily="18" charset="0"/>
              </a:rPr>
              <a:t>Категорія роду і числа</a:t>
            </a:r>
            <a:endParaRPr lang="uk-UA" sz="5400" b="1" i="1" dirty="0">
              <a:solidFill>
                <a:srgbClr val="00B0F0"/>
              </a:solidFill>
              <a:latin typeface="Times New Roman" pitchFamily="18" charset="0"/>
              <a:cs typeface="Times New Roman" pitchFamily="18" charset="0"/>
            </a:endParaRPr>
          </a:p>
        </p:txBody>
      </p:sp>
    </p:spTree>
    <p:extLst>
      <p:ext uri="{BB962C8B-B14F-4D97-AF65-F5344CB8AC3E}">
        <p14:creationId xmlns:p14="http://schemas.microsoft.com/office/powerpoint/2010/main" val="311204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sz="quarter" idx="13"/>
          </p:nvPr>
        </p:nvSpPr>
        <p:spPr>
          <a:xfrm>
            <a:off x="539552" y="233264"/>
            <a:ext cx="6131024" cy="6624736"/>
          </a:xfrm>
          <a:solidFill>
            <a:schemeClr val="accent2">
              <a:lumMod val="20000"/>
              <a:lumOff val="80000"/>
            </a:schemeClr>
          </a:solidFill>
        </p:spPr>
        <p:txBody>
          <a:bodyPr>
            <a:normAutofit/>
          </a:bodyPr>
          <a:lstStyle/>
          <a:p>
            <a:pPr algn="ctr"/>
            <a:r>
              <a:rPr lang="uk-UA" sz="1600" dirty="0" smtClean="0">
                <a:solidFill>
                  <a:schemeClr val="bg1"/>
                </a:solidFill>
                <a:latin typeface="Times New Roman" pitchFamily="18" charset="0"/>
                <a:cs typeface="Times New Roman" pitchFamily="18" charset="0"/>
              </a:rPr>
              <a:t>Існування в українській мові трьох родів –</a:t>
            </a:r>
          </a:p>
          <a:p>
            <a:pPr algn="ctr"/>
            <a:endParaRPr lang="uk-UA" sz="1600" dirty="0">
              <a:solidFill>
                <a:schemeClr val="bg1"/>
              </a:solidFill>
              <a:latin typeface="Times New Roman" pitchFamily="18" charset="0"/>
              <a:cs typeface="Times New Roman" pitchFamily="18" charset="0"/>
            </a:endParaRPr>
          </a:p>
          <a:p>
            <a:pPr algn="ctr"/>
            <a:endParaRPr lang="uk-UA" sz="1600" dirty="0" smtClean="0">
              <a:solidFill>
                <a:schemeClr val="bg1"/>
              </a:solidFill>
              <a:latin typeface="Times New Roman" pitchFamily="18" charset="0"/>
              <a:cs typeface="Times New Roman" pitchFamily="18" charset="0"/>
            </a:endParaRPr>
          </a:p>
          <a:p>
            <a:pPr algn="ctr"/>
            <a:endParaRPr lang="uk-UA" sz="1600" dirty="0">
              <a:solidFill>
                <a:schemeClr val="bg1"/>
              </a:solidFill>
              <a:latin typeface="Times New Roman" pitchFamily="18" charset="0"/>
              <a:cs typeface="Times New Roman" pitchFamily="18" charset="0"/>
            </a:endParaRPr>
          </a:p>
          <a:p>
            <a:pPr algn="ctr"/>
            <a:endParaRPr lang="uk-UA" sz="1600" dirty="0" smtClean="0">
              <a:solidFill>
                <a:schemeClr val="bg1"/>
              </a:solidFill>
              <a:latin typeface="Times New Roman" pitchFamily="18" charset="0"/>
              <a:cs typeface="Times New Roman" pitchFamily="18" charset="0"/>
            </a:endParaRPr>
          </a:p>
          <a:p>
            <a:pPr algn="ctr"/>
            <a:endParaRPr lang="uk-UA" sz="1600" dirty="0">
              <a:solidFill>
                <a:schemeClr val="bg1"/>
              </a:solidFill>
              <a:latin typeface="Times New Roman" pitchFamily="18" charset="0"/>
              <a:cs typeface="Times New Roman" pitchFamily="18" charset="0"/>
            </a:endParaRPr>
          </a:p>
          <a:p>
            <a:pPr algn="ctr"/>
            <a:endParaRPr lang="uk-UA" sz="1600" dirty="0" smtClean="0">
              <a:solidFill>
                <a:schemeClr val="bg1"/>
              </a:solidFill>
              <a:latin typeface="Times New Roman" pitchFamily="18" charset="0"/>
              <a:cs typeface="Times New Roman" pitchFamily="18" charset="0"/>
            </a:endParaRPr>
          </a:p>
          <a:p>
            <a:pPr algn="ctr"/>
            <a:endParaRPr lang="uk-UA" sz="1600" dirty="0">
              <a:solidFill>
                <a:schemeClr val="bg1"/>
              </a:solidFill>
              <a:latin typeface="Times New Roman" pitchFamily="18" charset="0"/>
              <a:cs typeface="Times New Roman" pitchFamily="18" charset="0"/>
            </a:endParaRPr>
          </a:p>
          <a:p>
            <a:pPr algn="ctr"/>
            <a:r>
              <a:rPr lang="uk-UA" sz="1600" dirty="0" smtClean="0">
                <a:solidFill>
                  <a:schemeClr val="bg1"/>
                </a:solidFill>
                <a:latin typeface="Times New Roman" pitchFamily="18" charset="0"/>
                <a:cs typeface="Times New Roman" pitchFamily="18" charset="0"/>
              </a:rPr>
              <a:t>є важливим стилістичним засобом. Цей засіб неоднаково виявляється в різних стилях.</a:t>
            </a:r>
          </a:p>
          <a:p>
            <a:pPr algn="ctr"/>
            <a:endParaRPr lang="uk-UA" sz="1600" b="1" dirty="0" smtClean="0">
              <a:solidFill>
                <a:schemeClr val="bg1"/>
              </a:solidFill>
              <a:latin typeface="Times New Roman" pitchFamily="18" charset="0"/>
              <a:cs typeface="Times New Roman" pitchFamily="18" charset="0"/>
            </a:endParaRPr>
          </a:p>
          <a:p>
            <a:pPr algn="ctr"/>
            <a:endParaRPr lang="uk-UA" sz="1600" b="1" dirty="0">
              <a:solidFill>
                <a:schemeClr val="bg1"/>
              </a:solidFill>
              <a:latin typeface="Times New Roman" pitchFamily="18" charset="0"/>
              <a:cs typeface="Times New Roman" pitchFamily="18" charset="0"/>
            </a:endParaRPr>
          </a:p>
          <a:p>
            <a:pPr algn="ctr"/>
            <a:r>
              <a:rPr lang="uk-UA" sz="1600" b="1" dirty="0" smtClean="0">
                <a:solidFill>
                  <a:schemeClr val="bg1"/>
                </a:solidFill>
                <a:latin typeface="Times New Roman" pitchFamily="18" charset="0"/>
                <a:cs typeface="Times New Roman" pitchFamily="18" charset="0"/>
              </a:rPr>
              <a:t>Найважливішими є такі особливості родових форм іменників:</a:t>
            </a:r>
          </a:p>
          <a:p>
            <a:pPr marL="285750" indent="-285750" algn="ctr">
              <a:buFontTx/>
              <a:buChar char="-"/>
            </a:pPr>
            <a:r>
              <a:rPr lang="uk-UA" sz="1600" dirty="0" smtClean="0">
                <a:solidFill>
                  <a:schemeClr val="bg1"/>
                </a:solidFill>
                <a:latin typeface="Times New Roman" pitchFamily="18" charset="0"/>
                <a:cs typeface="Times New Roman" pitchFamily="18" charset="0"/>
              </a:rPr>
              <a:t>- уживання паралельних форм чоловічого і жіночого роду для називання осіб жіночої статі </a:t>
            </a:r>
            <a:r>
              <a:rPr lang="uk-UA" sz="1600" i="1" dirty="0" smtClean="0">
                <a:solidFill>
                  <a:schemeClr val="bg1"/>
                </a:solidFill>
                <a:latin typeface="Times New Roman" pitchFamily="18" charset="0"/>
                <a:cs typeface="Times New Roman" pitchFamily="18" charset="0"/>
              </a:rPr>
              <a:t>(артист – артистка, майстер – майстриня);</a:t>
            </a:r>
          </a:p>
          <a:p>
            <a:pPr marL="285750" indent="-285750" algn="ctr">
              <a:buFontTx/>
              <a:buChar char="-"/>
            </a:pPr>
            <a:r>
              <a:rPr lang="uk-UA" sz="1600" dirty="0" smtClean="0">
                <a:solidFill>
                  <a:schemeClr val="bg1"/>
                </a:solidFill>
                <a:latin typeface="Times New Roman" pitchFamily="18" charset="0"/>
                <a:cs typeface="Times New Roman" pitchFamily="18" charset="0"/>
              </a:rPr>
              <a:t>- стилістична роль іменників спільного роду </a:t>
            </a:r>
            <a:r>
              <a:rPr lang="uk-UA" sz="1600" i="1" dirty="0" smtClean="0">
                <a:solidFill>
                  <a:schemeClr val="bg1"/>
                </a:solidFill>
                <a:latin typeface="Times New Roman" pitchFamily="18" charset="0"/>
                <a:cs typeface="Times New Roman" pitchFamily="18" charset="0"/>
              </a:rPr>
              <a:t>(нездара, незграба, каліка);</a:t>
            </a:r>
          </a:p>
          <a:p>
            <a:pPr marL="285750" indent="-285750" algn="ctr">
              <a:buFontTx/>
              <a:buChar char="-"/>
            </a:pPr>
            <a:r>
              <a:rPr lang="uk-UA" sz="1600" dirty="0" smtClean="0">
                <a:solidFill>
                  <a:schemeClr val="bg1"/>
                </a:solidFill>
                <a:latin typeface="Times New Roman" pitchFamily="18" charset="0"/>
                <a:cs typeface="Times New Roman" pitchFamily="18" charset="0"/>
              </a:rPr>
              <a:t>- заміна форм роду для створення різних експресивних відтінків: співчуття, замилування чи осуд, зневаги (</a:t>
            </a:r>
            <a:r>
              <a:rPr lang="uk-UA" sz="1600" i="1" dirty="0" smtClean="0">
                <a:solidFill>
                  <a:schemeClr val="bg1"/>
                </a:solidFill>
                <a:latin typeface="Times New Roman" pitchFamily="18" charset="0"/>
                <a:cs typeface="Times New Roman" pitchFamily="18" charset="0"/>
              </a:rPr>
              <a:t>дитятко ти моє рідненьке).</a:t>
            </a:r>
            <a:endParaRPr lang="uk-UA" sz="1600" dirty="0" smtClean="0">
              <a:solidFill>
                <a:schemeClr val="bg1"/>
              </a:solidFill>
              <a:latin typeface="Times New Roman" pitchFamily="18" charset="0"/>
              <a:cs typeface="Times New Roman" pitchFamily="18" charset="0"/>
            </a:endParaRPr>
          </a:p>
          <a:p>
            <a:pPr marL="285750" indent="-285750" algn="ctr">
              <a:buFontTx/>
              <a:buChar char="-"/>
            </a:pPr>
            <a:endParaRPr lang="uk-UA" sz="1600" dirty="0">
              <a:solidFill>
                <a:schemeClr val="bg1"/>
              </a:solidFill>
              <a:latin typeface="Times New Roman" pitchFamily="18" charset="0"/>
              <a:cs typeface="Times New Roman" pitchFamily="18" charset="0"/>
            </a:endParaRPr>
          </a:p>
        </p:txBody>
      </p:sp>
      <p:sp>
        <p:nvSpPr>
          <p:cNvPr id="7" name="Пятно 1 6"/>
          <p:cNvSpPr/>
          <p:nvPr/>
        </p:nvSpPr>
        <p:spPr>
          <a:xfrm>
            <a:off x="395536" y="595536"/>
            <a:ext cx="1944216" cy="1249288"/>
          </a:xfrm>
          <a:prstGeom prst="irregularSeal1">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b="1" dirty="0" smtClean="0">
                <a:solidFill>
                  <a:srgbClr val="002060"/>
                </a:solidFill>
                <a:latin typeface="Times New Roman" pitchFamily="18" charset="0"/>
                <a:cs typeface="Times New Roman" pitchFamily="18" charset="0"/>
              </a:rPr>
              <a:t>чоловічого</a:t>
            </a:r>
            <a:endParaRPr lang="uk-UA" sz="1400" b="1" dirty="0">
              <a:solidFill>
                <a:srgbClr val="002060"/>
              </a:solidFill>
              <a:latin typeface="Times New Roman" pitchFamily="18" charset="0"/>
              <a:cs typeface="Times New Roman" pitchFamily="18" charset="0"/>
            </a:endParaRPr>
          </a:p>
        </p:txBody>
      </p:sp>
      <p:sp>
        <p:nvSpPr>
          <p:cNvPr id="8" name="Пятно 1 7"/>
          <p:cNvSpPr/>
          <p:nvPr/>
        </p:nvSpPr>
        <p:spPr>
          <a:xfrm>
            <a:off x="2699792" y="1220180"/>
            <a:ext cx="2088232" cy="1128700"/>
          </a:xfrm>
          <a:prstGeom prst="irregularSeal1">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b="1" dirty="0" smtClean="0">
                <a:solidFill>
                  <a:srgbClr val="FF0000"/>
                </a:solidFill>
                <a:latin typeface="Times New Roman" pitchFamily="18" charset="0"/>
                <a:cs typeface="Times New Roman" pitchFamily="18" charset="0"/>
              </a:rPr>
              <a:t>жіночого</a:t>
            </a:r>
            <a:endParaRPr lang="uk-UA" sz="1400" b="1" dirty="0">
              <a:solidFill>
                <a:srgbClr val="FF0000"/>
              </a:solidFill>
              <a:latin typeface="Times New Roman" pitchFamily="18" charset="0"/>
              <a:cs typeface="Times New Roman" pitchFamily="18" charset="0"/>
            </a:endParaRPr>
          </a:p>
        </p:txBody>
      </p:sp>
      <p:sp>
        <p:nvSpPr>
          <p:cNvPr id="9" name="Пятно 1 8"/>
          <p:cNvSpPr/>
          <p:nvPr/>
        </p:nvSpPr>
        <p:spPr>
          <a:xfrm>
            <a:off x="5004048" y="595536"/>
            <a:ext cx="2016224" cy="1249288"/>
          </a:xfrm>
          <a:prstGeom prst="irregularSeal1">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b="1" dirty="0" smtClean="0">
                <a:solidFill>
                  <a:srgbClr val="FFC000"/>
                </a:solidFill>
                <a:latin typeface="Times New Roman" pitchFamily="18" charset="0"/>
                <a:cs typeface="Times New Roman" pitchFamily="18" charset="0"/>
              </a:rPr>
              <a:t>середнього</a:t>
            </a:r>
            <a:endParaRPr lang="uk-UA" sz="14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1097995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sz="quarter" idx="13"/>
          </p:nvPr>
        </p:nvSpPr>
        <p:spPr>
          <a:xfrm>
            <a:off x="251520" y="188640"/>
            <a:ext cx="6552728" cy="6264696"/>
          </a:xfrm>
          <a:solidFill>
            <a:schemeClr val="accent3">
              <a:lumMod val="20000"/>
              <a:lumOff val="80000"/>
            </a:schemeClr>
          </a:solidFill>
        </p:spPr>
        <p:txBody>
          <a:bodyPr>
            <a:normAutofit/>
          </a:bodyPr>
          <a:lstStyle/>
          <a:p>
            <a:pPr algn="just"/>
            <a:r>
              <a:rPr lang="uk-UA" sz="1600" dirty="0" smtClean="0">
                <a:solidFill>
                  <a:schemeClr val="bg1"/>
                </a:solidFill>
                <a:latin typeface="Times New Roman" pitchFamily="18" charset="0"/>
                <a:cs typeface="Times New Roman" pitchFamily="18" charset="0"/>
              </a:rPr>
              <a:t>     </a:t>
            </a:r>
          </a:p>
          <a:p>
            <a:pPr algn="just"/>
            <a:r>
              <a:rPr lang="uk-UA" sz="1600" dirty="0" smtClean="0">
                <a:solidFill>
                  <a:schemeClr val="bg1"/>
                </a:solidFill>
                <a:latin typeface="Times New Roman" pitchFamily="18" charset="0"/>
                <a:cs typeface="Times New Roman" pitchFamily="18" charset="0"/>
              </a:rPr>
              <a:t>Паралельні форми родової належності мають іменники, що позначають осіб жіночої статі за їхньою професією чи характером діяльності (</a:t>
            </a:r>
            <a:r>
              <a:rPr lang="uk-UA" sz="1600" i="1" dirty="0" smtClean="0">
                <a:solidFill>
                  <a:schemeClr val="bg1"/>
                </a:solidFill>
                <a:latin typeface="Times New Roman" pitchFamily="18" charset="0"/>
                <a:cs typeface="Times New Roman" pitchFamily="18" charset="0"/>
              </a:rPr>
              <a:t>дипломат – дипломатка, касир – касирка, орендар – орендарка, лікар – лікарка, перекладач - перекладачка). </a:t>
            </a:r>
            <a:r>
              <a:rPr lang="uk-UA" sz="1600" dirty="0" smtClean="0">
                <a:solidFill>
                  <a:schemeClr val="bg1"/>
                </a:solidFill>
                <a:latin typeface="Times New Roman" pitchFamily="18" charset="0"/>
                <a:cs typeface="Times New Roman" pitchFamily="18" charset="0"/>
              </a:rPr>
              <a:t>У сучасній мові вони є стилістично нейтральними і використовуються в художньому, розмовному та публіцистичному стилях.</a:t>
            </a:r>
          </a:p>
          <a:p>
            <a:pPr algn="just"/>
            <a:r>
              <a:rPr lang="uk-UA" sz="1600" dirty="0">
                <a:solidFill>
                  <a:schemeClr val="bg1"/>
                </a:solidFill>
                <a:latin typeface="Times New Roman" pitchFamily="18" charset="0"/>
                <a:cs typeface="Times New Roman" pitchFamily="18" charset="0"/>
              </a:rPr>
              <a:t> </a:t>
            </a:r>
            <a:r>
              <a:rPr lang="uk-UA" sz="1600" dirty="0" smtClean="0">
                <a:solidFill>
                  <a:schemeClr val="bg1"/>
                </a:solidFill>
                <a:latin typeface="Times New Roman" pitchFamily="18" charset="0"/>
                <a:cs typeface="Times New Roman" pitchFamily="18" charset="0"/>
              </a:rPr>
              <a:t>   </a:t>
            </a:r>
          </a:p>
          <a:p>
            <a:pPr algn="just"/>
            <a:r>
              <a:rPr lang="uk-UA" sz="1600" dirty="0" smtClean="0">
                <a:solidFill>
                  <a:schemeClr val="bg1"/>
                </a:solidFill>
                <a:latin typeface="Times New Roman" pitchFamily="18" charset="0"/>
                <a:cs typeface="Times New Roman" pitchFamily="18" charset="0"/>
              </a:rPr>
              <a:t> Запам’ятайте стилістичну норму: </a:t>
            </a:r>
            <a:r>
              <a:rPr lang="uk-UA" sz="1600" b="1" i="1" dirty="0" smtClean="0">
                <a:solidFill>
                  <a:schemeClr val="bg1"/>
                </a:solidFill>
                <a:latin typeface="Times New Roman" pitchFamily="18" charset="0"/>
                <a:cs typeface="Times New Roman" pitchFamily="18" charset="0"/>
              </a:rPr>
              <a:t>форми з </a:t>
            </a:r>
            <a:r>
              <a:rPr lang="uk-UA" sz="1600" b="1" i="1" dirty="0" smtClean="0">
                <a:solidFill>
                  <a:schemeClr val="accent5">
                    <a:lumMod val="75000"/>
                  </a:schemeClr>
                </a:solidFill>
                <a:latin typeface="Times New Roman" pitchFamily="18" charset="0"/>
                <a:cs typeface="Times New Roman" pitchFamily="18" charset="0"/>
              </a:rPr>
              <a:t>-к (а)</a:t>
            </a:r>
            <a:r>
              <a:rPr lang="uk-UA" sz="1600" b="1" i="1" dirty="0" smtClean="0">
                <a:solidFill>
                  <a:schemeClr val="bg1"/>
                </a:solidFill>
                <a:latin typeface="Times New Roman" pitchFamily="18" charset="0"/>
                <a:cs typeface="Times New Roman" pitchFamily="18" charset="0"/>
              </a:rPr>
              <a:t> вживають у художньому, розмовному та публіцистичному стилях. В офіційно-діловому мовленні перевагу надають формам чоловічого роду</a:t>
            </a:r>
            <a:r>
              <a:rPr lang="uk-UA" sz="1600" dirty="0" smtClean="0">
                <a:solidFill>
                  <a:schemeClr val="bg1"/>
                </a:solidFill>
                <a:latin typeface="Times New Roman" pitchFamily="18" charset="0"/>
                <a:cs typeface="Times New Roman" pitchFamily="18" charset="0"/>
              </a:rPr>
              <a:t>, навіть якщо  в мові є жіночі відповідники. Адже в діловому стилі підкреслюється не стать людини, а її службове й соціальне становище – </a:t>
            </a:r>
            <a:r>
              <a:rPr lang="uk-UA" sz="1600" i="1" dirty="0" smtClean="0">
                <a:solidFill>
                  <a:schemeClr val="bg1"/>
                </a:solidFill>
                <a:latin typeface="Times New Roman" pitchFamily="18" charset="0"/>
                <a:cs typeface="Times New Roman" pitchFamily="18" charset="0"/>
              </a:rPr>
              <a:t>асистент </a:t>
            </a:r>
            <a:r>
              <a:rPr lang="uk-UA" sz="1600" dirty="0" smtClean="0">
                <a:solidFill>
                  <a:schemeClr val="bg1"/>
                </a:solidFill>
                <a:latin typeface="Times New Roman" pitchFamily="18" charset="0"/>
                <a:cs typeface="Times New Roman" pitchFamily="18" charset="0"/>
              </a:rPr>
              <a:t>Надія Петрівна, </a:t>
            </a:r>
            <a:r>
              <a:rPr lang="uk-UA" sz="1600" i="1" dirty="0" smtClean="0">
                <a:solidFill>
                  <a:schemeClr val="bg1"/>
                </a:solidFill>
                <a:latin typeface="Times New Roman" pitchFamily="18" charset="0"/>
                <a:cs typeface="Times New Roman" pitchFamily="18" charset="0"/>
              </a:rPr>
              <a:t>лікар </a:t>
            </a:r>
            <a:r>
              <a:rPr lang="uk-UA" sz="1600" dirty="0" smtClean="0">
                <a:solidFill>
                  <a:schemeClr val="bg1"/>
                </a:solidFill>
                <a:latin typeface="Times New Roman" pitchFamily="18" charset="0"/>
                <a:cs typeface="Times New Roman" pitchFamily="18" charset="0"/>
              </a:rPr>
              <a:t>Олена Василівна.  Таке ж правило діє і в </a:t>
            </a:r>
            <a:r>
              <a:rPr lang="uk-UA" sz="1600" b="1" i="1" dirty="0" smtClean="0">
                <a:solidFill>
                  <a:schemeClr val="bg1"/>
                </a:solidFill>
                <a:latin typeface="Times New Roman" pitchFamily="18" charset="0"/>
                <a:cs typeface="Times New Roman" pitchFamily="18" charset="0"/>
              </a:rPr>
              <a:t>науковому стилі – </a:t>
            </a:r>
            <a:r>
              <a:rPr lang="uk-UA" sz="1600" i="1" dirty="0" smtClean="0">
                <a:solidFill>
                  <a:schemeClr val="bg1"/>
                </a:solidFill>
                <a:latin typeface="Times New Roman" pitchFamily="18" charset="0"/>
                <a:cs typeface="Times New Roman" pitchFamily="18" charset="0"/>
              </a:rPr>
              <a:t>онколог кандидат наук  </a:t>
            </a:r>
            <a:r>
              <a:rPr lang="uk-UA" sz="1600" dirty="0" smtClean="0">
                <a:solidFill>
                  <a:schemeClr val="bg1"/>
                </a:solidFill>
                <a:latin typeface="Times New Roman" pitchFamily="18" charset="0"/>
                <a:cs typeface="Times New Roman" pitchFamily="18" charset="0"/>
              </a:rPr>
              <a:t>І.Зоріна.</a:t>
            </a:r>
          </a:p>
          <a:p>
            <a:pPr algn="just"/>
            <a:endParaRPr lang="uk-UA" sz="1600" dirty="0" smtClean="0">
              <a:solidFill>
                <a:schemeClr val="bg1"/>
              </a:solidFill>
              <a:latin typeface="Times New Roman" pitchFamily="18" charset="0"/>
              <a:cs typeface="Times New Roman" pitchFamily="18" charset="0"/>
            </a:endParaRPr>
          </a:p>
          <a:p>
            <a:pPr algn="just"/>
            <a:r>
              <a:rPr lang="uk-UA" sz="1600" dirty="0" smtClean="0">
                <a:solidFill>
                  <a:schemeClr val="bg1"/>
                </a:solidFill>
                <a:latin typeface="Times New Roman" pitchFamily="18" charset="0"/>
                <a:cs typeface="Times New Roman" pitchFamily="18" charset="0"/>
              </a:rPr>
              <a:t>   Виняток становлять іменники, що позначають традиційно жіночі професії та не мають відповідників чоловічого роду – </a:t>
            </a:r>
            <a:r>
              <a:rPr lang="uk-UA" sz="1600" i="1" dirty="0" smtClean="0">
                <a:solidFill>
                  <a:schemeClr val="bg1"/>
                </a:solidFill>
                <a:latin typeface="Times New Roman" pitchFamily="18" charset="0"/>
                <a:cs typeface="Times New Roman" pitchFamily="18" charset="0"/>
              </a:rPr>
              <a:t>домогосподарка, покоївка, рукодільниця.</a:t>
            </a:r>
            <a:endParaRPr lang="uk-UA" sz="1600"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1138583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sz="quarter" idx="13"/>
          </p:nvPr>
        </p:nvSpPr>
        <p:spPr>
          <a:xfrm>
            <a:off x="457200" y="188640"/>
            <a:ext cx="6275040" cy="6336704"/>
          </a:xfrm>
          <a:solidFill>
            <a:schemeClr val="accent1">
              <a:lumMod val="40000"/>
              <a:lumOff val="60000"/>
            </a:schemeClr>
          </a:solidFill>
        </p:spPr>
        <p:txBody>
          <a:bodyPr/>
          <a:lstStyle/>
          <a:p>
            <a:pPr algn="just"/>
            <a:r>
              <a:rPr lang="uk-UA" dirty="0" smtClean="0">
                <a:solidFill>
                  <a:schemeClr val="bg1"/>
                </a:solidFill>
                <a:latin typeface="Times New Roman" pitchFamily="18" charset="0"/>
                <a:cs typeface="Times New Roman" pitchFamily="18" charset="0"/>
              </a:rPr>
              <a:t>  </a:t>
            </a:r>
            <a:r>
              <a:rPr lang="uk-UA" sz="1600" i="1" dirty="0" smtClean="0">
                <a:solidFill>
                  <a:schemeClr val="bg1"/>
                </a:solidFill>
                <a:latin typeface="Times New Roman" pitchFamily="18" charset="0"/>
                <a:cs typeface="Times New Roman" pitchFamily="18" charset="0"/>
              </a:rPr>
              <a:t> </a:t>
            </a:r>
          </a:p>
          <a:p>
            <a:pPr algn="just"/>
            <a:endParaRPr lang="uk-UA" sz="1600" i="1" dirty="0">
              <a:solidFill>
                <a:schemeClr val="bg1"/>
              </a:solidFill>
              <a:latin typeface="Times New Roman" pitchFamily="18" charset="0"/>
              <a:cs typeface="Times New Roman" pitchFamily="18" charset="0"/>
            </a:endParaRPr>
          </a:p>
          <a:p>
            <a:pPr algn="just"/>
            <a:endParaRPr lang="uk-UA" sz="1600" i="1" dirty="0" smtClean="0">
              <a:solidFill>
                <a:schemeClr val="bg1"/>
              </a:solidFill>
              <a:latin typeface="Times New Roman" pitchFamily="18" charset="0"/>
              <a:cs typeface="Times New Roman" pitchFamily="18" charset="0"/>
            </a:endParaRPr>
          </a:p>
          <a:p>
            <a:pPr algn="just"/>
            <a:r>
              <a:rPr lang="ru-RU" sz="1600" dirty="0" smtClean="0">
                <a:solidFill>
                  <a:srgbClr val="000000"/>
                </a:solidFill>
                <a:latin typeface="Arial"/>
              </a:rPr>
              <a:t>П</a:t>
            </a:r>
            <a:r>
              <a:rPr lang="uk-UA" sz="1600" dirty="0" smtClean="0">
                <a:solidFill>
                  <a:srgbClr val="000000"/>
                </a:solidFill>
                <a:latin typeface="Times New Roman" pitchFamily="18" charset="0"/>
                <a:cs typeface="Times New Roman" pitchFamily="18" charset="0"/>
              </a:rPr>
              <a:t>оміж іменниками — назвами професій, звань, посад є чимало слів, уживаних у формі чоловічого роду для позначення і чоловіків, і жінок: </a:t>
            </a:r>
            <a:r>
              <a:rPr lang="uk-UA" sz="1600" i="1" dirty="0" smtClean="0">
                <a:solidFill>
                  <a:srgbClr val="000000"/>
                </a:solidFill>
                <a:latin typeface="Times New Roman" pitchFamily="18" charset="0"/>
                <a:cs typeface="Times New Roman" pitchFamily="18" charset="0"/>
              </a:rPr>
              <a:t>академік, інженер, кандидат, педагог, президент, ректор.</a:t>
            </a:r>
            <a:r>
              <a:rPr lang="uk-UA" sz="1600" dirty="0" smtClean="0">
                <a:solidFill>
                  <a:srgbClr val="000000"/>
                </a:solidFill>
                <a:latin typeface="Times New Roman" pitchFamily="18" charset="0"/>
                <a:cs typeface="Times New Roman" pitchFamily="18" charset="0"/>
              </a:rPr>
              <a:t> Це пояснюється тим, що колись такі професії мали тільки чоловіки. У міру набуття їх жінками з’явилися жіночі відповідники — </a:t>
            </a:r>
            <a:r>
              <a:rPr lang="uk-UA" sz="1600" b="1" dirty="0" smtClean="0">
                <a:solidFill>
                  <a:srgbClr val="000000"/>
                </a:solidFill>
                <a:latin typeface="Times New Roman" pitchFamily="18" charset="0"/>
                <a:cs typeface="Times New Roman" pitchFamily="18" charset="0"/>
              </a:rPr>
              <a:t>фемінітиви:</a:t>
            </a:r>
            <a:r>
              <a:rPr lang="uk-UA" sz="1600" dirty="0" smtClean="0">
                <a:solidFill>
                  <a:srgbClr val="000000"/>
                </a:solidFill>
                <a:latin typeface="Times New Roman" pitchFamily="18" charset="0"/>
                <a:cs typeface="Times New Roman" pitchFamily="18" charset="0"/>
              </a:rPr>
              <a:t> </a:t>
            </a:r>
            <a:r>
              <a:rPr lang="uk-UA" sz="1600" i="1" dirty="0" smtClean="0">
                <a:solidFill>
                  <a:srgbClr val="000000"/>
                </a:solidFill>
                <a:latin typeface="Times New Roman" pitchFamily="18" charset="0"/>
                <a:cs typeface="Times New Roman" pitchFamily="18" charset="0"/>
              </a:rPr>
              <a:t>бандуристка, доповідачка, лікарка, організаторка</a:t>
            </a:r>
            <a:r>
              <a:rPr lang="uk-UA" sz="1600" dirty="0" smtClean="0">
                <a:solidFill>
                  <a:srgbClr val="000000"/>
                </a:solidFill>
                <a:latin typeface="Times New Roman" pitchFamily="18" charset="0"/>
                <a:cs typeface="Times New Roman" pitchFamily="18" charset="0"/>
              </a:rPr>
              <a:t> й подібні. Фемінітиви утворюють за допомогою суфіксів від іменників чоловічого роду. Цей процес доволі продуктивний, слова </a:t>
            </a:r>
            <a:r>
              <a:rPr lang="uk-UA" sz="1600" i="1" dirty="0" smtClean="0">
                <a:solidFill>
                  <a:srgbClr val="000000"/>
                </a:solidFill>
                <a:latin typeface="Times New Roman" pitchFamily="18" charset="0"/>
                <a:cs typeface="Times New Roman" pitchFamily="18" charset="0"/>
              </a:rPr>
              <a:t>авторка, аспірантка, дописувачка, журналістка, контролерка, лекторка, редакторка</a:t>
            </a:r>
            <a:r>
              <a:rPr lang="uk-UA" sz="1600" dirty="0" smtClean="0">
                <a:solidFill>
                  <a:srgbClr val="000000"/>
                </a:solidFill>
                <a:latin typeface="Times New Roman" pitchFamily="18" charset="0"/>
                <a:cs typeface="Times New Roman" pitchFamily="18" charset="0"/>
              </a:rPr>
              <a:t> й інші зафіксовані в словниках.</a:t>
            </a:r>
          </a:p>
          <a:p>
            <a:pPr algn="just"/>
            <a:endParaRPr lang="uk-UA" sz="1600" dirty="0" smtClean="0">
              <a:solidFill>
                <a:srgbClr val="000000"/>
              </a:solidFill>
              <a:latin typeface="Times New Roman" pitchFamily="18" charset="0"/>
              <a:cs typeface="Times New Roman" pitchFamily="18" charset="0"/>
            </a:endParaRPr>
          </a:p>
          <a:p>
            <a:pPr algn="just"/>
            <a:r>
              <a:rPr lang="uk-UA" sz="1600" dirty="0" smtClean="0">
                <a:solidFill>
                  <a:schemeClr val="bg1"/>
                </a:solidFill>
                <a:latin typeface="Times New Roman" pitchFamily="18" charset="0"/>
                <a:cs typeface="Times New Roman" pitchFamily="18" charset="0"/>
              </a:rPr>
              <a:t>      </a:t>
            </a:r>
            <a:r>
              <a:rPr lang="uk-UA" sz="1600" dirty="0" err="1" smtClean="0">
                <a:solidFill>
                  <a:schemeClr val="bg1"/>
                </a:solidFill>
                <a:latin typeface="Times New Roman" pitchFamily="18" charset="0"/>
                <a:cs typeface="Times New Roman" pitchFamily="18" charset="0"/>
              </a:rPr>
              <a:t>Фемінітиви</a:t>
            </a:r>
            <a:r>
              <a:rPr lang="uk-UA" sz="1600" dirty="0" smtClean="0">
                <a:solidFill>
                  <a:schemeClr val="bg1"/>
                </a:solidFill>
                <a:latin typeface="Times New Roman" pitchFamily="18" charset="0"/>
                <a:cs typeface="Times New Roman" pitchFamily="18" charset="0"/>
              </a:rPr>
              <a:t> в українській мові переважають у розмовному, публіцистичному та художньому стилях, натомість не притаманні офіційно-діловому та науковому Тому їх використовувати НЕ рекомендовано в науковому та офіційно-діловому стилях мови.</a:t>
            </a:r>
            <a:endParaRPr lang="uk-UA" sz="1600"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519227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sz="quarter" idx="13"/>
          </p:nvPr>
        </p:nvSpPr>
        <p:spPr>
          <a:xfrm>
            <a:off x="107504" y="188640"/>
            <a:ext cx="6696744" cy="6552728"/>
          </a:xfrm>
          <a:solidFill>
            <a:schemeClr val="tx1">
              <a:lumMod val="85000"/>
            </a:schemeClr>
          </a:solidFill>
        </p:spPr>
        <p:txBody>
          <a:bodyPr>
            <a:normAutofit/>
          </a:bodyPr>
          <a:lstStyle/>
          <a:p>
            <a:pPr algn="ctr"/>
            <a:endParaRPr lang="uk-UA" sz="1800" b="1" dirty="0" smtClean="0">
              <a:solidFill>
                <a:schemeClr val="bg1"/>
              </a:solidFill>
              <a:latin typeface="Times New Roman" pitchFamily="18" charset="0"/>
              <a:cs typeface="Times New Roman" pitchFamily="18" charset="0"/>
            </a:endParaRPr>
          </a:p>
          <a:p>
            <a:pPr algn="ctr"/>
            <a:endParaRPr lang="uk-UA" sz="1800" b="1" dirty="0" smtClean="0">
              <a:solidFill>
                <a:schemeClr val="bg1"/>
              </a:solidFill>
              <a:latin typeface="Times New Roman" pitchFamily="18" charset="0"/>
              <a:cs typeface="Times New Roman" pitchFamily="18" charset="0"/>
            </a:endParaRPr>
          </a:p>
          <a:p>
            <a:pPr algn="ctr"/>
            <a:r>
              <a:rPr lang="uk-UA" sz="1800" b="1" dirty="0" smtClean="0">
                <a:solidFill>
                  <a:schemeClr val="bg1"/>
                </a:solidFill>
                <a:latin typeface="Times New Roman" pitchFamily="18" charset="0"/>
                <a:cs typeface="Times New Roman" pitchFamily="18" charset="0"/>
              </a:rPr>
              <a:t>Чи однакову справу роблять </a:t>
            </a:r>
            <a:r>
              <a:rPr lang="uk-UA" sz="1800" i="1" dirty="0" smtClean="0">
                <a:solidFill>
                  <a:schemeClr val="bg1"/>
                </a:solidFill>
                <a:latin typeface="Times New Roman" pitchFamily="18" charset="0"/>
                <a:cs typeface="Times New Roman" pitchFamily="18" charset="0"/>
              </a:rPr>
              <a:t>швець і швачка, друкар і друкарка, машиніст і машиністка, стюард і стюардеса</a:t>
            </a:r>
            <a:r>
              <a:rPr lang="uk-UA" sz="1800" b="1" dirty="0" smtClean="0">
                <a:solidFill>
                  <a:schemeClr val="bg1"/>
                </a:solidFill>
                <a:latin typeface="Times New Roman" pitchFamily="18" charset="0"/>
                <a:cs typeface="Times New Roman" pitchFamily="18" charset="0"/>
              </a:rPr>
              <a:t> ?</a:t>
            </a:r>
          </a:p>
          <a:p>
            <a:pPr algn="ctr"/>
            <a:endParaRPr lang="uk-UA" sz="1800" b="1" dirty="0">
              <a:solidFill>
                <a:schemeClr val="bg1"/>
              </a:solidFill>
              <a:latin typeface="Times New Roman" pitchFamily="18" charset="0"/>
              <a:cs typeface="Times New Roman" pitchFamily="18" charset="0"/>
            </a:endParaRPr>
          </a:p>
          <a:p>
            <a:pPr algn="ctr"/>
            <a:endParaRPr lang="uk-UA" sz="1800" b="1" dirty="0" smtClean="0">
              <a:solidFill>
                <a:schemeClr val="bg1"/>
              </a:solidFill>
              <a:latin typeface="Times New Roman" pitchFamily="18" charset="0"/>
              <a:cs typeface="Times New Roman" pitchFamily="18" charset="0"/>
            </a:endParaRPr>
          </a:p>
          <a:p>
            <a:pPr algn="ctr"/>
            <a:r>
              <a:rPr lang="uk-UA" sz="1800" b="1" dirty="0" smtClean="0">
                <a:solidFill>
                  <a:schemeClr val="bg1"/>
                </a:solidFill>
                <a:latin typeface="Times New Roman" pitchFamily="18" charset="0"/>
                <a:cs typeface="Times New Roman" pitchFamily="18" charset="0"/>
              </a:rPr>
              <a:t>Розкрийте дужки, поясніть вибір форми.</a:t>
            </a:r>
          </a:p>
          <a:p>
            <a:pPr algn="just"/>
            <a:r>
              <a:rPr lang="uk-UA" sz="1800" dirty="0">
                <a:solidFill>
                  <a:schemeClr val="bg1"/>
                </a:solidFill>
                <a:latin typeface="Times New Roman" pitchFamily="18" charset="0"/>
                <a:cs typeface="Times New Roman" pitchFamily="18" charset="0"/>
              </a:rPr>
              <a:t> </a:t>
            </a:r>
            <a:r>
              <a:rPr lang="uk-UA" sz="1600" dirty="0" smtClean="0">
                <a:solidFill>
                  <a:schemeClr val="bg1"/>
                </a:solidFill>
                <a:latin typeface="Times New Roman" pitchFamily="18" charset="0"/>
                <a:cs typeface="Times New Roman" pitchFamily="18" charset="0"/>
              </a:rPr>
              <a:t>1. Його донька вивчилася (</a:t>
            </a:r>
            <a:r>
              <a:rPr lang="uk-UA" sz="1600" i="1" dirty="0" smtClean="0">
                <a:solidFill>
                  <a:schemeClr val="bg1"/>
                </a:solidFill>
                <a:latin typeface="Times New Roman" pitchFamily="18" charset="0"/>
                <a:cs typeface="Times New Roman" pitchFamily="18" charset="0"/>
              </a:rPr>
              <a:t>вихователя, виховательку). </a:t>
            </a:r>
            <a:r>
              <a:rPr lang="uk-UA" sz="1600" dirty="0" smtClean="0">
                <a:solidFill>
                  <a:schemeClr val="bg1"/>
                </a:solidFill>
                <a:latin typeface="Times New Roman" pitchFamily="18" charset="0"/>
                <a:cs typeface="Times New Roman" pitchFamily="18" charset="0"/>
              </a:rPr>
              <a:t>2. Інтерв’ю (</a:t>
            </a:r>
            <a:r>
              <a:rPr lang="uk-UA" sz="1600" i="1" dirty="0" smtClean="0">
                <a:solidFill>
                  <a:schemeClr val="bg1"/>
                </a:solidFill>
                <a:latin typeface="Times New Roman" pitchFamily="18" charset="0"/>
                <a:cs typeface="Times New Roman" pitchFamily="18" charset="0"/>
              </a:rPr>
              <a:t>журналістки, журналіста) </a:t>
            </a:r>
            <a:r>
              <a:rPr lang="uk-UA" sz="1600" dirty="0">
                <a:solidFill>
                  <a:schemeClr val="bg1"/>
                </a:solidFill>
                <a:latin typeface="Times New Roman" pitchFamily="18" charset="0"/>
                <a:cs typeface="Times New Roman" pitchFamily="18" charset="0"/>
              </a:rPr>
              <a:t>О</a:t>
            </a:r>
            <a:r>
              <a:rPr lang="uk-UA" sz="1600" dirty="0" smtClean="0">
                <a:solidFill>
                  <a:schemeClr val="bg1"/>
                </a:solidFill>
                <a:latin typeface="Times New Roman" pitchFamily="18" charset="0"/>
                <a:cs typeface="Times New Roman" pitchFamily="18" charset="0"/>
              </a:rPr>
              <a:t>льги  </a:t>
            </a:r>
            <a:r>
              <a:rPr lang="uk-UA" sz="1600" dirty="0" err="1" smtClean="0">
                <a:solidFill>
                  <a:schemeClr val="bg1"/>
                </a:solidFill>
                <a:latin typeface="Times New Roman" pitchFamily="18" charset="0"/>
                <a:cs typeface="Times New Roman" pitchFamily="18" charset="0"/>
              </a:rPr>
              <a:t>Лихно</a:t>
            </a:r>
            <a:r>
              <a:rPr lang="uk-UA" sz="1600" dirty="0" smtClean="0">
                <a:solidFill>
                  <a:schemeClr val="bg1"/>
                </a:solidFill>
                <a:latin typeface="Times New Roman" pitchFamily="18" charset="0"/>
                <a:cs typeface="Times New Roman" pitchFamily="18" charset="0"/>
              </a:rPr>
              <a:t> завжди яскраві й глибокі. 3. </a:t>
            </a:r>
            <a:r>
              <a:rPr lang="uk-UA" sz="1600" i="1" dirty="0" smtClean="0">
                <a:solidFill>
                  <a:schemeClr val="bg1"/>
                </a:solidFill>
                <a:latin typeface="Times New Roman" pitchFamily="18" charset="0"/>
                <a:cs typeface="Times New Roman" pitchFamily="18" charset="0"/>
              </a:rPr>
              <a:t>(Секретар, секретарка) </a:t>
            </a:r>
            <a:r>
              <a:rPr lang="uk-UA" sz="1600" dirty="0" smtClean="0">
                <a:solidFill>
                  <a:schemeClr val="bg1"/>
                </a:solidFill>
                <a:latin typeface="Times New Roman" pitchFamily="18" charset="0"/>
                <a:cs typeface="Times New Roman" pitchFamily="18" charset="0"/>
              </a:rPr>
              <a:t>Іванова І.В</a:t>
            </a:r>
            <a:r>
              <a:rPr lang="uk-UA" sz="1600" i="1" dirty="0" smtClean="0">
                <a:solidFill>
                  <a:schemeClr val="bg1"/>
                </a:solidFill>
                <a:latin typeface="Times New Roman" pitchFamily="18" charset="0"/>
                <a:cs typeface="Times New Roman" pitchFamily="18" charset="0"/>
              </a:rPr>
              <a:t>. (оформив, оформила) </a:t>
            </a:r>
            <a:r>
              <a:rPr lang="uk-UA" sz="1600" dirty="0" smtClean="0">
                <a:solidFill>
                  <a:schemeClr val="bg1"/>
                </a:solidFill>
                <a:latin typeface="Times New Roman" pitchFamily="18" charset="0"/>
                <a:cs typeface="Times New Roman" pitchFamily="18" charset="0"/>
              </a:rPr>
              <a:t>доручення на отримання заробітної плати. 4. Ірина Андріївна – (</a:t>
            </a:r>
            <a:r>
              <a:rPr lang="uk-UA" sz="1600" i="1" dirty="0" smtClean="0">
                <a:solidFill>
                  <a:schemeClr val="bg1"/>
                </a:solidFill>
                <a:latin typeface="Times New Roman" pitchFamily="18" charset="0"/>
                <a:cs typeface="Times New Roman" pitchFamily="18" charset="0"/>
              </a:rPr>
              <a:t>заступник, заступниця) (редактора,  редакторки) </a:t>
            </a:r>
            <a:r>
              <a:rPr lang="uk-UA" sz="1600" dirty="0" smtClean="0">
                <a:solidFill>
                  <a:schemeClr val="bg1"/>
                </a:solidFill>
                <a:latin typeface="Times New Roman" pitchFamily="18" charset="0"/>
                <a:cs typeface="Times New Roman" pitchFamily="18" charset="0"/>
              </a:rPr>
              <a:t>газети.  5. Дуже цікавою була доповідь (</a:t>
            </a:r>
            <a:r>
              <a:rPr lang="uk-UA" sz="1600" i="1" dirty="0" smtClean="0">
                <a:solidFill>
                  <a:schemeClr val="bg1"/>
                </a:solidFill>
                <a:latin typeface="Times New Roman" pitchFamily="18" charset="0"/>
                <a:cs typeface="Times New Roman" pitchFamily="18" charset="0"/>
              </a:rPr>
              <a:t>професора, професорки) </a:t>
            </a:r>
            <a:r>
              <a:rPr lang="uk-UA" sz="1600" dirty="0" smtClean="0">
                <a:solidFill>
                  <a:schemeClr val="bg1"/>
                </a:solidFill>
                <a:latin typeface="Times New Roman" pitchFamily="18" charset="0"/>
                <a:cs typeface="Times New Roman" pitchFamily="18" charset="0"/>
              </a:rPr>
              <a:t>Євгенії Цибульської. 6. </a:t>
            </a:r>
            <a:r>
              <a:rPr lang="uk-UA" sz="1600" i="1" dirty="0" smtClean="0">
                <a:solidFill>
                  <a:schemeClr val="bg1"/>
                </a:solidFill>
                <a:latin typeface="Times New Roman" pitchFamily="18" charset="0"/>
                <a:cs typeface="Times New Roman" pitchFamily="18" charset="0"/>
              </a:rPr>
              <a:t>(Шеф, </a:t>
            </a:r>
            <a:r>
              <a:rPr lang="uk-UA" sz="1600" i="1" dirty="0" err="1" smtClean="0">
                <a:solidFill>
                  <a:schemeClr val="bg1"/>
                </a:solidFill>
                <a:latin typeface="Times New Roman" pitchFamily="18" charset="0"/>
                <a:cs typeface="Times New Roman" pitchFamily="18" charset="0"/>
              </a:rPr>
              <a:t>шефиня</a:t>
            </a:r>
            <a:r>
              <a:rPr lang="uk-UA" sz="1600" i="1" dirty="0" smtClean="0">
                <a:solidFill>
                  <a:schemeClr val="bg1"/>
                </a:solidFill>
                <a:latin typeface="Times New Roman" pitchFamily="18" charset="0"/>
                <a:cs typeface="Times New Roman" pitchFamily="18" charset="0"/>
              </a:rPr>
              <a:t>) </a:t>
            </a:r>
            <a:r>
              <a:rPr lang="uk-UA" sz="1600" dirty="0" smtClean="0">
                <a:solidFill>
                  <a:schemeClr val="bg1"/>
                </a:solidFill>
                <a:latin typeface="Times New Roman" pitchFamily="18" charset="0"/>
                <a:cs typeface="Times New Roman" pitchFamily="18" charset="0"/>
              </a:rPr>
              <a:t>Валентина Павлівна </a:t>
            </a:r>
            <a:r>
              <a:rPr lang="uk-UA" sz="1600" i="1" dirty="0" smtClean="0">
                <a:solidFill>
                  <a:schemeClr val="bg1"/>
                </a:solidFill>
                <a:latin typeface="Times New Roman" pitchFamily="18" charset="0"/>
                <a:cs typeface="Times New Roman" pitchFamily="18" charset="0"/>
              </a:rPr>
              <a:t>ніколи не (запізнювалась, запізнювався).</a:t>
            </a:r>
            <a:r>
              <a:rPr lang="uk-UA" sz="1600" dirty="0" smtClean="0">
                <a:solidFill>
                  <a:schemeClr val="bg1"/>
                </a:solidFill>
                <a:latin typeface="Times New Roman" pitchFamily="18" charset="0"/>
                <a:cs typeface="Times New Roman" pitchFamily="18" charset="0"/>
              </a:rPr>
              <a:t> 7. Краще запишися до (</a:t>
            </a:r>
            <a:r>
              <a:rPr lang="uk-UA" sz="1600" i="1" dirty="0" smtClean="0">
                <a:solidFill>
                  <a:schemeClr val="bg1"/>
                </a:solidFill>
                <a:latin typeface="Times New Roman" pitchFamily="18" charset="0"/>
                <a:cs typeface="Times New Roman" pitchFamily="18" charset="0"/>
              </a:rPr>
              <a:t>мого, моєї)</a:t>
            </a:r>
            <a:r>
              <a:rPr lang="uk-UA" sz="1600" dirty="0" smtClean="0">
                <a:solidFill>
                  <a:schemeClr val="bg1"/>
                </a:solidFill>
                <a:latin typeface="Times New Roman" pitchFamily="18" charset="0"/>
                <a:cs typeface="Times New Roman" pitchFamily="18" charset="0"/>
              </a:rPr>
              <a:t> стоматолога. 8. Жодна з наших </a:t>
            </a:r>
            <a:r>
              <a:rPr lang="uk-UA" sz="1600" i="1" dirty="0" smtClean="0">
                <a:solidFill>
                  <a:schemeClr val="bg1"/>
                </a:solidFill>
                <a:latin typeface="Times New Roman" pitchFamily="18" charset="0"/>
                <a:cs typeface="Times New Roman" pitchFamily="18" charset="0"/>
              </a:rPr>
              <a:t>(поетів, поеток, поетес) </a:t>
            </a:r>
            <a:r>
              <a:rPr lang="uk-UA" sz="1600" dirty="0" smtClean="0">
                <a:solidFill>
                  <a:schemeClr val="bg1"/>
                </a:solidFill>
                <a:latin typeface="Times New Roman" pitchFamily="18" charset="0"/>
                <a:cs typeface="Times New Roman" pitchFamily="18" charset="0"/>
              </a:rPr>
              <a:t>не може похвалитися таким строгим відчуттям єдності стилю. 9. Ліна Петрівна </a:t>
            </a:r>
            <a:r>
              <a:rPr lang="uk-UA" sz="1600" i="1" dirty="0" smtClean="0">
                <a:solidFill>
                  <a:schemeClr val="bg1"/>
                </a:solidFill>
                <a:latin typeface="Times New Roman" pitchFamily="18" charset="0"/>
                <a:cs typeface="Times New Roman" pitchFamily="18" charset="0"/>
              </a:rPr>
              <a:t>( був, була) (заступник, заступниця) </a:t>
            </a:r>
            <a:r>
              <a:rPr lang="uk-UA" sz="1600" dirty="0" smtClean="0">
                <a:solidFill>
                  <a:schemeClr val="bg1"/>
                </a:solidFill>
                <a:latin typeface="Times New Roman" pitchFamily="18" charset="0"/>
                <a:cs typeface="Times New Roman" pitchFamily="18" charset="0"/>
              </a:rPr>
              <a:t>директора. 10. І взагалі, нашим </a:t>
            </a:r>
            <a:r>
              <a:rPr lang="uk-UA" sz="1600" i="1" dirty="0" smtClean="0">
                <a:solidFill>
                  <a:schemeClr val="bg1"/>
                </a:solidFill>
                <a:latin typeface="Times New Roman" pitchFamily="18" charset="0"/>
                <a:cs typeface="Times New Roman" pitchFamily="18" charset="0"/>
              </a:rPr>
              <a:t>(літераткам, літератором) </a:t>
            </a:r>
            <a:r>
              <a:rPr lang="uk-UA" sz="1600" dirty="0" smtClean="0">
                <a:solidFill>
                  <a:schemeClr val="bg1"/>
                </a:solidFill>
                <a:latin typeface="Times New Roman" pitchFamily="18" charset="0"/>
                <a:cs typeface="Times New Roman" pitchFamily="18" charset="0"/>
              </a:rPr>
              <a:t>куди </a:t>
            </a:r>
            <a:r>
              <a:rPr lang="uk-UA" sz="1600" dirty="0" err="1" smtClean="0">
                <a:solidFill>
                  <a:schemeClr val="bg1"/>
                </a:solidFill>
                <a:latin typeface="Times New Roman" pitchFamily="18" charset="0"/>
                <a:cs typeface="Times New Roman" pitchFamily="18" charset="0"/>
              </a:rPr>
              <a:t>притаманіша</a:t>
            </a:r>
            <a:r>
              <a:rPr lang="uk-UA" sz="1600" dirty="0" smtClean="0">
                <a:solidFill>
                  <a:schemeClr val="bg1"/>
                </a:solidFill>
                <a:latin typeface="Times New Roman" pitchFamily="18" charset="0"/>
                <a:cs typeface="Times New Roman" pitchFamily="18" charset="0"/>
              </a:rPr>
              <a:t> консервація, </a:t>
            </a:r>
            <a:r>
              <a:rPr lang="uk-UA" sz="1600" dirty="0" err="1" smtClean="0">
                <a:solidFill>
                  <a:schemeClr val="bg1"/>
                </a:solidFill>
                <a:latin typeface="Times New Roman" pitchFamily="18" charset="0"/>
                <a:cs typeface="Times New Roman" pitchFamily="18" charset="0"/>
              </a:rPr>
              <a:t>устійнення</a:t>
            </a:r>
            <a:r>
              <a:rPr lang="uk-UA" sz="1600" dirty="0" smtClean="0">
                <a:solidFill>
                  <a:schemeClr val="bg1"/>
                </a:solidFill>
                <a:latin typeface="Times New Roman" pitchFamily="18" charset="0"/>
                <a:cs typeface="Times New Roman" pitchFamily="18" charset="0"/>
              </a:rPr>
              <a:t> на певному, раз досягнутому творчому щаблі. </a:t>
            </a:r>
          </a:p>
          <a:p>
            <a:pPr algn="just"/>
            <a:r>
              <a:rPr lang="uk-UA" sz="1600" dirty="0">
                <a:solidFill>
                  <a:schemeClr val="bg1"/>
                </a:solidFill>
                <a:latin typeface="Times New Roman" pitchFamily="18" charset="0"/>
                <a:cs typeface="Times New Roman" pitchFamily="18" charset="0"/>
              </a:rPr>
              <a:t> </a:t>
            </a:r>
            <a:r>
              <a:rPr lang="uk-UA" sz="1600" dirty="0" smtClean="0">
                <a:solidFill>
                  <a:schemeClr val="bg1"/>
                </a:solidFill>
                <a:latin typeface="Times New Roman" pitchFamily="18" charset="0"/>
                <a:cs typeface="Times New Roman" pitchFamily="18" charset="0"/>
              </a:rPr>
              <a:t>                                                                                              (О. Забужко)</a:t>
            </a:r>
            <a:endParaRPr lang="uk-UA" sz="1800"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29107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sz="quarter" idx="13"/>
          </p:nvPr>
        </p:nvSpPr>
        <p:spPr>
          <a:xfrm>
            <a:off x="457200" y="260648"/>
            <a:ext cx="6491064" cy="6264696"/>
          </a:xfrm>
          <a:solidFill>
            <a:schemeClr val="accent2">
              <a:lumMod val="40000"/>
              <a:lumOff val="60000"/>
            </a:schemeClr>
          </a:solidFill>
        </p:spPr>
        <p:txBody>
          <a:bodyPr/>
          <a:lstStyle/>
          <a:p>
            <a:pPr algn="just"/>
            <a:r>
              <a:rPr lang="uk-UA" dirty="0" smtClean="0">
                <a:solidFill>
                  <a:schemeClr val="bg1"/>
                </a:solidFill>
                <a:latin typeface="Times New Roman" pitchFamily="18" charset="0"/>
                <a:cs typeface="Times New Roman" pitchFamily="18" charset="0"/>
              </a:rPr>
              <a:t>   </a:t>
            </a:r>
          </a:p>
          <a:p>
            <a:pPr algn="just"/>
            <a:endParaRPr lang="uk-UA" dirty="0">
              <a:solidFill>
                <a:schemeClr val="bg1"/>
              </a:solidFill>
              <a:latin typeface="Times New Roman" pitchFamily="18" charset="0"/>
              <a:cs typeface="Times New Roman" pitchFamily="18" charset="0"/>
            </a:endParaRPr>
          </a:p>
          <a:p>
            <a:pPr algn="just"/>
            <a:endParaRPr lang="uk-UA" dirty="0" smtClean="0">
              <a:solidFill>
                <a:schemeClr val="bg1"/>
              </a:solidFill>
              <a:latin typeface="Times New Roman" pitchFamily="18" charset="0"/>
              <a:cs typeface="Times New Roman" pitchFamily="18" charset="0"/>
            </a:endParaRPr>
          </a:p>
          <a:p>
            <a:pPr algn="just"/>
            <a:r>
              <a:rPr lang="uk-UA" dirty="0" smtClean="0">
                <a:solidFill>
                  <a:schemeClr val="bg1"/>
                </a:solidFill>
                <a:latin typeface="Times New Roman" pitchFamily="18" charset="0"/>
                <a:cs typeface="Times New Roman" pitchFamily="18" charset="0"/>
              </a:rPr>
              <a:t>   </a:t>
            </a:r>
            <a:r>
              <a:rPr lang="uk-UA" sz="1600" dirty="0" smtClean="0">
                <a:solidFill>
                  <a:schemeClr val="bg1"/>
                </a:solidFill>
                <a:latin typeface="Times New Roman" pitchFamily="18" charset="0"/>
                <a:cs typeface="Times New Roman" pitchFamily="18" charset="0"/>
              </a:rPr>
              <a:t>Виразні стилістичні ознаки мають іменники спільного роду: частина їх є нейтральними назвами (</a:t>
            </a:r>
            <a:r>
              <a:rPr lang="uk-UA" sz="1600" i="1" dirty="0" smtClean="0">
                <a:solidFill>
                  <a:schemeClr val="bg1"/>
                </a:solidFill>
                <a:latin typeface="Times New Roman" pitchFamily="18" charset="0"/>
                <a:cs typeface="Times New Roman" pitchFamily="18" charset="0"/>
              </a:rPr>
              <a:t>сирота, староста)</a:t>
            </a:r>
            <a:r>
              <a:rPr lang="uk-UA" sz="1600" dirty="0" smtClean="0">
                <a:solidFill>
                  <a:schemeClr val="bg1"/>
                </a:solidFill>
                <a:latin typeface="Times New Roman" pitchFamily="18" charset="0"/>
                <a:cs typeface="Times New Roman" pitchFamily="18" charset="0"/>
              </a:rPr>
              <a:t>, невелика кількість характеризується позитивно-співчутливими відтінками </a:t>
            </a:r>
            <a:r>
              <a:rPr lang="uk-UA" sz="1600" i="1" dirty="0" smtClean="0">
                <a:solidFill>
                  <a:schemeClr val="bg1"/>
                </a:solidFill>
                <a:latin typeface="Times New Roman" pitchFamily="18" charset="0"/>
                <a:cs typeface="Times New Roman" pitchFamily="18" charset="0"/>
              </a:rPr>
              <a:t>(трудяга, бідолаха)</a:t>
            </a:r>
            <a:r>
              <a:rPr lang="uk-UA" sz="1600" dirty="0" smtClean="0">
                <a:solidFill>
                  <a:schemeClr val="bg1"/>
                </a:solidFill>
                <a:latin typeface="Times New Roman" pitchFamily="18" charset="0"/>
                <a:cs typeface="Times New Roman" pitchFamily="18" charset="0"/>
              </a:rPr>
              <a:t>, а більшість має негативне забарвлення </a:t>
            </a:r>
            <a:r>
              <a:rPr lang="uk-UA" sz="1600" i="1" dirty="0" smtClean="0">
                <a:solidFill>
                  <a:schemeClr val="bg1"/>
                </a:solidFill>
                <a:latin typeface="Times New Roman" pitchFamily="18" charset="0"/>
                <a:cs typeface="Times New Roman" pitchFamily="18" charset="0"/>
              </a:rPr>
              <a:t>(роззява, зайда, причепа, плакса, вереда). </a:t>
            </a:r>
            <a:r>
              <a:rPr lang="uk-UA" sz="1600" dirty="0" smtClean="0">
                <a:solidFill>
                  <a:schemeClr val="bg1"/>
                </a:solidFill>
                <a:latin typeface="Times New Roman" pitchFamily="18" charset="0"/>
                <a:cs typeface="Times New Roman" pitchFamily="18" charset="0"/>
              </a:rPr>
              <a:t>Як іменники подвійного в розмовно-побутовому мовленні виступають і назви осіб із закінченням </a:t>
            </a:r>
            <a:r>
              <a:rPr lang="uk-UA" sz="1600" b="1" dirty="0" smtClean="0">
                <a:solidFill>
                  <a:schemeClr val="accent3">
                    <a:lumMod val="75000"/>
                  </a:schemeClr>
                </a:solidFill>
                <a:latin typeface="Times New Roman" pitchFamily="18" charset="0"/>
                <a:cs typeface="Times New Roman" pitchFamily="18" charset="0"/>
              </a:rPr>
              <a:t>– о</a:t>
            </a:r>
            <a:r>
              <a:rPr lang="uk-UA" sz="1600" i="1" dirty="0" smtClean="0">
                <a:solidFill>
                  <a:schemeClr val="accent3">
                    <a:lumMod val="75000"/>
                  </a:schemeClr>
                </a:solidFill>
                <a:latin typeface="Times New Roman" pitchFamily="18" charset="0"/>
                <a:cs typeface="Times New Roman" pitchFamily="18" charset="0"/>
              </a:rPr>
              <a:t>: </a:t>
            </a:r>
            <a:r>
              <a:rPr lang="uk-UA" sz="1600" i="1" dirty="0" err="1" smtClean="0">
                <a:solidFill>
                  <a:schemeClr val="bg1"/>
                </a:solidFill>
                <a:latin typeface="Times New Roman" pitchFamily="18" charset="0"/>
                <a:cs typeface="Times New Roman" pitchFamily="18" charset="0"/>
              </a:rPr>
              <a:t>ледащо</a:t>
            </a:r>
            <a:r>
              <a:rPr lang="uk-UA" sz="1600" i="1" dirty="0" smtClean="0">
                <a:solidFill>
                  <a:schemeClr val="bg1"/>
                </a:solidFill>
                <a:latin typeface="Times New Roman" pitchFamily="18" charset="0"/>
                <a:cs typeface="Times New Roman" pitchFamily="18" charset="0"/>
              </a:rPr>
              <a:t>, базікало, доробало </a:t>
            </a:r>
            <a:r>
              <a:rPr lang="uk-UA" sz="1600" dirty="0" smtClean="0">
                <a:solidFill>
                  <a:schemeClr val="bg1"/>
                </a:solidFill>
                <a:latin typeface="Times New Roman" pitchFamily="18" charset="0"/>
                <a:cs typeface="Times New Roman" pitchFamily="18" charset="0"/>
              </a:rPr>
              <a:t>(здебільшого чоловічого і середнього роду), і назви жінок із суфіксом </a:t>
            </a:r>
            <a:r>
              <a:rPr lang="uk-UA" sz="1600" b="1" dirty="0" smtClean="0">
                <a:solidFill>
                  <a:schemeClr val="accent5">
                    <a:lumMod val="50000"/>
                  </a:schemeClr>
                </a:solidFill>
                <a:latin typeface="Times New Roman" pitchFamily="18" charset="0"/>
                <a:cs typeface="Times New Roman" pitchFamily="18" charset="0"/>
              </a:rPr>
              <a:t>- </a:t>
            </a:r>
            <a:r>
              <a:rPr lang="uk-UA" sz="1600" b="1" dirty="0" err="1" smtClean="0">
                <a:solidFill>
                  <a:schemeClr val="accent5">
                    <a:lumMod val="50000"/>
                  </a:schemeClr>
                </a:solidFill>
                <a:latin typeface="Times New Roman" pitchFamily="18" charset="0"/>
                <a:cs typeface="Times New Roman" pitchFamily="18" charset="0"/>
              </a:rPr>
              <a:t>ищ</a:t>
            </a:r>
            <a:r>
              <a:rPr lang="uk-UA" sz="1600" b="1" dirty="0" smtClean="0">
                <a:solidFill>
                  <a:schemeClr val="accent5">
                    <a:lumMod val="50000"/>
                  </a:schemeClr>
                </a:solidFill>
                <a:latin typeface="Times New Roman" pitchFamily="18" charset="0"/>
                <a:cs typeface="Times New Roman" pitchFamily="18" charset="0"/>
              </a:rPr>
              <a:t>(е)</a:t>
            </a:r>
            <a:r>
              <a:rPr lang="uk-UA" sz="1600" b="1" dirty="0" smtClean="0">
                <a:solidFill>
                  <a:schemeClr val="bg1"/>
                </a:solidFill>
                <a:latin typeface="Times New Roman" pitchFamily="18" charset="0"/>
                <a:cs typeface="Times New Roman" pitchFamily="18" charset="0"/>
              </a:rPr>
              <a:t>: </a:t>
            </a:r>
            <a:r>
              <a:rPr lang="uk-UA" sz="1600" i="1" dirty="0" smtClean="0">
                <a:solidFill>
                  <a:schemeClr val="bg1"/>
                </a:solidFill>
                <a:latin typeface="Times New Roman" pitchFamily="18" charset="0"/>
                <a:cs typeface="Times New Roman" pitchFamily="18" charset="0"/>
              </a:rPr>
              <a:t>таке і таке бабище, лиха і лихе </a:t>
            </a:r>
            <a:r>
              <a:rPr lang="uk-UA" sz="1600" i="1" dirty="0" err="1" smtClean="0">
                <a:solidFill>
                  <a:schemeClr val="bg1"/>
                </a:solidFill>
                <a:latin typeface="Times New Roman" pitchFamily="18" charset="0"/>
                <a:cs typeface="Times New Roman" pitchFamily="18" charset="0"/>
              </a:rPr>
              <a:t>відьмище</a:t>
            </a:r>
            <a:r>
              <a:rPr lang="uk-UA" sz="1600" i="1" dirty="0" smtClean="0">
                <a:solidFill>
                  <a:schemeClr val="bg1"/>
                </a:solidFill>
                <a:latin typeface="Times New Roman" pitchFamily="18" charset="0"/>
                <a:cs typeface="Times New Roman" pitchFamily="18" charset="0"/>
              </a:rPr>
              <a:t>, ця і це свекрушище.</a:t>
            </a:r>
          </a:p>
          <a:p>
            <a:pPr algn="just"/>
            <a:endParaRPr lang="uk-UA" sz="1600" i="1" dirty="0">
              <a:solidFill>
                <a:schemeClr val="bg1"/>
              </a:solidFill>
              <a:latin typeface="Times New Roman" pitchFamily="18" charset="0"/>
              <a:cs typeface="Times New Roman" pitchFamily="18" charset="0"/>
            </a:endParaRPr>
          </a:p>
          <a:p>
            <a:pPr algn="just"/>
            <a:r>
              <a:rPr lang="uk-UA" sz="1600" i="1" dirty="0" smtClean="0">
                <a:solidFill>
                  <a:schemeClr val="bg1"/>
                </a:solidFill>
                <a:latin typeface="Times New Roman" pitchFamily="18" charset="0"/>
                <a:cs typeface="Times New Roman" pitchFamily="18" charset="0"/>
              </a:rPr>
              <a:t>     </a:t>
            </a:r>
            <a:r>
              <a:rPr lang="uk-UA" sz="1600" dirty="0" smtClean="0">
                <a:solidFill>
                  <a:schemeClr val="bg1"/>
                </a:solidFill>
                <a:latin typeface="Times New Roman" pitchFamily="18" charset="0"/>
                <a:cs typeface="Times New Roman" pitchFamily="18" charset="0"/>
              </a:rPr>
              <a:t>Категорія роду невмотивована для неістот (</a:t>
            </a:r>
            <a:r>
              <a:rPr lang="uk-UA" sz="1600" i="1" dirty="0" smtClean="0">
                <a:solidFill>
                  <a:schemeClr val="bg1"/>
                </a:solidFill>
                <a:latin typeface="Times New Roman" pitchFamily="18" charset="0"/>
                <a:cs typeface="Times New Roman" pitchFamily="18" charset="0"/>
              </a:rPr>
              <a:t>поле, степ</a:t>
            </a:r>
            <a:r>
              <a:rPr lang="uk-UA" sz="1600" dirty="0" smtClean="0">
                <a:solidFill>
                  <a:schemeClr val="bg1"/>
                </a:solidFill>
                <a:latin typeface="Times New Roman" pitchFamily="18" charset="0"/>
                <a:cs typeface="Times New Roman" pitchFamily="18" charset="0"/>
              </a:rPr>
              <a:t>) і для частин істот (</a:t>
            </a:r>
            <a:r>
              <a:rPr lang="uk-UA" sz="1600" i="1" dirty="0" smtClean="0">
                <a:solidFill>
                  <a:schemeClr val="bg1"/>
                </a:solidFill>
                <a:latin typeface="Times New Roman" pitchFamily="18" charset="0"/>
                <a:cs typeface="Times New Roman" pitchFamily="18" charset="0"/>
              </a:rPr>
              <a:t>пантера, леопард). </a:t>
            </a:r>
            <a:r>
              <a:rPr lang="uk-UA" sz="1600" dirty="0" smtClean="0">
                <a:solidFill>
                  <a:schemeClr val="bg1"/>
                </a:solidFill>
                <a:latin typeface="Times New Roman" pitchFamily="18" charset="0"/>
                <a:cs typeface="Times New Roman" pitchFamily="18" charset="0"/>
              </a:rPr>
              <a:t>У художньому та розмовному стилях переносне вживання роду істот (</a:t>
            </a:r>
            <a:r>
              <a:rPr lang="uk-UA" sz="1600" i="1" dirty="0" smtClean="0">
                <a:solidFill>
                  <a:schemeClr val="bg1"/>
                </a:solidFill>
                <a:latin typeface="Times New Roman" pitchFamily="18" charset="0"/>
                <a:cs typeface="Times New Roman" pitchFamily="18" charset="0"/>
              </a:rPr>
              <a:t>рідше неістот)</a:t>
            </a:r>
            <a:r>
              <a:rPr lang="uk-UA" sz="1600" dirty="0" smtClean="0">
                <a:solidFill>
                  <a:schemeClr val="bg1"/>
                </a:solidFill>
                <a:latin typeface="Times New Roman" pitchFamily="18" charset="0"/>
                <a:cs typeface="Times New Roman" pitchFamily="18" charset="0"/>
              </a:rPr>
              <a:t> може передавати емоційні відтінки.</a:t>
            </a:r>
            <a:endParaRPr lang="uk-UA" sz="1600"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639300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57200"/>
            <a:ext cx="8640960" cy="5564088"/>
          </a:xfrm>
          <a:solidFill>
            <a:schemeClr val="tx1"/>
          </a:solidFill>
        </p:spPr>
        <p:txBody>
          <a:bodyPr>
            <a:normAutofit/>
          </a:bodyPr>
          <a:lstStyle/>
          <a:p>
            <a:pPr algn="ctr"/>
            <a:r>
              <a:rPr lang="uk-UA" sz="1600" b="1" dirty="0" smtClean="0">
                <a:solidFill>
                  <a:schemeClr val="bg1"/>
                </a:solidFill>
                <a:latin typeface="Times New Roman" pitchFamily="18" charset="0"/>
                <a:cs typeface="Times New Roman" pitchFamily="18" charset="0"/>
              </a:rPr>
              <a:t>З’ясуйте, тлумачення яких іменників спільного роду наведені нижче. Складіть речення з двома іменниками, уживаючи їх у різних родах. Визначте, які слова спільного роду належать до стилістично нейтральної лексики.</a:t>
            </a:r>
            <a:br>
              <a:rPr lang="uk-UA" sz="1600" b="1" dirty="0" smtClean="0">
                <a:solidFill>
                  <a:schemeClr val="bg1"/>
                </a:solidFill>
                <a:latin typeface="Times New Roman" pitchFamily="18" charset="0"/>
                <a:cs typeface="Times New Roman" pitchFamily="18" charset="0"/>
              </a:rPr>
            </a:br>
            <a:r>
              <a:rPr lang="uk-UA" sz="1600" dirty="0">
                <a:solidFill>
                  <a:schemeClr val="bg1"/>
                </a:solidFill>
                <a:latin typeface="Times New Roman" pitchFamily="18" charset="0"/>
                <a:cs typeface="Times New Roman" pitchFamily="18" charset="0"/>
              </a:rPr>
              <a:t/>
            </a:r>
            <a:br>
              <a:rPr lang="uk-UA" sz="1600" dirty="0">
                <a:solidFill>
                  <a:schemeClr val="bg1"/>
                </a:solidFill>
                <a:latin typeface="Times New Roman" pitchFamily="18" charset="0"/>
                <a:cs typeface="Times New Roman" pitchFamily="18" charset="0"/>
              </a:rPr>
            </a:br>
            <a:r>
              <a:rPr lang="uk-UA" sz="1600" dirty="0" smtClean="0">
                <a:solidFill>
                  <a:schemeClr val="bg1"/>
                </a:solidFill>
                <a:latin typeface="Times New Roman" pitchFamily="18" charset="0"/>
                <a:cs typeface="Times New Roman" pitchFamily="18" charset="0"/>
              </a:rPr>
              <a:t>1. Той, хто володіє лівою рукою краще, ніж правою. 2. Людина, добре обізнана з чим-небудь, досвідчена в чому-небудь. 3. Вередлива людина, яка змучує інших своїми причіпками, незадоволенням з будь-чого. 4. Сновида, лунатик. 5. Той, хто нечітко вимовляє окремі звуки (найчастіше «р», «л»). 6. Людина, яка постійно живе в горі, біді; бідолаха. 7. Образлива людина, яка не терпить стосовно себе жартів, фамільярності в поведінці, критичних зауважень, заперечень. 8. Той, хто говорить, зупиняючись, мимоволі повторюючи окремі звуки, з труднощами добираючи слова. 9. Бундючна зрозуміла людина, що виставляє свої переваги перед ким-небудь. 10. Той, хто капризує, постійно має примхи, якому важко догодити. 11. Плаксива людина. 12. Господар, розпорядник товариської вечері, бенкету.</a:t>
            </a:r>
            <a:br>
              <a:rPr lang="uk-UA" sz="1600" dirty="0" smtClean="0">
                <a:solidFill>
                  <a:schemeClr val="bg1"/>
                </a:solidFill>
                <a:latin typeface="Times New Roman" pitchFamily="18" charset="0"/>
                <a:cs typeface="Times New Roman" pitchFamily="18" charset="0"/>
              </a:rPr>
            </a:br>
            <a:r>
              <a:rPr lang="uk-UA" sz="1600" dirty="0">
                <a:solidFill>
                  <a:schemeClr val="bg1"/>
                </a:solidFill>
                <a:latin typeface="Times New Roman" pitchFamily="18" charset="0"/>
                <a:cs typeface="Times New Roman" pitchFamily="18" charset="0"/>
              </a:rPr>
              <a:t/>
            </a:r>
            <a:br>
              <a:rPr lang="uk-UA" sz="1600" dirty="0">
                <a:solidFill>
                  <a:schemeClr val="bg1"/>
                </a:solidFill>
                <a:latin typeface="Times New Roman" pitchFamily="18" charset="0"/>
                <a:cs typeface="Times New Roman" pitchFamily="18" charset="0"/>
              </a:rPr>
            </a:br>
            <a:r>
              <a:rPr lang="uk-UA" sz="1600" b="1" dirty="0" smtClean="0">
                <a:solidFill>
                  <a:schemeClr val="bg1"/>
                </a:solidFill>
                <a:latin typeface="Times New Roman" pitchFamily="18" charset="0"/>
                <a:cs typeface="Times New Roman" pitchFamily="18" charset="0"/>
              </a:rPr>
              <a:t>Довідка: </a:t>
            </a:r>
            <a:r>
              <a:rPr lang="uk-UA" sz="1600" i="1" dirty="0" smtClean="0">
                <a:solidFill>
                  <a:schemeClr val="bg1"/>
                </a:solidFill>
                <a:latin typeface="Times New Roman" pitchFamily="18" charset="0"/>
                <a:cs typeface="Times New Roman" pitchFamily="18" charset="0"/>
              </a:rPr>
              <a:t>варивода, шульга, </a:t>
            </a:r>
            <a:r>
              <a:rPr lang="uk-UA" sz="1600" i="1" dirty="0" err="1" smtClean="0">
                <a:solidFill>
                  <a:schemeClr val="bg1"/>
                </a:solidFill>
                <a:latin typeface="Times New Roman" pitchFamily="18" charset="0"/>
                <a:cs typeface="Times New Roman" pitchFamily="18" charset="0"/>
              </a:rPr>
              <a:t>гаркуша</a:t>
            </a:r>
            <a:r>
              <a:rPr lang="uk-UA" sz="1600" i="1" dirty="0" smtClean="0">
                <a:solidFill>
                  <a:schemeClr val="bg1"/>
                </a:solidFill>
                <a:latin typeface="Times New Roman" pitchFamily="18" charset="0"/>
                <a:cs typeface="Times New Roman" pitchFamily="18" charset="0"/>
              </a:rPr>
              <a:t>, тамада, сомнамбула, рюма, горопаха, чванько, дока, недоторка, заїка, </a:t>
            </a:r>
            <a:r>
              <a:rPr lang="uk-UA" sz="1600" i="1" dirty="0" err="1" smtClean="0">
                <a:solidFill>
                  <a:schemeClr val="bg1"/>
                </a:solidFill>
                <a:latin typeface="Times New Roman" pitchFamily="18" charset="0"/>
                <a:cs typeface="Times New Roman" pitchFamily="18" charset="0"/>
              </a:rPr>
              <a:t>комиза</a:t>
            </a:r>
            <a:r>
              <a:rPr lang="uk-UA" sz="1600" i="1" dirty="0" smtClean="0">
                <a:solidFill>
                  <a:schemeClr val="bg1"/>
                </a:solidFill>
                <a:latin typeface="Times New Roman" pitchFamily="18" charset="0"/>
                <a:cs typeface="Times New Roman" pitchFamily="18" charset="0"/>
              </a:rPr>
              <a:t>.</a:t>
            </a:r>
            <a:endParaRPr lang="uk-UA" sz="16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334863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57200"/>
            <a:ext cx="8568952" cy="5715000"/>
          </a:xfrm>
          <a:solidFill>
            <a:schemeClr val="accent6">
              <a:lumMod val="20000"/>
              <a:lumOff val="80000"/>
            </a:schemeClr>
          </a:solidFill>
        </p:spPr>
        <p:txBody>
          <a:bodyPr>
            <a:normAutofit/>
          </a:bodyPr>
          <a:lstStyle/>
          <a:p>
            <a:pPr algn="ctr"/>
            <a:r>
              <a:rPr lang="uk-UA" sz="1800" b="1" dirty="0" smtClean="0">
                <a:solidFill>
                  <a:schemeClr val="bg1"/>
                </a:solidFill>
                <a:latin typeface="Times New Roman" pitchFamily="18" charset="0"/>
                <a:cs typeface="Times New Roman" pitchFamily="18" charset="0"/>
              </a:rPr>
              <a:t>Запишіть окремо іменники: а) що мають обидві форми числа; б) що мають тільки однину; в) що мають тільки множину. Поміркуйте, чи від усіх них можна утворити обидві  форми числа.</a:t>
            </a:r>
            <a:br>
              <a:rPr lang="uk-UA" sz="1800" b="1" dirty="0" smtClean="0">
                <a:solidFill>
                  <a:schemeClr val="bg1"/>
                </a:solidFill>
                <a:latin typeface="Times New Roman" pitchFamily="18" charset="0"/>
                <a:cs typeface="Times New Roman" pitchFamily="18" charset="0"/>
              </a:rPr>
            </a:br>
            <a:r>
              <a:rPr lang="uk-UA" sz="1800" dirty="0">
                <a:solidFill>
                  <a:schemeClr val="bg1"/>
                </a:solidFill>
                <a:latin typeface="Times New Roman" pitchFamily="18" charset="0"/>
                <a:cs typeface="Times New Roman" pitchFamily="18" charset="0"/>
              </a:rPr>
              <a:t/>
            </a:r>
            <a:br>
              <a:rPr lang="uk-UA" sz="1800" dirty="0">
                <a:solidFill>
                  <a:schemeClr val="bg1"/>
                </a:solidFill>
                <a:latin typeface="Times New Roman" pitchFamily="18" charset="0"/>
                <a:cs typeface="Times New Roman" pitchFamily="18" charset="0"/>
              </a:rPr>
            </a:br>
            <a:r>
              <a:rPr lang="uk-UA" sz="1800" dirty="0" smtClean="0">
                <a:solidFill>
                  <a:schemeClr val="bg1"/>
                </a:solidFill>
                <a:latin typeface="Times New Roman" pitchFamily="18" charset="0"/>
                <a:cs typeface="Times New Roman" pitchFamily="18" charset="0"/>
              </a:rPr>
              <a:t>Студентство, дебати, Шевченко, гілля, Карпати, цукор, цемент, мета, олія, жито, буряк, Париж, кадри, пустощі, витребеньки, ковзани, сніг, сіни, радість, радощі.</a:t>
            </a:r>
            <a:endParaRPr lang="uk-UA" sz="18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467290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sz="quarter" idx="13"/>
          </p:nvPr>
        </p:nvSpPr>
        <p:spPr>
          <a:xfrm>
            <a:off x="457200" y="836712"/>
            <a:ext cx="6203032" cy="4201279"/>
          </a:xfrm>
          <a:solidFill>
            <a:schemeClr val="accent1">
              <a:lumMod val="20000"/>
              <a:lumOff val="80000"/>
            </a:schemeClr>
          </a:solidFill>
        </p:spPr>
        <p:txBody>
          <a:bodyPr>
            <a:normAutofit lnSpcReduction="10000"/>
          </a:bodyPr>
          <a:lstStyle/>
          <a:p>
            <a:pPr algn="ctr"/>
            <a:endParaRPr lang="uk-UA" sz="1600" b="1" dirty="0" smtClean="0">
              <a:solidFill>
                <a:schemeClr val="bg1"/>
              </a:solidFill>
              <a:latin typeface="Times New Roman" pitchFamily="18" charset="0"/>
              <a:cs typeface="Times New Roman" pitchFamily="18" charset="0"/>
            </a:endParaRPr>
          </a:p>
          <a:p>
            <a:pPr algn="ctr"/>
            <a:endParaRPr lang="uk-UA" sz="1600" b="1" dirty="0">
              <a:solidFill>
                <a:schemeClr val="bg1"/>
              </a:solidFill>
              <a:latin typeface="Times New Roman" pitchFamily="18" charset="0"/>
              <a:cs typeface="Times New Roman" pitchFamily="18" charset="0"/>
            </a:endParaRPr>
          </a:p>
          <a:p>
            <a:pPr algn="ctr"/>
            <a:r>
              <a:rPr lang="uk-UA" sz="1600" b="1" dirty="0" smtClean="0">
                <a:solidFill>
                  <a:schemeClr val="bg1"/>
                </a:solidFill>
                <a:latin typeface="Times New Roman" pitchFamily="18" charset="0"/>
                <a:cs typeface="Times New Roman" pitchFamily="18" charset="0"/>
              </a:rPr>
              <a:t>Уживання форм одного числа замість іншого може бути:</a:t>
            </a:r>
          </a:p>
          <a:p>
            <a:pPr algn="ctr"/>
            <a:endParaRPr lang="uk-UA" sz="1600" b="1" dirty="0" smtClean="0">
              <a:solidFill>
                <a:schemeClr val="bg1"/>
              </a:solidFill>
              <a:latin typeface="Times New Roman" pitchFamily="18" charset="0"/>
              <a:cs typeface="Times New Roman" pitchFamily="18" charset="0"/>
            </a:endParaRPr>
          </a:p>
          <a:p>
            <a:pPr marL="285750" indent="-285750" algn="ctr">
              <a:buFontTx/>
              <a:buChar char="-"/>
            </a:pPr>
            <a:r>
              <a:rPr lang="uk-UA" sz="1600" dirty="0" smtClean="0">
                <a:solidFill>
                  <a:schemeClr val="bg1"/>
                </a:solidFill>
                <a:latin typeface="Times New Roman" pitchFamily="18" charset="0"/>
                <a:cs typeface="Times New Roman" pitchFamily="18" charset="0"/>
              </a:rPr>
              <a:t>- обов’язковою стилістичною нормою (при цьому  можуть змінюватися значення слів: </a:t>
            </a:r>
            <a:r>
              <a:rPr lang="uk-UA" sz="1600" i="1" dirty="0" smtClean="0">
                <a:solidFill>
                  <a:schemeClr val="bg1"/>
                </a:solidFill>
                <a:latin typeface="Times New Roman" pitchFamily="18" charset="0"/>
                <a:cs typeface="Times New Roman" pitchFamily="18" charset="0"/>
              </a:rPr>
              <a:t>глини, сталі, широти);</a:t>
            </a:r>
            <a:endParaRPr lang="uk-UA" sz="1600" dirty="0" smtClean="0">
              <a:solidFill>
                <a:schemeClr val="bg1"/>
              </a:solidFill>
              <a:latin typeface="Times New Roman" pitchFamily="18" charset="0"/>
              <a:cs typeface="Times New Roman" pitchFamily="18" charset="0"/>
            </a:endParaRPr>
          </a:p>
          <a:p>
            <a:pPr marL="285750" indent="-285750" algn="ctr">
              <a:buFontTx/>
              <a:buChar char="-"/>
            </a:pPr>
            <a:r>
              <a:rPr lang="uk-UA" sz="1600" dirty="0" smtClean="0">
                <a:solidFill>
                  <a:schemeClr val="bg1"/>
                </a:solidFill>
                <a:latin typeface="Times New Roman" pitchFamily="18" charset="0"/>
                <a:cs typeface="Times New Roman" pitchFamily="18" charset="0"/>
              </a:rPr>
              <a:t>- образним засобом (доречним використанням можливостей заміни форм числа: </a:t>
            </a:r>
            <a:r>
              <a:rPr lang="uk-UA" sz="1600" i="1" dirty="0" smtClean="0">
                <a:solidFill>
                  <a:schemeClr val="bg1"/>
                </a:solidFill>
                <a:latin typeface="Times New Roman" pitchFamily="18" charset="0"/>
                <a:cs typeface="Times New Roman" pitchFamily="18" charset="0"/>
              </a:rPr>
              <a:t>води ставка, сидіти в президіях);</a:t>
            </a:r>
          </a:p>
          <a:p>
            <a:pPr marL="285750" indent="-285750" algn="ctr">
              <a:buFontTx/>
              <a:buChar char="-"/>
            </a:pPr>
            <a:r>
              <a:rPr lang="uk-UA" sz="1600" dirty="0" smtClean="0">
                <a:solidFill>
                  <a:schemeClr val="bg1"/>
                </a:solidFill>
                <a:latin typeface="Times New Roman" pitchFamily="18" charset="0"/>
                <a:cs typeface="Times New Roman" pitchFamily="18" charset="0"/>
              </a:rPr>
              <a:t>- мовною помилкою (</a:t>
            </a:r>
            <a:r>
              <a:rPr lang="uk-UA" sz="1600" i="1" dirty="0" smtClean="0">
                <a:solidFill>
                  <a:schemeClr val="bg1"/>
                </a:solidFill>
                <a:latin typeface="Times New Roman" pitchFamily="18" charset="0"/>
                <a:cs typeface="Times New Roman" pitchFamily="18" charset="0"/>
              </a:rPr>
              <a:t>студентство знали, ви затрималася).</a:t>
            </a:r>
          </a:p>
          <a:p>
            <a:pPr marL="285750" indent="-285750" algn="ctr">
              <a:buFontTx/>
              <a:buChar char="-"/>
            </a:pPr>
            <a:endParaRPr lang="uk-UA" sz="1600" dirty="0" smtClean="0">
              <a:solidFill>
                <a:schemeClr val="bg1"/>
              </a:solidFill>
              <a:latin typeface="Times New Roman" pitchFamily="18" charset="0"/>
              <a:cs typeface="Times New Roman" pitchFamily="18" charset="0"/>
            </a:endParaRPr>
          </a:p>
          <a:p>
            <a:pPr marL="285750" indent="-285750" algn="just">
              <a:buFontTx/>
              <a:buChar char="-"/>
            </a:pPr>
            <a:r>
              <a:rPr lang="uk-UA" sz="1600" dirty="0" smtClean="0">
                <a:solidFill>
                  <a:schemeClr val="bg1"/>
                </a:solidFill>
                <a:latin typeface="Times New Roman" pitchFamily="18" charset="0"/>
                <a:cs typeface="Times New Roman" pitchFamily="18" charset="0"/>
              </a:rPr>
              <a:t>Яскравим стилістичним засобом є власні назви, ужиті в множині. Додаткової виразності вони набувають, якщо пишуться з малої літери: так підкреслюється негативне (презирливе, зневажливе)  ставлення автора до певних осіб або явищ, пов’язаних з ними (мала літера може вживатися й тоді, коли слово має </a:t>
            </a:r>
            <a:r>
              <a:rPr lang="uk-UA" sz="1600" dirty="0" err="1" smtClean="0">
                <a:solidFill>
                  <a:schemeClr val="bg1"/>
                </a:solidFill>
                <a:latin typeface="Times New Roman" pitchFamily="18" charset="0"/>
                <a:cs typeface="Times New Roman" pitchFamily="18" charset="0"/>
              </a:rPr>
              <a:t>узагальнювальне</a:t>
            </a:r>
            <a:r>
              <a:rPr lang="uk-UA" sz="1600" dirty="0" smtClean="0">
                <a:solidFill>
                  <a:schemeClr val="bg1"/>
                </a:solidFill>
                <a:latin typeface="Times New Roman" pitchFamily="18" charset="0"/>
                <a:cs typeface="Times New Roman" pitchFamily="18" charset="0"/>
              </a:rPr>
              <a:t> значення, як у словах </a:t>
            </a:r>
            <a:r>
              <a:rPr lang="uk-UA" sz="1600" i="1" dirty="0" smtClean="0">
                <a:solidFill>
                  <a:schemeClr val="bg1"/>
                </a:solidFill>
                <a:latin typeface="Times New Roman" pitchFamily="18" charset="0"/>
                <a:cs typeface="Times New Roman" pitchFamily="18" charset="0"/>
              </a:rPr>
              <a:t>меценат, донжуан).</a:t>
            </a:r>
            <a:endParaRPr lang="uk-UA" sz="1600"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6214622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496" y="457200"/>
            <a:ext cx="8712968" cy="5715000"/>
          </a:xfrm>
          <a:solidFill>
            <a:schemeClr val="accent3">
              <a:lumMod val="20000"/>
              <a:lumOff val="80000"/>
            </a:schemeClr>
          </a:solidFill>
        </p:spPr>
        <p:txBody>
          <a:bodyPr>
            <a:normAutofit/>
          </a:bodyPr>
          <a:lstStyle/>
          <a:p>
            <a:pPr algn="ctr"/>
            <a:r>
              <a:rPr lang="uk-UA" sz="1800" b="1" dirty="0" smtClean="0">
                <a:solidFill>
                  <a:schemeClr val="bg1"/>
                </a:solidFill>
                <a:latin typeface="Times New Roman" pitchFamily="18" charset="0"/>
                <a:cs typeface="Times New Roman" pitchFamily="18" charset="0"/>
              </a:rPr>
              <a:t>Поясніть помилки в уживанні форм числа. Відредагуйте речення.</a:t>
            </a:r>
            <a:br>
              <a:rPr lang="uk-UA" sz="1800" b="1" dirty="0" smtClean="0">
                <a:solidFill>
                  <a:schemeClr val="bg1"/>
                </a:solidFill>
                <a:latin typeface="Times New Roman" pitchFamily="18" charset="0"/>
                <a:cs typeface="Times New Roman" pitchFamily="18" charset="0"/>
              </a:rPr>
            </a:br>
            <a:r>
              <a:rPr lang="uk-UA" sz="1800" b="1" dirty="0">
                <a:solidFill>
                  <a:schemeClr val="bg1"/>
                </a:solidFill>
                <a:latin typeface="Times New Roman" pitchFamily="18" charset="0"/>
                <a:cs typeface="Times New Roman" pitchFamily="18" charset="0"/>
              </a:rPr>
              <a:t/>
            </a:r>
            <a:br>
              <a:rPr lang="uk-UA" sz="1800" b="1" dirty="0">
                <a:solidFill>
                  <a:schemeClr val="bg1"/>
                </a:solidFill>
                <a:latin typeface="Times New Roman" pitchFamily="18" charset="0"/>
                <a:cs typeface="Times New Roman" pitchFamily="18" charset="0"/>
              </a:rPr>
            </a:br>
            <a:r>
              <a:rPr lang="uk-UA" sz="1600" dirty="0" smtClean="0">
                <a:solidFill>
                  <a:schemeClr val="bg1"/>
                </a:solidFill>
                <a:latin typeface="Times New Roman" pitchFamily="18" charset="0"/>
                <a:cs typeface="Times New Roman" pitchFamily="18" charset="0"/>
              </a:rPr>
              <a:t>1. На мою думку, власна і національна гідності взаємопов’язані між собою. 2. Перед Великоднем завжди наводять порядку в хаті. 3. Варта винесла опудало, поволокли по майдану і повісили на </a:t>
            </a:r>
            <a:r>
              <a:rPr lang="uk-UA" sz="1600" dirty="0">
                <a:solidFill>
                  <a:schemeClr val="bg1"/>
                </a:solidFill>
                <a:latin typeface="Times New Roman" pitchFamily="18" charset="0"/>
                <a:cs typeface="Times New Roman" pitchFamily="18" charset="0"/>
              </a:rPr>
              <a:t>ш</a:t>
            </a:r>
            <a:r>
              <a:rPr lang="uk-UA" sz="1600" dirty="0" smtClean="0">
                <a:solidFill>
                  <a:schemeClr val="bg1"/>
                </a:solidFill>
                <a:latin typeface="Times New Roman" pitchFamily="18" charset="0"/>
                <a:cs typeface="Times New Roman" pitchFamily="18" charset="0"/>
              </a:rPr>
              <a:t>ибениці. 4. Фірма виготовляє друковану рекламу продукцію з паперів різного сорту.</a:t>
            </a:r>
            <a:br>
              <a:rPr lang="uk-UA" sz="1600" dirty="0" smtClean="0">
                <a:solidFill>
                  <a:schemeClr val="bg1"/>
                </a:solidFill>
                <a:latin typeface="Times New Roman" pitchFamily="18" charset="0"/>
                <a:cs typeface="Times New Roman" pitchFamily="18" charset="0"/>
              </a:rPr>
            </a:br>
            <a:r>
              <a:rPr lang="uk-UA" sz="1600" dirty="0" smtClean="0">
                <a:solidFill>
                  <a:schemeClr val="bg1"/>
                </a:solidFill>
                <a:latin typeface="Times New Roman" pitchFamily="18" charset="0"/>
                <a:cs typeface="Times New Roman" pitchFamily="18" charset="0"/>
              </a:rPr>
              <a:t> 5. Виконуємо ремонти квартир та офісів зі свого матеріалу. 6. У багатьох кабінетах дитячої лікарні з’явилися новітні устаткування.</a:t>
            </a:r>
            <a:endParaRPr lang="uk-UA" sz="18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1700808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57200"/>
            <a:ext cx="8064896" cy="5715000"/>
          </a:xfrm>
        </p:spPr>
        <p:txBody>
          <a:bodyPr>
            <a:normAutofit/>
          </a:bodyPr>
          <a:lstStyle/>
          <a:p>
            <a:pPr algn="ctr"/>
            <a:r>
              <a:rPr lang="uk-UA" sz="5400" b="1" dirty="0" smtClean="0">
                <a:solidFill>
                  <a:srgbClr val="C00000"/>
                </a:solidFill>
                <a:latin typeface="Times New Roman" pitchFamily="18" charset="0"/>
                <a:cs typeface="Times New Roman" pitchFamily="18" charset="0"/>
              </a:rPr>
              <a:t>Домашнє завдання:</a:t>
            </a:r>
            <a:br>
              <a:rPr lang="uk-UA" sz="5400" b="1" dirty="0" smtClean="0">
                <a:solidFill>
                  <a:srgbClr val="C00000"/>
                </a:solidFill>
                <a:latin typeface="Times New Roman" pitchFamily="18" charset="0"/>
                <a:cs typeface="Times New Roman" pitchFamily="18" charset="0"/>
              </a:rPr>
            </a:br>
            <a:r>
              <a:rPr lang="uk-UA" sz="5400" b="1" dirty="0" smtClean="0">
                <a:solidFill>
                  <a:srgbClr val="C00000"/>
                </a:solidFill>
                <a:latin typeface="Times New Roman" pitchFamily="18" charset="0"/>
                <a:cs typeface="Times New Roman" pitchFamily="18" charset="0"/>
              </a:rPr>
              <a:t/>
            </a:r>
            <a:br>
              <a:rPr lang="uk-UA" sz="5400" b="1" dirty="0" smtClean="0">
                <a:solidFill>
                  <a:srgbClr val="C00000"/>
                </a:solidFill>
                <a:latin typeface="Times New Roman" pitchFamily="18" charset="0"/>
                <a:cs typeface="Times New Roman" pitchFamily="18" charset="0"/>
              </a:rPr>
            </a:br>
            <a:r>
              <a:rPr lang="uk-UA" sz="1800" dirty="0" smtClean="0">
                <a:solidFill>
                  <a:schemeClr val="bg1"/>
                </a:solidFill>
                <a:latin typeface="Times New Roman" pitchFamily="18" charset="0"/>
                <a:cs typeface="Times New Roman" pitchFamily="18" charset="0"/>
              </a:rPr>
              <a:t>1. Доберіть іменники з варіантними формами роду (</a:t>
            </a:r>
            <a:r>
              <a:rPr lang="uk-UA" sz="1800" u="sng" dirty="0" smtClean="0">
                <a:solidFill>
                  <a:schemeClr val="bg1"/>
                </a:solidFill>
                <a:latin typeface="Times New Roman" pitchFamily="18" charset="0"/>
                <a:cs typeface="Times New Roman" pitchFamily="18" charset="0"/>
              </a:rPr>
              <a:t>жираф і жирафа).  Дослідіть, які  з них мають стилістичні відмінності.</a:t>
            </a:r>
            <a:br>
              <a:rPr lang="uk-UA" sz="1800" u="sng" dirty="0" smtClean="0">
                <a:solidFill>
                  <a:schemeClr val="bg1"/>
                </a:solidFill>
                <a:latin typeface="Times New Roman" pitchFamily="18" charset="0"/>
                <a:cs typeface="Times New Roman" pitchFamily="18" charset="0"/>
              </a:rPr>
            </a:br>
            <a:r>
              <a:rPr lang="uk-UA" sz="1800" u="sng" dirty="0">
                <a:solidFill>
                  <a:schemeClr val="bg1"/>
                </a:solidFill>
                <a:latin typeface="Times New Roman" pitchFamily="18" charset="0"/>
                <a:cs typeface="Times New Roman" pitchFamily="18" charset="0"/>
              </a:rPr>
              <a:t/>
            </a:r>
            <a:br>
              <a:rPr lang="uk-UA" sz="1800" u="sng" dirty="0">
                <a:solidFill>
                  <a:schemeClr val="bg1"/>
                </a:solidFill>
                <a:latin typeface="Times New Roman" pitchFamily="18" charset="0"/>
                <a:cs typeface="Times New Roman" pitchFamily="18" charset="0"/>
              </a:rPr>
            </a:br>
            <a:r>
              <a:rPr lang="uk-UA" sz="1800" u="sng" dirty="0" smtClean="0">
                <a:solidFill>
                  <a:schemeClr val="bg1"/>
                </a:solidFill>
                <a:latin typeface="Times New Roman" pitchFamily="18" charset="0"/>
                <a:cs typeface="Times New Roman" pitchFamily="18" charset="0"/>
              </a:rPr>
              <a:t>2. Чи знаєте ви, яке професійне свято у вашої мами, тата, бабусі чи дідуся? Напишіть їм привітання із цим святом.</a:t>
            </a:r>
            <a:endParaRPr lang="uk-UA" sz="54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817498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Дякую За Увагу - 80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32656"/>
            <a:ext cx="8136904" cy="6156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0864067"/>
      </p:ext>
    </p:extLst>
  </p:cSld>
  <p:clrMapOvr>
    <a:masterClrMapping/>
  </p:clrMapOvr>
</p:sld>
</file>

<file path=ppt/theme/theme1.xml><?xml version="1.0" encoding="utf-8"?>
<a:theme xmlns:a="http://schemas.openxmlformats.org/drawingml/2006/main" name="Составная">
  <a:themeElements>
    <a:clrScheme name="Составная">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26CBEC"/>
      </a:hlink>
      <a:folHlink>
        <a:srgbClr val="598C8C"/>
      </a:folHlink>
    </a:clrScheme>
    <a:fontScheme name="Составная">
      <a:maj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оставная">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100000"/>
                <a:shade val="80000"/>
                <a:satMod val="110000"/>
                <a:lumMod val="80000"/>
              </a:schemeClr>
            </a:gs>
            <a:gs pos="79000">
              <a:schemeClr val="phClr">
                <a:tint val="100000"/>
                <a:shade val="90000"/>
                <a:satMod val="105000"/>
                <a:lumMod val="100000"/>
              </a:schemeClr>
            </a:gs>
            <a:gs pos="100000">
              <a:schemeClr val="phClr">
                <a:tint val="95000"/>
                <a:shade val="100000"/>
                <a:satMod val="110000"/>
                <a:lumMod val="115000"/>
              </a:schemeClr>
            </a:gs>
          </a:gsLst>
          <a:lin ang="5400000" scaled="0"/>
        </a:gradFill>
        <a:gradFill rotWithShape="1">
          <a:gsLst>
            <a:gs pos="0">
              <a:schemeClr val="phClr">
                <a:tint val="90000"/>
                <a:shade val="100000"/>
                <a:satMod val="100000"/>
                <a:lumMod val="110000"/>
              </a:schemeClr>
            </a:gs>
            <a:gs pos="83000">
              <a:schemeClr val="phClr">
                <a:shade val="75000"/>
                <a:satMod val="200000"/>
              </a:schemeClr>
            </a:gs>
            <a:gs pos="100000">
              <a:schemeClr val="phClr">
                <a:shade val="90000"/>
                <a:satMod val="200000"/>
              </a:schemeClr>
            </a:gs>
          </a:gsLst>
          <a:path path="circle">
            <a:fillToRect l="75000" t="100000" b="3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Composite</Template>
  <TotalTime>199</TotalTime>
  <Words>832</Words>
  <Application>Microsoft Office PowerPoint</Application>
  <PresentationFormat>Экран (4:3)</PresentationFormat>
  <Paragraphs>61</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Составная</vt:lpstr>
      <vt:lpstr>Категорія роду і числа</vt:lpstr>
      <vt:lpstr>Презентация PowerPoint</vt:lpstr>
      <vt:lpstr>Презентация PowerPoint</vt:lpstr>
      <vt:lpstr>Презентация PowerPoint</vt:lpstr>
      <vt:lpstr>Презентация PowerPoint</vt:lpstr>
      <vt:lpstr>Презентация PowerPoint</vt:lpstr>
      <vt:lpstr>З’ясуйте, тлумачення яких іменників спільного роду наведені нижче. Складіть речення з двома іменниками, уживаючи їх у різних родах. Визначте, які слова спільного роду належать до стилістично нейтральної лексики.  1. Той, хто володіє лівою рукою краще, ніж правою. 2. Людина, добре обізнана з чим-небудь, досвідчена в чому-небудь. 3. Вередлива людина, яка змучує інших своїми причіпками, незадоволенням з будь-чого. 4. Сновида, лунатик. 5. Той, хто нечітко вимовляє окремі звуки (найчастіше «р», «л»). 6. Людина, яка постійно живе в горі, біді; бідолаха. 7. Образлива людина, яка не терпить стосовно себе жартів, фамільярності в поведінці, критичних зауважень, заперечень. 8. Той, хто говорить, зупиняючись, мимоволі повторюючи окремі звуки, з труднощами добираючи слова. 9. Бундючна зрозуміла людина, що виставляє свої переваги перед ким-небудь. 10. Той, хто капризує, постійно має примхи, якому важко догодити. 11. Плаксива людина. 12. Господар, розпорядник товариської вечері, бенкету.  Довідка: варивода, шульга, гаркуша, тамада, сомнамбула, рюма, горопаха, чванько, дока, недоторка, заїка, комиза.</vt:lpstr>
      <vt:lpstr>Запишіть окремо іменники: а) що мають обидві форми числа; б) що мають тільки однину; в) що мають тільки множину. Поміркуйте, чи від усіх них можна утворити обидві  форми числа.  Студентство, дебати, Шевченко, гілля, Карпати, цукор, цемент, мета, олія, жито, буряк, Париж, кадри, пустощі, витребеньки, ковзани, сніг, сіни, радість, радощі.</vt:lpstr>
      <vt:lpstr>Презентация PowerPoint</vt:lpstr>
      <vt:lpstr>Поясніть помилки в уживанні форм числа. Відредагуйте речення.  1. На мою думку, власна і національна гідності взаємопов’язані між собою. 2. Перед Великоднем завжди наводять порядку в хаті. 3. Варта винесла опудало, поволокли по майдану і повісили на шибениці. 4. Фірма виготовляє друковану рекламу продукцію з паперів різного сорту.  5. Виконуємо ремонти квартир та офісів зі свого матеріалу. 6. У багатьох кабінетах дитячої лікарні з’явилися новітні устаткування.</vt:lpstr>
      <vt:lpstr>Домашнє завдання:  1. Доберіть іменники з варіантними формами роду (жираф і жирафа).  Дослідіть, які  з них мають стилістичні відмінності.  2. Чи знаєте ви, яке професійне свято у вашої мами, тата, бабусі чи дідуся? Напишіть їм привітання із цим святом.</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Категорія роду і числа</dc:title>
  <dc:creator>Людмила Кондратюк</dc:creator>
  <cp:lastModifiedBy>Людмила Кондратюк</cp:lastModifiedBy>
  <cp:revision>20</cp:revision>
  <dcterms:created xsi:type="dcterms:W3CDTF">2024-11-20T13:18:58Z</dcterms:created>
  <dcterms:modified xsi:type="dcterms:W3CDTF">2024-11-20T18:42:37Z</dcterms:modified>
</cp:coreProperties>
</file>