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147" autoAdjust="0"/>
    <p:restoredTop sz="94624" autoAdjust="0"/>
  </p:normalViewPr>
  <p:slideViewPr>
    <p:cSldViewPr>
      <p:cViewPr varScale="1">
        <p:scale>
          <a:sx n="103" d="100"/>
          <a:sy n="103" d="100"/>
        </p:scale>
        <p:origin x="-22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Запита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1928794" y="1643050"/>
            <a:ext cx="6643734" cy="221457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Управляющая кнопка: настраиваемая 5">
            <a:hlinkClick r:id="" action="ppaction://hlinkshowjump?jump=nextslide" highlightClick="1"/>
          </p:cNvPr>
          <p:cNvSpPr/>
          <p:nvPr userDrawn="1"/>
        </p:nvSpPr>
        <p:spPr>
          <a:xfrm>
            <a:off x="4071934" y="4071942"/>
            <a:ext cx="1714512" cy="104241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Дізнатися відповідь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равильна відповід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7200" y="2285992"/>
            <a:ext cx="8229600" cy="1000132"/>
          </a:xfrm>
        </p:spPr>
        <p:txBody>
          <a:bodyPr/>
          <a:lstStyle>
            <a:lvl1pPr>
              <a:defRPr/>
            </a:lvl1pPr>
          </a:lstStyle>
          <a:p>
            <a:r>
              <a:rPr lang="uk-UA" dirty="0"/>
              <a:t>Відповідь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3044594" y="3982998"/>
            <a:ext cx="35276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hlinkClick r:id="rId2" action="ppaction://hlinksldjump"/>
              </a:rPr>
              <a:t>Повернутися до обрання теми</a:t>
            </a:r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Вопро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вда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85926"/>
            <a:ext cx="8229600" cy="1143000"/>
          </a:xfrm>
        </p:spPr>
        <p:txBody>
          <a:bodyPr/>
          <a:lstStyle>
            <a:lvl1pPr>
              <a:defRPr>
                <a:solidFill>
                  <a:srgbClr val="FFFF00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Управляющая кнопка: настраиваемая 6">
            <a:hlinkClick r:id="" action="ppaction://hlinkshowjump?jump=nextslide" highlightClick="1"/>
          </p:cNvPr>
          <p:cNvSpPr/>
          <p:nvPr userDrawn="1"/>
        </p:nvSpPr>
        <p:spPr>
          <a:xfrm>
            <a:off x="4000496" y="4857760"/>
            <a:ext cx="1256730" cy="104241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58" r:id="rId11"/>
    <p:sldLayoutId id="2147483659" r:id="rId12"/>
    <p:sldLayoutId id="2147483661" r:id="rId13"/>
    <p:sldLayoutId id="2147483662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13" Type="http://schemas.openxmlformats.org/officeDocument/2006/relationships/slide" Target="slide25.xml"/><Relationship Id="rId18" Type="http://schemas.openxmlformats.org/officeDocument/2006/relationships/slide" Target="slide35.xml"/><Relationship Id="rId3" Type="http://schemas.openxmlformats.org/officeDocument/2006/relationships/slide" Target="slide5.xml"/><Relationship Id="rId21" Type="http://schemas.openxmlformats.org/officeDocument/2006/relationships/slide" Target="slide41.xml"/><Relationship Id="rId7" Type="http://schemas.openxmlformats.org/officeDocument/2006/relationships/slide" Target="slide13.xml"/><Relationship Id="rId12" Type="http://schemas.openxmlformats.org/officeDocument/2006/relationships/slide" Target="slide23.xml"/><Relationship Id="rId17" Type="http://schemas.openxmlformats.org/officeDocument/2006/relationships/slide" Target="slide33.xml"/><Relationship Id="rId2" Type="http://schemas.openxmlformats.org/officeDocument/2006/relationships/slide" Target="slide3.xml"/><Relationship Id="rId16" Type="http://schemas.openxmlformats.org/officeDocument/2006/relationships/slide" Target="slide31.xml"/><Relationship Id="rId20" Type="http://schemas.openxmlformats.org/officeDocument/2006/relationships/slide" Target="slide3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11" Type="http://schemas.openxmlformats.org/officeDocument/2006/relationships/slide" Target="slide21.xml"/><Relationship Id="rId5" Type="http://schemas.openxmlformats.org/officeDocument/2006/relationships/slide" Target="slide9.xml"/><Relationship Id="rId15" Type="http://schemas.openxmlformats.org/officeDocument/2006/relationships/slide" Target="slide29.xml"/><Relationship Id="rId10" Type="http://schemas.openxmlformats.org/officeDocument/2006/relationships/slide" Target="slide19.xml"/><Relationship Id="rId19" Type="http://schemas.openxmlformats.org/officeDocument/2006/relationships/slide" Target="slide37.xml"/><Relationship Id="rId4" Type="http://schemas.openxmlformats.org/officeDocument/2006/relationships/slide" Target="slide7.xml"/><Relationship Id="rId9" Type="http://schemas.openxmlformats.org/officeDocument/2006/relationships/slide" Target="slide17.xml"/><Relationship Id="rId14" Type="http://schemas.openxmlformats.org/officeDocument/2006/relationships/slide" Target="slide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uk.wikipedia.org/wiki/%D0%92%D1%96%D0%B9%D1%81%D1%8C%D0%BA%D0%BE%D0%B2%D0%B5_%D0%B7%D0%B2%D0%B0%D0%BD%D0%BD%D1%8F" TargetMode="Externa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2" descr="https://upload.wikimedia.org/wikipedia/commons/b/b3/%D0%A1%D0%B2%D0%BE%D1%8F_%D0%B8%D0%B3%D1%80%D0%B0_%D1%82%D0%B5%D0%BB%D0%B5%D0%B8%D0%B3%D1%80%D0%B0_%D0%B7%D0%B0%D1%81%D1%82%D0%B0%D0%B2%D0%BA%D0%B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071670" y="1"/>
            <a:ext cx="5143536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uk-UA" sz="5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5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МОВНА ВІКТОРИНА</a:t>
            </a:r>
          </a:p>
          <a:p>
            <a:pPr algn="ctr"/>
            <a:r>
              <a:rPr lang="uk-UA" sz="5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400" dirty="0" err="1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uk-UA" sz="4400" b="1" dirty="0" err="1" smtClean="0">
                <a:latin typeface="Times New Roman" pitchFamily="18" charset="0"/>
                <a:cs typeface="Times New Roman" pitchFamily="18" charset="0"/>
              </a:rPr>
              <a:t>Правопис</a:t>
            </a:r>
            <a:endParaRPr lang="uk-UA" sz="4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4400" b="1" dirty="0">
                <a:latin typeface="Times New Roman" pitchFamily="18" charset="0"/>
                <a:cs typeface="Times New Roman" pitchFamily="18" charset="0"/>
              </a:rPr>
              <a:t> складних </a:t>
            </a:r>
            <a:r>
              <a:rPr lang="uk-UA" sz="4400" b="1" dirty="0" err="1" smtClean="0">
                <a:latin typeface="Times New Roman" pitchFamily="18" charset="0"/>
                <a:cs typeface="Times New Roman" pitchFamily="18" charset="0"/>
              </a:rPr>
              <a:t>слів”</a:t>
            </a:r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sz="4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Мои документы\Досвід\Мультимедіа\Ілюстрації  в школі\Теми\Навчання\52_3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3786190"/>
            <a:ext cx="2786050" cy="2632817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286000" y="4143380"/>
            <a:ext cx="664371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uk-UA" i="1" dirty="0" smtClean="0"/>
          </a:p>
          <a:p>
            <a:pPr algn="r"/>
            <a:endParaRPr lang="uk-UA" i="1" dirty="0" smtClean="0"/>
          </a:p>
          <a:p>
            <a:pPr algn="r"/>
            <a:r>
              <a:rPr lang="uk-UA" i="1" dirty="0" smtClean="0"/>
              <a:t>Розробила  вчитель </a:t>
            </a:r>
          </a:p>
          <a:p>
            <a:pPr algn="r"/>
            <a:r>
              <a:rPr lang="uk-UA" i="1" dirty="0" smtClean="0"/>
              <a:t>української мови та літератури</a:t>
            </a:r>
          </a:p>
          <a:p>
            <a:pPr algn="r"/>
            <a:r>
              <a:rPr lang="uk-UA" i="1" dirty="0" err="1" smtClean="0"/>
              <a:t>Носаченко</a:t>
            </a:r>
            <a:r>
              <a:rPr lang="uk-UA" i="1" dirty="0" smtClean="0"/>
              <a:t> Людмила Михайлівна</a:t>
            </a:r>
            <a:endParaRPr lang="ru-RU" i="1" dirty="0"/>
          </a:p>
        </p:txBody>
      </p:sp>
    </p:spTree>
  </p:cSld>
  <p:clrMapOvr>
    <a:masterClrMapping/>
  </p:clrMapOvr>
  <p:transition>
    <p:zo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531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1967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1967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1967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1967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Сходинка</a:t>
                      </a:r>
                      <a:r>
                        <a:rPr lang="uk-UA" b="1" baseline="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1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2" action="ppaction://hlinksldjump"/>
                        </a:rPr>
                        <a:t>200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3" action="ppaction://hlinksldjump"/>
                        </a:rPr>
                        <a:t>400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4" action="ppaction://hlinksldjump"/>
                        </a:rPr>
                        <a:t>600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5" action="ppaction://hlinksldjump"/>
                        </a:rPr>
                        <a:t>800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Сходинка</a:t>
                      </a:r>
                      <a:r>
                        <a:rPr lang="uk-UA" b="1" baseline="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6" action="ppaction://hlinksldjump"/>
                        </a:rPr>
                        <a:t>200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7" action="ppaction://hlinksldjump"/>
                        </a:rPr>
                        <a:t>400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8" action="ppaction://hlinksldjump"/>
                        </a:rPr>
                        <a:t>600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9" action="ppaction://hlinksldjump"/>
                        </a:rPr>
                        <a:t>800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Сходинка</a:t>
                      </a:r>
                      <a:r>
                        <a:rPr lang="uk-UA" b="1" baseline="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3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0" action="ppaction://hlinksldjump"/>
                        </a:rPr>
                        <a:t>200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1" action="ppaction://hlinksldjump"/>
                        </a:rPr>
                        <a:t>400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2" action="ppaction://hlinksldjump"/>
                        </a:rPr>
                        <a:t>600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3" action="ppaction://hlinksldjump"/>
                        </a:rPr>
                        <a:t>800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Сходинка</a:t>
                      </a:r>
                      <a:r>
                        <a:rPr lang="uk-UA" b="1" baseline="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4" action="ppaction://hlinksldjump"/>
                        </a:rPr>
                        <a:t>200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5" action="ppaction://hlinksldjump"/>
                        </a:rPr>
                        <a:t>400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6" action="ppaction://hlinksldjump"/>
                        </a:rPr>
                        <a:t>600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7" action="ppaction://hlinksldjump"/>
                        </a:rPr>
                        <a:t>800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Сходинка</a:t>
                      </a:r>
                      <a:r>
                        <a:rPr lang="uk-UA" b="1" baseline="0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8" action="ppaction://hlinksldjump"/>
                        </a:rPr>
                        <a:t>200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9" action="ppaction://hlinksldjump"/>
                        </a:rPr>
                        <a:t>400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20" action="ppaction://hlinksldjump"/>
                        </a:rPr>
                        <a:t>600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  <a:hlinkClick r:id="rId21" action="ppaction://hlinksldjump"/>
                        </a:rPr>
                        <a:t>800</a:t>
                      </a:r>
                      <a:endParaRPr lang="ru-RU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5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 advClick="0"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8300" dirty="0"/>
              <a:t>Коротка спідниця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2050" name="Picture 2" descr="D:\Мои документы\Досвід\Мультимедіа\Ілюстрації  в школі\Теми\Навчання\7801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4286256"/>
            <a:ext cx="2214578" cy="2006962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err="1"/>
              <a:t>мініспідниця</a:t>
            </a:r>
            <a:endParaRPr lang="ru-RU" sz="8000" b="1" dirty="0"/>
          </a:p>
        </p:txBody>
      </p:sp>
    </p:spTree>
  </p:cSld>
  <p:clrMapOvr>
    <a:masterClrMapping/>
  </p:clrMapOvr>
  <p:transition advClick="0"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uk-UA" sz="8800" dirty="0"/>
              <a:t>Довга сукня</a:t>
            </a:r>
            <a:endParaRPr lang="ru-RU" sz="8800" dirty="0"/>
          </a:p>
        </p:txBody>
      </p:sp>
      <p:pic>
        <p:nvPicPr>
          <p:cNvPr id="3074" name="Picture 2" descr="D:\Мои документы\Досвід\Мультимедіа\Ілюстрації  в школі\Теми\Навчання\7801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4961" y="4500570"/>
            <a:ext cx="2049531" cy="1857388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err="1"/>
              <a:t>максісукня</a:t>
            </a:r>
            <a:endParaRPr lang="ru-RU" sz="8000" b="1" dirty="0"/>
          </a:p>
        </p:txBody>
      </p:sp>
    </p:spTree>
  </p:cSld>
  <p:clrMapOvr>
    <a:masterClrMapping/>
  </p:clrMapOvr>
  <p:transition advClick="0"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857232"/>
            <a:ext cx="9144000" cy="2214578"/>
          </a:xfrm>
        </p:spPr>
        <p:txBody>
          <a:bodyPr>
            <a:noAutofit/>
          </a:bodyPr>
          <a:lstStyle/>
          <a:p>
            <a:r>
              <a:rPr lang="uk-UA" sz="4800" dirty="0"/>
              <a:t>Старший майстер </a:t>
            </a:r>
            <a:br>
              <a:rPr lang="uk-UA" sz="4800" dirty="0"/>
            </a:br>
            <a:r>
              <a:rPr lang="uk-UA" sz="4800" dirty="0"/>
              <a:t>у доменних, сталеплавильних </a:t>
            </a:r>
            <a:br>
              <a:rPr lang="uk-UA" sz="4800" dirty="0"/>
            </a:br>
            <a:r>
              <a:rPr lang="uk-UA" sz="4800" dirty="0"/>
              <a:t>і прокатних цехах</a:t>
            </a:r>
            <a:endParaRPr lang="ru-RU" sz="4800" dirty="0"/>
          </a:p>
        </p:txBody>
      </p:sp>
      <p:pic>
        <p:nvPicPr>
          <p:cNvPr id="4098" name="Picture 2" descr="D:\Мои документы\Досвід\Мультимедіа\Ілюстрації  в школі\Теми\Навчання\7801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68" y="4929198"/>
            <a:ext cx="1643074" cy="1489036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err="1"/>
              <a:t>оберма́йстер</a:t>
            </a:r>
            <a:endParaRPr lang="uk-UA" sz="8000" b="1" dirty="0"/>
          </a:p>
        </p:txBody>
      </p:sp>
    </p:spTree>
  </p:cSld>
  <p:clrMapOvr>
    <a:masterClrMapping/>
  </p:clrMapOvr>
  <p:transition advClick="0"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857232"/>
            <a:ext cx="9144000" cy="2643206"/>
          </a:xfrm>
        </p:spPr>
        <p:txBody>
          <a:bodyPr>
            <a:noAutofit/>
          </a:bodyPr>
          <a:lstStyle/>
          <a:p>
            <a:r>
              <a:rPr lang="uk-UA" sz="4800" dirty="0"/>
              <a:t>Військове звання і категорія молодшого командного, начальницького складу в Збройних силах різних країн</a:t>
            </a:r>
            <a:endParaRPr lang="ru-RU" sz="4800" dirty="0"/>
          </a:p>
        </p:txBody>
      </p:sp>
      <p:pic>
        <p:nvPicPr>
          <p:cNvPr id="5122" name="Picture 2" descr="D:\Мои документы\Досвід\Мультимедіа\Ілюстрації  в школі\Теми\Навчання\7801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4500570"/>
            <a:ext cx="2000264" cy="1812739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8900" b="1" dirty="0" err="1"/>
              <a:t>унтерофіце́р</a:t>
            </a:r>
            <a:r>
              <a:rPr lang="uk-UA" b="1" dirty="0"/>
              <a:t>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ransition advClick="0"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85926"/>
            <a:ext cx="9144000" cy="1143000"/>
          </a:xfrm>
        </p:spPr>
        <p:txBody>
          <a:bodyPr>
            <a:noAutofit/>
          </a:bodyPr>
          <a:lstStyle/>
          <a:p>
            <a:r>
              <a:rPr lang="uk-UA" sz="7500" dirty="0"/>
              <a:t>Невеликий диктант</a:t>
            </a:r>
            <a:endParaRPr lang="ru-RU" sz="7500" dirty="0"/>
          </a:p>
        </p:txBody>
      </p:sp>
      <p:pic>
        <p:nvPicPr>
          <p:cNvPr id="6146" name="Picture 2" descr="D:\Мои документы\Досвід\Мультимедіа\Ілюстрації  в школі\Теми\Навчання\7801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3702" y="4429132"/>
            <a:ext cx="2000264" cy="1812739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err="1"/>
              <a:t>мінідиктант</a:t>
            </a:r>
            <a:endParaRPr lang="ru-RU" sz="8000" b="1" dirty="0"/>
          </a:p>
        </p:txBody>
      </p:sp>
    </p:spTree>
  </p:cSld>
  <p:clrMapOvr>
    <a:masterClrMapping/>
  </p:clrMapOvr>
  <p:transition advClick="0"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000108"/>
            <a:ext cx="9144000" cy="1928818"/>
          </a:xfrm>
        </p:spPr>
        <p:txBody>
          <a:bodyPr>
            <a:normAutofit/>
          </a:bodyPr>
          <a:lstStyle/>
          <a:p>
            <a:r>
              <a:rPr lang="uk-UA" sz="6000" dirty="0"/>
              <a:t>Мода </a:t>
            </a:r>
            <a:r>
              <a:rPr lang="ru-RU" sz="6000" dirty="0"/>
              <a:t> </a:t>
            </a:r>
            <a:r>
              <a:rPr lang="uk-UA" sz="6000" dirty="0"/>
              <a:t>на одяг </a:t>
            </a:r>
            <a:br>
              <a:rPr lang="uk-UA" sz="6000" dirty="0"/>
            </a:br>
            <a:r>
              <a:rPr lang="uk-UA" sz="6000" dirty="0"/>
              <a:t>середньої довжини</a:t>
            </a:r>
            <a:endParaRPr lang="ru-RU" sz="6000" dirty="0"/>
          </a:p>
        </p:txBody>
      </p:sp>
      <p:pic>
        <p:nvPicPr>
          <p:cNvPr id="7170" name="Picture 2" descr="D:\Мои документы\Досвід\Мультимедіа\Ілюстрації  в школі\Теми\Навчання\7801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4572008"/>
            <a:ext cx="1857388" cy="1683258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err="1"/>
              <a:t>мідімода</a:t>
            </a:r>
            <a:endParaRPr lang="ru-RU" sz="8000" b="1" dirty="0"/>
          </a:p>
        </p:txBody>
      </p:sp>
    </p:spTree>
  </p:cSld>
  <p:clrMapOvr>
    <a:masterClrMapping/>
  </p:clrMapOvr>
  <p:transition advClick="0"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7200" dirty="0"/>
              <a:t>Заступник консула</a:t>
            </a:r>
            <a:endParaRPr lang="ru-RU" sz="7200" dirty="0"/>
          </a:p>
        </p:txBody>
      </p:sp>
      <p:pic>
        <p:nvPicPr>
          <p:cNvPr id="8194" name="Picture 2" descr="D:\Мои документы\Досвід\Мультимедіа\Ілюстрації  в школі\Теми\Навчання\7801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54" y="4643446"/>
            <a:ext cx="1813047" cy="1643074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err="1"/>
              <a:t>віцеконсул</a:t>
            </a:r>
            <a:endParaRPr lang="ru-RU" sz="8000" b="1" dirty="0"/>
          </a:p>
        </p:txBody>
      </p:sp>
    </p:spTree>
  </p:cSld>
  <p:clrMapOvr>
    <a:masterClrMapping/>
  </p:clrMapOvr>
  <p:transition advClick="0">
    <p:zo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736"/>
            <a:ext cx="8929718" cy="1857388"/>
          </a:xfrm>
        </p:spPr>
        <p:txBody>
          <a:bodyPr>
            <a:normAutofit fontScale="90000"/>
          </a:bodyPr>
          <a:lstStyle/>
          <a:p>
            <a:r>
              <a:rPr lang="uk-UA" dirty="0"/>
              <a:t> </a:t>
            </a:r>
            <a:r>
              <a:rPr lang="uk-UA" sz="5300" dirty="0"/>
              <a:t>Військове звання </a:t>
            </a:r>
            <a:br>
              <a:rPr lang="uk-UA" sz="5300" dirty="0"/>
            </a:br>
            <a:r>
              <a:rPr lang="uk-UA" sz="5300" dirty="0"/>
              <a:t>вищого офіцерського  складу флоту у ряді держав</a:t>
            </a:r>
            <a:endParaRPr lang="ru-RU" sz="5300" dirty="0"/>
          </a:p>
        </p:txBody>
      </p:sp>
      <p:pic>
        <p:nvPicPr>
          <p:cNvPr id="9218" name="Picture 2" descr="D:\Мои документы\Досвід\Мультимедіа\Ілюстрації  в школі\Теми\Навчання\7801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4786322"/>
            <a:ext cx="1785950" cy="1618517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err="1"/>
              <a:t>контрадміра́л</a:t>
            </a:r>
            <a:endParaRPr lang="ru-RU" sz="8000" dirty="0"/>
          </a:p>
        </p:txBody>
      </p:sp>
    </p:spTree>
  </p:cSld>
  <p:clrMapOvr>
    <a:masterClrMapping/>
  </p:clrMapOvr>
  <p:transition advClick="0">
    <p:zo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600" dirty="0"/>
              <a:t>Колишній  директор</a:t>
            </a:r>
            <a:endParaRPr lang="ru-RU" sz="6600" dirty="0"/>
          </a:p>
        </p:txBody>
      </p:sp>
      <p:pic>
        <p:nvPicPr>
          <p:cNvPr id="10242" name="Picture 2" descr="D:\Мои документы\Досвід\Мультимедіа\Ілюстрації  в школі\Теми\Навчання\7801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54" y="4714884"/>
            <a:ext cx="1857388" cy="1683258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err="1"/>
              <a:t>ексдиректор</a:t>
            </a:r>
            <a:endParaRPr lang="ru-RU" sz="8000" b="1" dirty="0"/>
          </a:p>
        </p:txBody>
      </p:sp>
    </p:spTree>
  </p:cSld>
  <p:clrMapOvr>
    <a:masterClrMapping/>
  </p:clrMapOvr>
  <p:transition advClick="0">
    <p:zo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85926"/>
            <a:ext cx="9144000" cy="1143000"/>
          </a:xfrm>
        </p:spPr>
        <p:txBody>
          <a:bodyPr>
            <a:noAutofit/>
          </a:bodyPr>
          <a:lstStyle/>
          <a:p>
            <a:r>
              <a:rPr lang="uk-UA" sz="6600" dirty="0"/>
              <a:t>Заступник  прем’єра</a:t>
            </a:r>
            <a:endParaRPr lang="ru-RU" sz="6600" dirty="0"/>
          </a:p>
        </p:txBody>
      </p:sp>
      <p:pic>
        <p:nvPicPr>
          <p:cNvPr id="11266" name="Picture 2" descr="D:\Мои документы\Досвід\Мультимедіа\Ілюстрації  в школі\Теми\Навчання\7801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4572008"/>
            <a:ext cx="1970704" cy="1785950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err="1"/>
              <a:t>віцепрем’єр</a:t>
            </a:r>
            <a:endParaRPr lang="ru-RU" sz="8000" b="1" dirty="0"/>
          </a:p>
        </p:txBody>
      </p:sp>
    </p:spTree>
  </p:cSld>
  <p:clrMapOvr>
    <a:masterClrMapping/>
  </p:clrMapOvr>
  <p:transition advClick="0">
    <p:zo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6600" dirty="0"/>
              <a:t>Вечір напередодні Різдва</a:t>
            </a:r>
            <a:endParaRPr lang="ru-RU" sz="6600" dirty="0"/>
          </a:p>
        </p:txBody>
      </p:sp>
      <p:pic>
        <p:nvPicPr>
          <p:cNvPr id="12290" name="Picture 2" descr="D:\Мои документы\Досвід\Мультимедіа\Ілюстрації  в школі\Теми\Навчання\7801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3701" y="4643446"/>
            <a:ext cx="1734219" cy="1571636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/>
              <a:t>Святвечір</a:t>
            </a:r>
            <a:endParaRPr lang="ru-RU" sz="8000" b="1" dirty="0"/>
          </a:p>
        </p:txBody>
      </p:sp>
    </p:spTree>
  </p:cSld>
  <p:clrMapOvr>
    <a:masterClrMapping/>
  </p:clrMapOvr>
  <p:transition advClick="0">
    <p:zo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357298"/>
            <a:ext cx="9144000" cy="2571768"/>
          </a:xfrm>
        </p:spPr>
        <p:txBody>
          <a:bodyPr>
            <a:normAutofit fontScale="90000"/>
          </a:bodyPr>
          <a:lstStyle/>
          <a:p>
            <a:pPr lvl="0"/>
            <a:r>
              <a:rPr lang="uk-UA" sz="4900" dirty="0"/>
              <a:t>Військове</a:t>
            </a:r>
            <a:r>
              <a:rPr lang="uk-UA" sz="4900" dirty="0">
                <a:hlinkClick r:id="rId2"/>
              </a:rPr>
              <a:t> </a:t>
            </a:r>
            <a:r>
              <a:rPr lang="uk-UA" sz="4900" dirty="0"/>
              <a:t>звання (чин) оберофіцерів у </a:t>
            </a:r>
            <a:br>
              <a:rPr lang="uk-UA" sz="4900" dirty="0"/>
            </a:br>
            <a:r>
              <a:rPr lang="uk-UA" sz="4900" dirty="0"/>
              <a:t>російській імператорській армії (крім кавалерії), </a:t>
            </a:r>
            <a:r>
              <a:rPr lang="uk-UA" sz="4900" dirty="0" smtClean="0"/>
              <a:t/>
            </a:r>
            <a:br>
              <a:rPr lang="uk-UA" sz="4900" dirty="0" smtClean="0"/>
            </a:br>
            <a:r>
              <a:rPr lang="uk-UA" sz="4900" dirty="0" smtClean="0"/>
              <a:t>прусській армії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3314" name="Picture 2" descr="D:\Мои документы\Досвід\Мультимедіа\Ілюстрації  в школі\Теми\Навчання\780189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4714884"/>
            <a:ext cx="1941143" cy="1759161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8000" b="1" dirty="0" err="1"/>
              <a:t>штабскапіта́н</a:t>
            </a:r>
            <a:endParaRPr lang="ru-RU" sz="8000" dirty="0"/>
          </a:p>
        </p:txBody>
      </p:sp>
    </p:spTree>
  </p:cSld>
  <p:clrMapOvr>
    <a:masterClrMapping/>
  </p:clrMapOvr>
  <p:transition advClick="0">
    <p:zo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785926"/>
            <a:ext cx="9144000" cy="1143000"/>
          </a:xfrm>
        </p:spPr>
        <p:txBody>
          <a:bodyPr>
            <a:noAutofit/>
          </a:bodyPr>
          <a:lstStyle/>
          <a:p>
            <a:r>
              <a:rPr lang="uk-UA" sz="6600" dirty="0"/>
              <a:t>Колишній президент</a:t>
            </a:r>
            <a:endParaRPr lang="ru-RU" sz="6600" dirty="0"/>
          </a:p>
        </p:txBody>
      </p:sp>
      <p:pic>
        <p:nvPicPr>
          <p:cNvPr id="14338" name="Picture 2" descr="D:\Мои документы\Досвід\Мультимедіа\Ілюстрації  в школі\Теми\Навчання\7801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4" y="4714884"/>
            <a:ext cx="1785950" cy="1618517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err="1"/>
              <a:t>експрезидент</a:t>
            </a:r>
            <a:endParaRPr lang="ru-RU" sz="8000" b="1" dirty="0"/>
          </a:p>
        </p:txBody>
      </p:sp>
    </p:spTree>
  </p:cSld>
  <p:clrMapOvr>
    <a:masterClrMapping/>
  </p:clrMapOvr>
  <p:transition advClick="0">
    <p:zo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714356"/>
            <a:ext cx="8929718" cy="3357586"/>
          </a:xfrm>
        </p:spPr>
        <p:txBody>
          <a:bodyPr>
            <a:noAutofit/>
          </a:bodyPr>
          <a:lstStyle/>
          <a:p>
            <a:r>
              <a:rPr lang="uk-UA" sz="6000" dirty="0"/>
              <a:t>Цифровий магнітооптичний </a:t>
            </a:r>
            <a:br>
              <a:rPr lang="uk-UA" sz="6000" dirty="0"/>
            </a:br>
            <a:r>
              <a:rPr lang="uk-UA" sz="6000" dirty="0"/>
              <a:t>носій інформації</a:t>
            </a:r>
            <a:endParaRPr lang="ru-RU" sz="6000" dirty="0"/>
          </a:p>
        </p:txBody>
      </p:sp>
      <p:pic>
        <p:nvPicPr>
          <p:cNvPr id="15362" name="Picture 2" descr="D:\Мои документы\Досвід\Мультимедіа\Ілюстрації  в школі\Теми\Навчання\7801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1" y="4786322"/>
            <a:ext cx="1655391" cy="1500198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err="1"/>
              <a:t>мінідиск</a:t>
            </a:r>
            <a:endParaRPr lang="ru-RU" sz="8000" b="1" dirty="0"/>
          </a:p>
        </p:txBody>
      </p:sp>
    </p:spTree>
  </p:cSld>
  <p:clrMapOvr>
    <a:masterClrMapping/>
  </p:clrMapOvr>
  <p:transition advClick="0">
    <p:zo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428604"/>
            <a:ext cx="8715436" cy="3714776"/>
          </a:xfrm>
        </p:spPr>
        <p:txBody>
          <a:bodyPr>
            <a:noAutofit/>
          </a:bodyPr>
          <a:lstStyle/>
          <a:p>
            <a:r>
              <a:rPr lang="uk-UA" sz="4800" dirty="0"/>
              <a:t>Командна спортивна </a:t>
            </a:r>
            <a:br>
              <a:rPr lang="uk-UA" sz="4800" dirty="0"/>
            </a:br>
            <a:r>
              <a:rPr lang="uk-UA" sz="4800" dirty="0"/>
              <a:t>гра з м'ячем у залі за участю двох команд, складом від шести до восьми гравців, залежно від розмірів поля </a:t>
            </a:r>
            <a:endParaRPr lang="ru-RU" sz="4800" dirty="0"/>
          </a:p>
        </p:txBody>
      </p:sp>
      <p:pic>
        <p:nvPicPr>
          <p:cNvPr id="16386" name="Picture 2" descr="D:\Мои документы\Досвід\Мультимедіа\Ілюстрації  в школі\Теми\Навчання\7801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54" y="4929198"/>
            <a:ext cx="1571636" cy="1424295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err="1"/>
              <a:t>мініфутбол</a:t>
            </a:r>
            <a:endParaRPr lang="ru-RU" sz="8000" b="1" dirty="0"/>
          </a:p>
        </p:txBody>
      </p:sp>
    </p:spTree>
  </p:cSld>
  <p:clrMapOvr>
    <a:masterClrMapping/>
  </p:clrMapOvr>
  <p:transition advClick="0">
    <p:zo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42918"/>
            <a:ext cx="9144000" cy="3857652"/>
          </a:xfrm>
        </p:spPr>
        <p:txBody>
          <a:bodyPr>
            <a:noAutofit/>
          </a:bodyPr>
          <a:lstStyle/>
          <a:p>
            <a:pPr lvl="0"/>
            <a:r>
              <a:rPr lang="uk-UA" dirty="0"/>
              <a:t>Почесна назва добірних військових частин і підрозділів, призначених для охорони монарха й місця його перебування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7410" name="Picture 2" descr="D:\Мои документы\Досвід\Мультимедіа\Ілюстрації  в школі\Теми\Навчання\7801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4714884"/>
            <a:ext cx="1928826" cy="1747999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err="1"/>
              <a:t>ле́йбгва́рдія</a:t>
            </a:r>
            <a:endParaRPr lang="ru-RU" sz="8000" dirty="0"/>
          </a:p>
        </p:txBody>
      </p:sp>
    </p:spTree>
  </p:cSld>
  <p:clrMapOvr>
    <a:masterClrMapping/>
  </p:clrMapOvr>
  <p:transition advClick="0">
    <p:zo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7200" dirty="0"/>
              <a:t>Колишній чемпіон</a:t>
            </a:r>
            <a:endParaRPr lang="ru-RU" sz="7200" dirty="0"/>
          </a:p>
        </p:txBody>
      </p:sp>
      <p:pic>
        <p:nvPicPr>
          <p:cNvPr id="18434" name="Picture 2" descr="D:\Мои документы\Досвід\Мультимедіа\Ілюстрації  в школі\Теми\Навчання\7801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16" y="4786322"/>
            <a:ext cx="1785950" cy="1618517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err="1"/>
              <a:t>ексчемпіон</a:t>
            </a:r>
            <a:endParaRPr lang="ru-RU" sz="8000" b="1" dirty="0"/>
          </a:p>
        </p:txBody>
      </p:sp>
    </p:spTree>
  </p:cSld>
  <p:clrMapOvr>
    <a:masterClrMapping/>
  </p:clrMapOvr>
  <p:transition advClick="0">
    <p:zo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7200" dirty="0"/>
              <a:t>Твір із  5-6 речень</a:t>
            </a:r>
            <a:endParaRPr lang="ru-RU" sz="7200" dirty="0"/>
          </a:p>
        </p:txBody>
      </p:sp>
      <p:pic>
        <p:nvPicPr>
          <p:cNvPr id="19458" name="Picture 2" descr="D:\Мои документы\Досвід\Мультимедіа\Ілюстрації  в школі\Теми\Навчання\7801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4786322"/>
            <a:ext cx="1714512" cy="1553777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err="1"/>
              <a:t>мінітвір</a:t>
            </a:r>
            <a:endParaRPr lang="ru-RU" sz="8000" b="1" dirty="0"/>
          </a:p>
        </p:txBody>
      </p:sp>
    </p:spTree>
  </p:cSld>
  <p:clrMapOvr>
    <a:masterClrMapping/>
  </p:clrMapOvr>
  <p:transition advClick="0">
    <p:zo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57166"/>
            <a:ext cx="9144000" cy="3786214"/>
          </a:xfrm>
        </p:spPr>
        <p:txBody>
          <a:bodyPr>
            <a:normAutofit/>
          </a:bodyPr>
          <a:lstStyle/>
          <a:p>
            <a:r>
              <a:rPr lang="uk-UA" dirty="0"/>
              <a:t>Сукупність вебсторінок та залежного вмісту, доступних у мережі Інтернет, які об'єднані як за змістом, так і за навігацією </a:t>
            </a:r>
            <a:br>
              <a:rPr lang="uk-UA" dirty="0"/>
            </a:br>
            <a:r>
              <a:rPr lang="uk-UA" dirty="0"/>
              <a:t>під єдиним доменним ім'ям</a:t>
            </a:r>
            <a:endParaRPr lang="ru-RU" dirty="0"/>
          </a:p>
        </p:txBody>
      </p:sp>
      <p:pic>
        <p:nvPicPr>
          <p:cNvPr id="20482" name="Picture 2" descr="D:\Мои документы\Досвід\Мультимедіа\Ілюстрації  в школі\Теми\Навчання\7801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54" y="4929198"/>
            <a:ext cx="1643074" cy="1489036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err="1"/>
              <a:t>вебса́йт</a:t>
            </a:r>
            <a:endParaRPr lang="ru-RU" sz="8000" dirty="0"/>
          </a:p>
        </p:txBody>
      </p:sp>
    </p:spTree>
  </p:cSld>
  <p:clrMapOvr>
    <a:masterClrMapping/>
  </p:clrMapOvr>
  <p:transition advClick="0">
    <p:zo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7200" dirty="0"/>
              <a:t>Придворний лікар</a:t>
            </a:r>
            <a:endParaRPr lang="ru-RU" sz="7200" dirty="0"/>
          </a:p>
        </p:txBody>
      </p:sp>
      <p:pic>
        <p:nvPicPr>
          <p:cNvPr id="21506" name="Picture 2" descr="D:\Мои документы\Досвід\Мультимедіа\Ілюстрації  в школі\Теми\Навчання\78018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4714884"/>
            <a:ext cx="1785950" cy="1618517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zo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8900" b="1" dirty="0" err="1"/>
              <a:t>лейбме́дик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ransition advClick="0">
    <p:zoom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120</Words>
  <Application>Microsoft Office PowerPoint</Application>
  <PresentationFormat>Экран (4:3)</PresentationFormat>
  <Paragraphs>74</Paragraphs>
  <Slides>42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Тема Office</vt:lpstr>
      <vt:lpstr>Слайд 1</vt:lpstr>
      <vt:lpstr>Слайд 2</vt:lpstr>
      <vt:lpstr>Коротка спідниця </vt:lpstr>
      <vt:lpstr>мініспідниця</vt:lpstr>
      <vt:lpstr>Довга сукня</vt:lpstr>
      <vt:lpstr>максісукня</vt:lpstr>
      <vt:lpstr>Старший майстер  у доменних, сталеплавильних  і прокатних цехах</vt:lpstr>
      <vt:lpstr>оберма́йстер</vt:lpstr>
      <vt:lpstr>Військове звання і категорія молодшого командного, начальницького складу в Збройних силах різних країн</vt:lpstr>
      <vt:lpstr>унтерофіце́р  </vt:lpstr>
      <vt:lpstr>Невеликий диктант</vt:lpstr>
      <vt:lpstr>мінідиктант</vt:lpstr>
      <vt:lpstr>Мода  на одяг  середньої довжини</vt:lpstr>
      <vt:lpstr>мідімода</vt:lpstr>
      <vt:lpstr>Заступник консула</vt:lpstr>
      <vt:lpstr>віцеконсул</vt:lpstr>
      <vt:lpstr> Військове звання  вищого офіцерського  складу флоту у ряді держав</vt:lpstr>
      <vt:lpstr>контрадміра́л</vt:lpstr>
      <vt:lpstr>Колишній  директор</vt:lpstr>
      <vt:lpstr>ексдиректор</vt:lpstr>
      <vt:lpstr>Заступник  прем’єра</vt:lpstr>
      <vt:lpstr>віцепрем’єр</vt:lpstr>
      <vt:lpstr>Вечір напередодні Різдва</vt:lpstr>
      <vt:lpstr>Святвечір</vt:lpstr>
      <vt:lpstr>Військове звання (чин) оберофіцерів у  російській імператорській армії (крім кавалерії),  прусській армії </vt:lpstr>
      <vt:lpstr>штабскапіта́н</vt:lpstr>
      <vt:lpstr>Колишній президент</vt:lpstr>
      <vt:lpstr>експрезидент</vt:lpstr>
      <vt:lpstr>Цифровий магнітооптичний  носій інформації</vt:lpstr>
      <vt:lpstr>мінідиск</vt:lpstr>
      <vt:lpstr>Командна спортивна  гра з м'ячем у залі за участю двох команд, складом від шести до восьми гравців, залежно від розмірів поля </vt:lpstr>
      <vt:lpstr>мініфутбол</vt:lpstr>
      <vt:lpstr>Почесна назва добірних військових частин і підрозділів, призначених для охорони монарха й місця його перебування </vt:lpstr>
      <vt:lpstr>ле́йбгва́рдія</vt:lpstr>
      <vt:lpstr>Колишній чемпіон</vt:lpstr>
      <vt:lpstr>ексчемпіон</vt:lpstr>
      <vt:lpstr>Твір із  5-6 речень</vt:lpstr>
      <vt:lpstr>мінітвір</vt:lpstr>
      <vt:lpstr>Сукупність вебсторінок та залежного вмісту, доступних у мережі Інтернет, які об'єднані як за змістом, так і за навігацією  під єдиним доменним ім'ям</vt:lpstr>
      <vt:lpstr>вебса́йт</vt:lpstr>
      <vt:lpstr>Придворний лікар</vt:lpstr>
      <vt:lpstr>лейбме́дик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Гость</dc:creator>
  <cp:lastModifiedBy>User</cp:lastModifiedBy>
  <cp:revision>28</cp:revision>
  <dcterms:created xsi:type="dcterms:W3CDTF">2021-03-30T14:58:02Z</dcterms:created>
  <dcterms:modified xsi:type="dcterms:W3CDTF">2023-10-04T16:33:21Z</dcterms:modified>
</cp:coreProperties>
</file>