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media/image9.jpg" ContentType="image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71" r:id="rId4"/>
    <p:sldId id="273" r:id="rId5"/>
    <p:sldId id="268" r:id="rId6"/>
    <p:sldId id="272" r:id="rId7"/>
    <p:sldId id="274" r:id="rId8"/>
    <p:sldId id="257" r:id="rId9"/>
    <p:sldId id="27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615" autoAdjust="0"/>
    <p:restoredTop sz="86441" autoAdjust="0"/>
  </p:normalViewPr>
  <p:slideViewPr>
    <p:cSldViewPr>
      <p:cViewPr varScale="1">
        <p:scale>
          <a:sx n="86" d="100"/>
          <a:sy n="86" d="100"/>
        </p:scale>
        <p:origin x="1958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3:41.279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1 340 24575,'9'0'0,"0"-1"0,0 0 0,1 0 0,-1-1 0,-1-1 0,1 1 0,0-1 0,0-1 0,-1 1 0,0-2 0,0 1 0,9-7 0,6-7 0,-1 0 0,31-34 0,-43 40 0,7-7 0,-2-1 0,26-43 0,-35 52 0,-1-1 0,7-22 0,3-7 0,-10 80 0,-7-9 0,-1-1 0,-2 1 0,-10 37 0,6-34 0,3-1 0,-5 47 0,10 216 80,3-144-1525,-2-130-5381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3:43.148"/>
    </inkml:context>
    <inkml:brush xml:id="br0">
      <inkml:brushProperty name="width" value="0.1" units="cm"/>
      <inkml:brushProperty name="height" value="0.1" units="cm"/>
      <inkml:brushProperty name="color" value="#33CCFF"/>
    </inkml:brush>
  </inkml:definitions>
  <inkml:trace contextRef="#ctx0" brushRef="#br0">1 1 24575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5:50.8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44 301 24575,'-10'-28'0,"1"4"0,6 9 0,1 0 0,0 1 0,1-1 0,1 0 0,0 1 0,4-26 0,-3 35 0,1-1 0,-1 1 0,1 0 0,0 0 0,0 0 0,1 0 0,-1 0 0,1 0 0,0 1 0,0-1 0,1 1 0,-1 0 0,1 0 0,0 0 0,0 0 0,0 1 0,1-1 0,-1 1 0,1 0 0,9-4 0,3 2 0,-1-1 0,1 2 0,1 0 0,-1 2 0,0-1 0,1 2 0,-1 1 0,1 0 0,22 3 0,-38-3 0,1 1 0,-1-1 0,1 1 0,-1 0 0,1 0 0,-1 0 0,0 0 0,1 0 0,-1 0 0,0 0 0,0 1 0,0-1 0,0 1 0,0 0 0,0 0 0,0 0 0,-1 0 0,1 0 0,0 0 0,-1 0 0,0 0 0,0 0 0,1 1 0,-1-1 0,-1 0 0,1 1 0,0-1 0,-1 1 0,2 4 0,-1 8 0,0 0 0,0 0 0,-1-1 0,-3 18 0,1-5 0,2 89 0,-3 41 0,2-149 0,0-1 0,0 0 0,-1 0 0,0 1 0,-1-1 0,0 0 0,0-1 0,0 1 0,-8 10 0,-1 0 0,-1-1 0,-17 16 0,19-21 0,0 0 0,0 1 0,1 1 0,1 0 0,-12 20 0,15-22 0,0-1 0,-2 1 0,1-1 0,-1-1 0,0 1 0,-13 9 0,-4 7 0,19-19 0,1 0 0,0 0 0,1 1 0,0 0 0,0 0 0,-3 9 0,2-6 0,1-1 0,-1 1 0,-8 10 0,11-18 0,-17 25 0,18-27 0,0 1 0,0-1 0,0 1 0,0-1 0,0 1 0,1-1 0,-1 1 0,1 0 0,-1-1 0,1 1 0,0 0 0,-1 0 0,1-1 0,0 3 0,25-14 0,-11 2 0,0 1 0,0 1 0,1 0 0,20-5 0,-6 3 0,0 2 0,1 1 0,56-3 0,-45 10 0,-29-1 0,0 0 0,0-1 0,0 0 0,0-1 0,0 0 0,0-1 0,0 0 0,14-5 0,-24 6 5,1 0 1,-1-1-1,0 1 0,0-1 0,0 1 0,0-1 0,0 0 0,0 0 1,0 0-1,-1 0 0,1 0 0,-1 0 0,1-1 0,-1 1 1,0 0-1,0-1 0,0 1 0,0-1 0,0 1 0,0-4 0,1-5-289,-1 0 0,0 1 0,-1-18 0,0 23-53,-1-17-6489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5:52.2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6:10.605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249 202 24575,'0'-32'0,"-1"17"0,0 1 0,1 0 0,1 0 0,1 0 0,3-18 0,-4 29 0,0-1 0,1 1 0,-1 0 0,1 0 0,-1-1 0,1 1 0,0 0 0,0 0 0,0 0 0,1 1 0,-1-1 0,1 1 0,-1-1 0,1 1 0,0 0 0,0 0 0,0 0 0,0 0 0,1 0 0,-1 1 0,0 0 0,1-1 0,-1 1 0,1 0 0,5 0 0,19-2 0,0 1 0,55 4 0,-26 0 0,-49-2 0,0 0 0,1 1 0,-1-1 0,0 2 0,0-1 0,-1 1 0,15 6 0,-19-7 0,1 1 0,-1 0 0,0 0 0,0 1 0,0-1 0,0 1 0,0-1 0,-1 1 0,1 0 0,-1 0 0,0 0 0,0 0 0,0 1 0,0-1 0,0 0 0,-1 1 0,0-1 0,2 6 0,5 23 0,-2-1 0,-1 1 0,-1 0 0,-2 0 0,-1 1 0,-6 48 0,4-75 0,0-1 0,-1 1 0,0-1 0,0 0 0,-1 0 0,1 0 0,-1 0 0,0 0 0,0-1 0,-1 1 0,1-1 0,-9 7 0,-1 2 0,-1-1 0,-24 16 0,23-21 0,0 0 0,-1 0 0,1-2 0,-1 0 0,-1 0 0,-24 2 0,19-2 0,50-13 0,38-7 0,-60 14 0,0 0 0,0 1 0,0-1 0,0 1 0,0 1 0,0-1 0,0 1 0,0 0 0,6 2 0,-10-2 0,0 0 0,0 1 0,1-1 0,-1 1 0,0-1 0,0 1 0,0 0 0,-1-1 0,1 1 0,0 0 0,-1 0 0,1 1 0,-1-1 0,0 0 0,1 0 0,-1 1 0,0-1 0,0 1 0,-1-1 0,1 0 0,0 1 0,-1 0 0,1 3 0,0 8 0,0 0 0,-1 1 0,-2 14 0,1-11 0,0 25 0,2-26 0,-1 0 0,-2 0 0,-3 24 0,4-36 0,-1 0 0,1 0 0,-1 0 0,0 0 0,0-1 0,-1 1 0,1 0 0,-1-1 0,0 0 0,-1 0 0,1 0 0,-1 0 0,1 0 0,-1-1 0,-5 5 0,-84 49 0,69-43 0,17-10 0,-1-1 0,0 0 0,1 0 0,-1 0 0,0-1 0,0 0 0,0-1 0,-1 0 0,1 0 0,0-1 0,0 0 0,0 0 0,-1-1 0,1 0 0,-9-2 0,6 0 0,1 0 0,-1-1 0,1 1 0,0-2 0,1 0 0,-1 0 0,1 0 0,0-2 0,0 1 0,-15-15 0,13 12 0,1 0 0,-1 1 0,-1 0 0,-14-7 0,14 8 0,0 0 0,0-1 0,-19-16 0,28 20-114,0 0 1,0 0-1,1 0 0,-1 0 0,1 0 1,0 0-1,0 0 0,0-1 0,1 1 1,-1-1-1,0-8 0,-1-7-6712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09T16:56:18.953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0 0 24575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8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13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211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922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107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938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443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58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914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67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37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91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openxmlformats.org/officeDocument/2006/relationships/customXml" Target="../ink/ink5.xml"/><Relationship Id="rId2" Type="http://schemas.openxmlformats.org/officeDocument/2006/relationships/image" Target="../media/image1.png"/><Relationship Id="rId16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2.xml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5" Type="http://schemas.openxmlformats.org/officeDocument/2006/relationships/image" Target="../media/image14.png"/><Relationship Id="rId10" Type="http://schemas.openxmlformats.org/officeDocument/2006/relationships/customXml" Target="../ink/ink4.xml"/><Relationship Id="rId4" Type="http://schemas.openxmlformats.org/officeDocument/2006/relationships/customXml" Target="../ink/ink1.xml"/><Relationship Id="rId9" Type="http://schemas.openxmlformats.org/officeDocument/2006/relationships/image" Target="../media/image11.png"/><Relationship Id="rId14" Type="http://schemas.openxmlformats.org/officeDocument/2006/relationships/customXml" Target="../ink/ink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10071832" cy="722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7716090-B7C5-3AB7-D38D-2B094FCA9B2E}"/>
              </a:ext>
            </a:extLst>
          </p:cNvPr>
          <p:cNvSpPr/>
          <p:nvPr/>
        </p:nvSpPr>
        <p:spPr>
          <a:xfrm>
            <a:off x="2743185" y="1628800"/>
            <a:ext cx="640871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600" b="1" i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6600" b="1" i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ема</a:t>
            </a:r>
            <a:r>
              <a:rPr lang="ru-RU" sz="6600" b="1" i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уроку: </a:t>
            </a:r>
          </a:p>
          <a:p>
            <a:pPr algn="ctr"/>
            <a:r>
              <a:rPr lang="ru-RU" sz="6600" b="1" i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«Як </a:t>
            </a:r>
            <a:r>
              <a:rPr lang="ru-RU" sz="6600" b="1" i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будується</a:t>
            </a:r>
            <a:r>
              <a:rPr lang="ru-RU" sz="6600" b="1" i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6600" b="1" i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текст?»</a:t>
            </a:r>
            <a:endParaRPr lang="ru-RU" sz="6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FCC51E3-29FA-9721-4D27-5D2E9D69B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268760"/>
            <a:ext cx="2376264" cy="3139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B481A8D-44A5-EBD5-5A3E-D3E0FC8104CB}"/>
              </a:ext>
            </a:extLst>
          </p:cNvPr>
          <p:cNvSpPr txBox="1"/>
          <p:nvPr/>
        </p:nvSpPr>
        <p:spPr>
          <a:xfrm>
            <a:off x="5292080" y="4724545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uk-UA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endParaRPr lang="ru-RU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7659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320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1E3172-E46F-1643-638D-EDEDAAEF9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96752"/>
            <a:ext cx="8145706" cy="33165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7AEEB2-1786-485D-1339-857250439D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00" y="3561468"/>
            <a:ext cx="3465598" cy="33165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46F858-A305-4E18-0415-DEE9CBF695F7}"/>
              </a:ext>
            </a:extLst>
          </p:cNvPr>
          <p:cNvSpPr txBox="1"/>
          <p:nvPr/>
        </p:nvSpPr>
        <p:spPr>
          <a:xfrm>
            <a:off x="1043608" y="1772816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Десяте травня</a:t>
            </a:r>
            <a:endParaRPr lang="ru-RU" sz="4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5C41B6-B0C7-A542-965B-9AC9DAD87EC0}"/>
              </a:ext>
            </a:extLst>
          </p:cNvPr>
          <p:cNvSpPr txBox="1"/>
          <p:nvPr/>
        </p:nvSpPr>
        <p:spPr>
          <a:xfrm>
            <a:off x="827584" y="2934555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  </a:t>
            </a:r>
            <a:r>
              <a:rPr lang="uk-UA" sz="5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бо  </a:t>
            </a:r>
            <a:r>
              <a:rPr lang="uk-UA" sz="5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uk-UA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бобер</a:t>
            </a:r>
            <a:endParaRPr lang="ru-RU" sz="5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46257FF-C79C-7B47-EB35-D3DF257BA6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00" y="3541489"/>
            <a:ext cx="3465598" cy="331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59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3231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https://www.clipartwiki.com/clipimg/full/14-142269_boy-thinking-png-boy-thinking-clipar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https://www.clipartwiki.com/clipimg/full/14-142269_boy-thinking-png-boy-thinking-clipar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6A2EF3-80BD-DAF0-66F8-CED99387F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3870178"/>
            <a:ext cx="2621285" cy="23993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Выноска-облако 8"/>
          <p:cNvSpPr/>
          <p:nvPr/>
        </p:nvSpPr>
        <p:spPr>
          <a:xfrm rot="783613">
            <a:off x="5596570" y="1886399"/>
            <a:ext cx="3138247" cy="1931102"/>
          </a:xfrm>
          <a:prstGeom prst="cloudCallout">
            <a:avLst>
              <a:gd name="adj1" fmla="val -10155"/>
              <a:gd name="adj2" fmla="val 79900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Пригадай!</a:t>
            </a:r>
            <a:endParaRPr lang="ru-RU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C299BD-2FBD-BA2E-F7D9-045CB7505FA7}"/>
              </a:ext>
            </a:extLst>
          </p:cNvPr>
          <p:cNvSpPr txBox="1"/>
          <p:nvPr/>
        </p:nvSpPr>
        <p:spPr>
          <a:xfrm>
            <a:off x="604878" y="1106448"/>
            <a:ext cx="495109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uk-UA" sz="44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текст?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</a:t>
            </a:r>
          </a:p>
          <a:p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думка тексту?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uk-UA" sz="44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може мати текст?</a:t>
            </a:r>
          </a:p>
          <a:p>
            <a:endParaRPr lang="uk-UA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641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4978"/>
            <a:ext cx="10081120" cy="710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3995936" y="548680"/>
            <a:ext cx="4906888" cy="2769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3000" dirty="0">
              <a:latin typeface="Bookman Old Style" pitchFamily="18" charset="0"/>
            </a:endParaRPr>
          </a:p>
        </p:txBody>
      </p:sp>
      <p:sp>
        <p:nvSpPr>
          <p:cNvPr id="5" name="AutoShape 8" descr="https://www.clipartmax.com/png/middle/37-376258_album-%D0%BA%D0%BB%D0%B8%D0%BF%D0%B0%D1%80%D1%82-%D0%BA%D0%BD%D0%B8%D0%B3%D0%B8-%D0%BD%D0%B0-%D0%BF%D1%80%D0%BE%D0%B7%D1%80%D0%B0%D1%87%D0%BD%D0%BE%D0%BC-%D1%84%D0%BE%D0%BD%D0%B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www.clipartmax.com/png/middle/37-376258_album-%D0%BA%D0%BB%D0%B8%D0%BF%D0%B0%D1%80%D1%82-%D0%BA%D0%BD%D0%B8%D0%B3%D0%B8-%D0%BD%D0%B0-%D0%BF%D1%80%D0%BE%D0%B7%D1%80%D0%B0%D1%87%D0%BD%D0%BE%D0%BC-%D1%84%D0%BE%D0%BD%D0%B5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89A21F-0E84-2C56-FA75-37F386F35223}"/>
              </a:ext>
            </a:extLst>
          </p:cNvPr>
          <p:cNvSpPr txBox="1"/>
          <p:nvPr/>
        </p:nvSpPr>
        <p:spPr>
          <a:xfrm>
            <a:off x="636442" y="2320955"/>
            <a:ext cx="3426699" cy="280076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Біг бобер через кладку,</a:t>
            </a:r>
          </a:p>
          <a:p>
            <a:pPr algn="ctr"/>
            <a:r>
              <a:rPr lang="uk-UA" sz="4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Будувати собі хатку!</a:t>
            </a:r>
            <a:endParaRPr lang="ru-RU" sz="4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6C0ECD7-FB49-C43A-5BC1-BE7424B86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678" y="2785925"/>
            <a:ext cx="4309119" cy="288560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A5D08CA-3152-CB7C-DBA8-51F4304A10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811" y="2048151"/>
            <a:ext cx="3059832" cy="18380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A9DF3-BC51-6E4A-8E39-06DD45537F92}"/>
              </a:ext>
            </a:extLst>
          </p:cNvPr>
          <p:cNvSpPr txBox="1"/>
          <p:nvPr/>
        </p:nvSpPr>
        <p:spPr>
          <a:xfrm>
            <a:off x="612775" y="475604"/>
            <a:ext cx="806120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Розминка – пальчикова гімнастика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Біг бобер через кладку –</a:t>
            </a:r>
            <a:r>
              <a:rPr lang="uk-UA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 лівій руці (долонею вниз) показуємо пальчиками правої руки біг);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Будувати собі хатку –</a:t>
            </a:r>
            <a:r>
              <a:rPr lang="uk-UA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(двома руками показуємо дах) </a:t>
            </a:r>
            <a:endParaRPr lang="ru-RU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83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54411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3C47CA-A6F3-F308-A390-BD47EF373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1196752"/>
            <a:ext cx="5328592" cy="4248472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162ABA8-6BBD-95AA-9332-DD0486775F9B}"/>
              </a:ext>
            </a:extLst>
          </p:cNvPr>
          <p:cNvGrpSpPr/>
          <p:nvPr/>
        </p:nvGrpSpPr>
        <p:grpSpPr>
          <a:xfrm>
            <a:off x="5903346" y="4751193"/>
            <a:ext cx="195480" cy="290160"/>
            <a:chOff x="5903346" y="4751193"/>
            <a:chExt cx="195480" cy="290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3" name="Рукописный ввод 2">
                  <a:extLst>
                    <a:ext uri="{FF2B5EF4-FFF2-40B4-BE49-F238E27FC236}">
                      <a16:creationId xmlns:a16="http://schemas.microsoft.com/office/drawing/2014/main" id="{FA9EE77A-E4FA-1F5E-1390-E14E7F3F74AE}"/>
                    </a:ext>
                  </a:extLst>
                </p14:cNvPr>
                <p14:cNvContentPartPr/>
                <p14:nvPr/>
              </p14:nvContentPartPr>
              <p14:xfrm>
                <a:off x="5903346" y="4751193"/>
                <a:ext cx="124920" cy="290160"/>
              </p14:xfrm>
            </p:contentPart>
          </mc:Choice>
          <mc:Fallback xmlns="">
            <p:pic>
              <p:nvPicPr>
                <p:cNvPr id="3" name="Рукописный ввод 2">
                  <a:extLst>
                    <a:ext uri="{FF2B5EF4-FFF2-40B4-BE49-F238E27FC236}">
                      <a16:creationId xmlns:a16="http://schemas.microsoft.com/office/drawing/2014/main" id="{FA9EE77A-E4FA-1F5E-1390-E14E7F3F74AE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885706" y="4733193"/>
                  <a:ext cx="160560" cy="32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4" name="Рукописный ввод 3">
                  <a:extLst>
                    <a:ext uri="{FF2B5EF4-FFF2-40B4-BE49-F238E27FC236}">
                      <a16:creationId xmlns:a16="http://schemas.microsoft.com/office/drawing/2014/main" id="{182BA3B5-3013-B314-A270-404404D929A8}"/>
                    </a:ext>
                  </a:extLst>
                </p14:cNvPr>
                <p14:cNvContentPartPr/>
                <p14:nvPr/>
              </p14:nvContentPartPr>
              <p14:xfrm>
                <a:off x="6098466" y="5006793"/>
                <a:ext cx="360" cy="360"/>
              </p14:xfrm>
            </p:contentPart>
          </mc:Choice>
          <mc:Fallback xmlns="">
            <p:pic>
              <p:nvPicPr>
                <p:cNvPr id="4" name="Рукописный ввод 3">
                  <a:extLst>
                    <a:ext uri="{FF2B5EF4-FFF2-40B4-BE49-F238E27FC236}">
                      <a16:creationId xmlns:a16="http://schemas.microsoft.com/office/drawing/2014/main" id="{182BA3B5-3013-B314-A270-404404D929A8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080826" y="4989153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7165A00C-5577-5FB2-F541-F15EA846D779}"/>
              </a:ext>
            </a:extLst>
          </p:cNvPr>
          <p:cNvGrpSpPr/>
          <p:nvPr/>
        </p:nvGrpSpPr>
        <p:grpSpPr>
          <a:xfrm>
            <a:off x="5044386" y="3424953"/>
            <a:ext cx="255600" cy="348120"/>
            <a:chOff x="5044386" y="3424953"/>
            <a:chExt cx="255600" cy="348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5" name="Рукописный ввод 14">
                  <a:extLst>
                    <a:ext uri="{FF2B5EF4-FFF2-40B4-BE49-F238E27FC236}">
                      <a16:creationId xmlns:a16="http://schemas.microsoft.com/office/drawing/2014/main" id="{7A4CCE5B-C32E-CA63-B660-53CD860C0CDA}"/>
                    </a:ext>
                  </a:extLst>
                </p14:cNvPr>
                <p14:cNvContentPartPr/>
                <p14:nvPr/>
              </p14:nvContentPartPr>
              <p14:xfrm>
                <a:off x="5044386" y="3424953"/>
                <a:ext cx="177480" cy="348120"/>
              </p14:xfrm>
            </p:contentPart>
          </mc:Choice>
          <mc:Fallback xmlns="">
            <p:pic>
              <p:nvPicPr>
                <p:cNvPr id="15" name="Рукописный ввод 14">
                  <a:extLst>
                    <a:ext uri="{FF2B5EF4-FFF2-40B4-BE49-F238E27FC236}">
                      <a16:creationId xmlns:a16="http://schemas.microsoft.com/office/drawing/2014/main" id="{7A4CCE5B-C32E-CA63-B660-53CD860C0CDA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026386" y="3407313"/>
                  <a:ext cx="213120" cy="38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6" name="Рукописный ввод 15">
                  <a:extLst>
                    <a:ext uri="{FF2B5EF4-FFF2-40B4-BE49-F238E27FC236}">
                      <a16:creationId xmlns:a16="http://schemas.microsoft.com/office/drawing/2014/main" id="{F0B8CC24-6BA6-7805-5AB8-79359ED93790}"/>
                    </a:ext>
                  </a:extLst>
                </p14:cNvPr>
                <p14:cNvContentPartPr/>
                <p14:nvPr/>
              </p14:nvContentPartPr>
              <p14:xfrm>
                <a:off x="5299626" y="3754713"/>
                <a:ext cx="360" cy="360"/>
              </p14:xfrm>
            </p:contentPart>
          </mc:Choice>
          <mc:Fallback xmlns="">
            <p:pic>
              <p:nvPicPr>
                <p:cNvPr id="16" name="Рукописный ввод 15">
                  <a:extLst>
                    <a:ext uri="{FF2B5EF4-FFF2-40B4-BE49-F238E27FC236}">
                      <a16:creationId xmlns:a16="http://schemas.microsoft.com/office/drawing/2014/main" id="{F0B8CC24-6BA6-7805-5AB8-79359ED93790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281626" y="3737073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C4F22149-FED9-9726-4533-681F33F60227}"/>
                  </a:ext>
                </a:extLst>
              </p14:cNvPr>
              <p14:cNvContentPartPr/>
              <p14:nvPr/>
            </p14:nvContentPartPr>
            <p14:xfrm>
              <a:off x="5644866" y="2137593"/>
              <a:ext cx="242280" cy="34092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C4F22149-FED9-9726-4533-681F33F60227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627226" y="2119953"/>
                <a:ext cx="277920" cy="37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0F21551A-78B7-2A5D-F8E4-61537165E30F}"/>
                  </a:ext>
                </a:extLst>
              </p14:cNvPr>
              <p14:cNvContentPartPr/>
              <p14:nvPr/>
            </p14:nvContentPartPr>
            <p14:xfrm>
              <a:off x="5894346" y="2467713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0F21551A-78B7-2A5D-F8E4-61537165E30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5876346" y="2449713"/>
                <a:ext cx="36000" cy="36000"/>
              </a:xfrm>
              <a:prstGeom prst="rect">
                <a:avLst/>
              </a:prstGeom>
            </p:spPr>
          </p:pic>
        </mc:Fallback>
      </mc:AlternateContent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A4FAAAC-C952-7CB0-A130-67B06C362781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3" t="3026" r="10862" b="4124"/>
          <a:stretch/>
        </p:blipFill>
        <p:spPr>
          <a:xfrm>
            <a:off x="622215" y="1827042"/>
            <a:ext cx="2530469" cy="30692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073EFEA-7607-4422-4078-F15665952404}"/>
              </a:ext>
            </a:extLst>
          </p:cNvPr>
          <p:cNvSpPr txBox="1"/>
          <p:nvPr/>
        </p:nvSpPr>
        <p:spPr>
          <a:xfrm>
            <a:off x="2411760" y="315607"/>
            <a:ext cx="475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lang="uk-UA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будується</a:t>
            </a:r>
            <a:r>
              <a:rPr lang="uk-UA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текст?</a:t>
            </a:r>
            <a:endParaRPr lang="ru-RU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659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50364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580112" y="1052736"/>
            <a:ext cx="28083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000" dirty="0">
              <a:latin typeface="Bookman Old Style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5374E6-5FC4-E3C0-7023-7771B6714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207" y="1192869"/>
            <a:ext cx="8151058" cy="33165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3F074B-07CC-215B-B010-37A760C187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00" y="3691852"/>
            <a:ext cx="3468925" cy="33165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D19D53-524F-04FB-3376-646E10C9C614}"/>
              </a:ext>
            </a:extLst>
          </p:cNvPr>
          <p:cNvSpPr txBox="1"/>
          <p:nvPr/>
        </p:nvSpPr>
        <p:spPr>
          <a:xfrm>
            <a:off x="1187624" y="1789296"/>
            <a:ext cx="66247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Зачин</a:t>
            </a:r>
          </a:p>
          <a:p>
            <a:pPr marL="342900" indent="-342900">
              <a:buAutoNum type="arabicPeriod"/>
            </a:pPr>
            <a:r>
              <a:rPr lang="uk-UA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частина</a:t>
            </a:r>
          </a:p>
          <a:p>
            <a:pPr marL="342900" indent="-342900">
              <a:buAutoNum type="arabicPeriod"/>
            </a:pPr>
            <a:r>
              <a:rPr lang="uk-UA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Кінцівка</a:t>
            </a:r>
            <a:endParaRPr lang="ru-RU" sz="4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83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320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3995936" y="548680"/>
            <a:ext cx="4906888" cy="2769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3000" dirty="0">
              <a:latin typeface="Bookman Old Style" pitchFamily="18" charset="0"/>
            </a:endParaRPr>
          </a:p>
        </p:txBody>
      </p:sp>
      <p:sp>
        <p:nvSpPr>
          <p:cNvPr id="5" name="AutoShape 8" descr="https://www.clipartmax.com/png/middle/37-376258_album-%D0%BA%D0%BB%D0%B8%D0%BF%D0%B0%D1%80%D1%82-%D0%BA%D0%BD%D0%B8%D0%B3%D0%B8-%D0%BD%D0%B0-%D0%BF%D1%80%D0%BE%D0%B7%D1%80%D0%B0%D1%87%D0%BD%D0%BE%D0%BC-%D1%84%D0%BE%D0%BD%D0%B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www.clipartmax.com/png/middle/37-376258_album-%D0%BA%D0%BB%D0%B8%D0%BF%D0%B0%D1%80%D1%82-%D0%BA%D0%BD%D0%B8%D0%B3%D0%B8-%D0%BD%D0%B0-%D0%BF%D1%80%D0%BE%D0%B7%D1%80%D0%B0%D1%87%D0%BD%D0%BE%D0%BC-%D1%84%D0%BE%D0%BD%D0%B5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817465-96D0-4C82-1A70-4B1BDAE55C35}"/>
              </a:ext>
            </a:extLst>
          </p:cNvPr>
          <p:cNvSpPr txBox="1"/>
          <p:nvPr/>
        </p:nvSpPr>
        <p:spPr>
          <a:xfrm>
            <a:off x="1395638" y="1684339"/>
            <a:ext cx="635272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тексті є </a:t>
            </a:r>
            <a:r>
              <a:rPr lang="uk-UA" sz="36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початок (зачин), </a:t>
            </a:r>
          </a:p>
          <a:p>
            <a:pPr algn="ctr"/>
            <a:r>
              <a:rPr lang="uk-UA" sz="36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частина і кінцівка. </a:t>
            </a:r>
            <a:endParaRPr lang="uk-UA" sz="3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6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Кожна частина </a:t>
            </a:r>
            <a:r>
              <a:rPr lang="uk-UA" sz="36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36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ексту по-</a:t>
            </a:r>
          </a:p>
          <a:p>
            <a:pPr algn="ctr"/>
            <a:r>
              <a:rPr lang="uk-UA" sz="3600" b="1" cap="none" spc="0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чинається</a:t>
            </a:r>
            <a:r>
              <a:rPr lang="uk-UA" sz="36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нового </a:t>
            </a:r>
          </a:p>
          <a:p>
            <a:pPr algn="ctr"/>
            <a:r>
              <a:rPr lang="uk-UA" sz="36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рядка – </a:t>
            </a:r>
            <a:r>
              <a:rPr lang="uk-UA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абзацу.</a:t>
            </a:r>
            <a:endParaRPr lang="ru-RU" sz="3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6B21C1-081C-801B-FB47-96AAB59AA571}"/>
              </a:ext>
            </a:extLst>
          </p:cNvPr>
          <p:cNvSpPr txBox="1"/>
          <p:nvPr/>
        </p:nvSpPr>
        <p:spPr>
          <a:xfrm>
            <a:off x="2895578" y="104171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ятай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0957DAE-BDA0-94A6-FBA6-39E2281D7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5294" y="4509120"/>
            <a:ext cx="1999193" cy="1938254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683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3231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https://www.clipartwiki.com/clipimg/full/14-142269_boy-thinking-png-boy-thinking-clipar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https://www.clipartwiki.com/clipimg/full/14-142269_boy-thinking-png-boy-thinking-clipar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Заголовок 4"/>
          <p:cNvSpPr txBox="1">
            <a:spLocks/>
          </p:cNvSpPr>
          <p:nvPr/>
        </p:nvSpPr>
        <p:spPr>
          <a:xfrm>
            <a:off x="683568" y="2821837"/>
            <a:ext cx="7344816" cy="3271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       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7A6AB15-A1B6-A9BE-0E21-B625E70BC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022866"/>
            <a:ext cx="7704856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41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table-311027_128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320"/>
            <a:ext cx="10153128" cy="715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5E9BE3-BE08-953C-E550-359862D490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3" t="59450" b="13250"/>
          <a:stretch/>
        </p:blipFill>
        <p:spPr>
          <a:xfrm>
            <a:off x="1024701" y="1792395"/>
            <a:ext cx="7670662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52D459A-2592-5244-4132-9BF4775232FB}"/>
              </a:ext>
            </a:extLst>
          </p:cNvPr>
          <p:cNvSpPr txBox="1"/>
          <p:nvPr/>
        </p:nvSpPr>
        <p:spPr>
          <a:xfrm>
            <a:off x="1115616" y="692696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Самостійне опрацювання – </a:t>
            </a:r>
            <a:r>
              <a:rPr lang="uk-U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друкований зошит с.62, </a:t>
            </a:r>
            <a:r>
              <a:rPr lang="uk-UA" sz="28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</a:t>
            </a:r>
            <a:r>
              <a:rPr lang="uk-UA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 </a:t>
            </a:r>
            <a:endParaRPr lang="ru-RU" sz="28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6800EB5-418E-FC1D-EFA6-D2B37FF089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9446" y="4486942"/>
            <a:ext cx="2779706" cy="265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5903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1130</TotalTime>
  <Words>125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Bookman Old Style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</dc:title>
  <dc:creator>User</dc:creator>
  <cp:lastModifiedBy>Пользователь</cp:lastModifiedBy>
  <cp:revision>61</cp:revision>
  <dcterms:created xsi:type="dcterms:W3CDTF">2019-10-07T13:17:39Z</dcterms:created>
  <dcterms:modified xsi:type="dcterms:W3CDTF">2022-08-01T17:45:57Z</dcterms:modified>
</cp:coreProperties>
</file>