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79824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142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4701199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81792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30186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663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239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6488188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4294967295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04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63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253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D719F59-D864-48B7-96E5-40A0D290BCB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B4E6AB-4418-480A-88FE-B3CCF80D47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6975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4294967295" pos="792">
          <p15:clr>
            <a:srgbClr val="F26B43"/>
          </p15:clr>
        </p15:guide>
        <p15:guide id="4294967295" pos="7200">
          <p15:clr>
            <a:srgbClr val="F26B43"/>
          </p15:clr>
        </p15:guide>
        <p15:guide id="4294967295" orient="horz" pos="4008">
          <p15:clr>
            <a:srgbClr val="F26B43"/>
          </p15:clr>
        </p15:guide>
        <p15:guide id="4294967295" orient="horz" pos="1440">
          <p15:clr>
            <a:srgbClr val="F26B43"/>
          </p15:clr>
        </p15:guide>
        <p15:guide id="4294967295" orient="horz" pos="3720">
          <p15:clr>
            <a:srgbClr val="F26B43"/>
          </p15:clr>
        </p15:guide>
        <p15:guide id="4294967295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Пароніми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64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7582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Пароніми – близькі за звучанням слова: музичний – музикальний, уява – уявлення.</a:t>
            </a:r>
          </a:p>
          <a:p>
            <a:pPr marL="0" indent="0">
              <a:buNone/>
            </a:pPr>
            <a:endParaRPr lang="uk-UA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Пароніми можуть бути близькими за значенням (повідь – повінь) , протилежними (логічний – алогічний), а найчастіше – різними (орден – ордер).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Незначна відмінність у вимові паронімів призводить до помилок, причиною яких є неуважність або неналежний рівень </a:t>
            </a:r>
            <a:r>
              <a:rPr lang="uk-UA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мовних</a:t>
            </a:r>
            <a:r>
              <a:rPr lang="uk-UA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знань.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художній літературі пароніми використовують для створення каламбурів:  Прийомний син барона був баран (Ліна Костенко)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40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48" y="1874517"/>
            <a:ext cx="4258101" cy="3569173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95" y="1874516"/>
            <a:ext cx="4189862" cy="3569173"/>
          </a:xfrm>
        </p:spPr>
      </p:pic>
    </p:spTree>
    <p:extLst>
      <p:ext uri="{BB962C8B-B14F-4D97-AF65-F5344CB8AC3E}">
        <p14:creationId xmlns:p14="http://schemas.microsoft.com/office/powerpoint/2010/main" val="273113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9" y="1874517"/>
            <a:ext cx="4682105" cy="36195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26" y="1874517"/>
            <a:ext cx="4682105" cy="3619500"/>
          </a:xfrm>
        </p:spPr>
      </p:pic>
    </p:spTree>
    <p:extLst>
      <p:ext uri="{BB962C8B-B14F-4D97-AF65-F5344CB8AC3E}">
        <p14:creationId xmlns:p14="http://schemas.microsoft.com/office/powerpoint/2010/main" val="168709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72958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1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105469"/>
            <a:ext cx="10178322" cy="47741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Розподіліть пароніми за значенням так: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синонімічні:</a:t>
            </a:r>
          </a:p>
          <a:p>
            <a:pPr marL="457200" indent="-457200">
              <a:buAutoNum type="arabicParenR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нтонімічні:</a:t>
            </a:r>
          </a:p>
          <a:p>
            <a:pPr marL="457200" indent="-457200">
              <a:buAutoNum type="arabicParenR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ізні за значенням:</a:t>
            </a:r>
          </a:p>
          <a:p>
            <a:pPr marL="0" indent="0">
              <a:buNone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Кристал – кришталь, регрес – прогрес, ніготь – кіготь, уява – уявлення, крикливий – кричущий, плоский – плаский, слимак – слизняк, ступінь – степінь, капля – крапля, привабливий – принадливий, радити –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раяти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густо – пусто, доля – воля, рипіти – скрипіти, експорт – імпорт, уподібнення – розподібнення, імпресіонізм – експресіонізм.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4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45663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037231"/>
            <a:ext cx="10178322" cy="48423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Утворіть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словосполучення, вибравши з дужок потрібне слово:</a:t>
            </a:r>
          </a:p>
          <a:p>
            <a:pPr marL="0" indent="0">
              <a:buNone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Корисний , корисливий (мета, підручник)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Дружний, дружній (тон, колектив)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Паливо, пальне (природне, дизельне)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Дощовий, дощовитий (черв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як, день)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Ожеледь, ожеледиця (на дорогах, на деревах)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00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68493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914401"/>
            <a:ext cx="10178322" cy="4965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кожним паронімом складіть речення так: 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Гривна –гривня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Компанія – кампанія</a:t>
            </a:r>
          </a:p>
          <a:p>
            <a:pPr marL="457200" indent="-457200">
              <a:buAutoNum type="arabicParenR"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ятник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ятка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Ефектний – ефективний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– адреса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 – талант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Вдача – удача</a:t>
            </a:r>
          </a:p>
          <a:p>
            <a:pPr marL="457200" indent="-457200">
              <a:buAutoNum type="arabicParenR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Зумовити – обумовити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3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463776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078173"/>
            <a:ext cx="10178322" cy="4801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Поставте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замість крапок потрібну літеру, доберіть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слова паронім, складіть із ним словосполучення: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 : озброювати ..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егіони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озброювати легіони – відвідувати регіони.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Бойовий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орде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Кавовий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серві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  Депутата;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Емоційний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..с;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ятибальний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рм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Балетна ..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рупа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Спуститися в  ..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ювет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 smtClean="0"/>
          </a:p>
          <a:p>
            <a:pPr>
              <a:buFont typeface="Wingdings" panose="05000000000000000000" pitchFamily="2" charset="2"/>
              <a:buChar char="§"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13902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996287"/>
            <a:ext cx="10178322" cy="4883305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 значення слів, складіть усно із ними речення</a:t>
            </a:r>
          </a:p>
          <a:p>
            <a:pPr marL="0" indent="0">
              <a:buNone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Етика – естетика, еміграція – імміграція, діалект – діалектика, білити – біліти, сильний – силовий, громадянський – громадський, дружний – дружній, варта – вахта, припис – пропис, лірик – лірник, рейд – рейс, веліти – воліти, терпимість – терплячість, позиція – опозиція.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46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 : 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виписати з текстів художньої літератури приклади паронімів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Джерельна база : в презентації використані фотоматеріали та текстовий матеріал з Інтернету.</a:t>
            </a:r>
          </a:p>
          <a:p>
            <a:pPr marL="0" indent="0">
              <a:buNone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: вчитель В(з)Ш №20 м. Києва Кошара Т.С.</a:t>
            </a:r>
          </a:p>
        </p:txBody>
      </p:sp>
    </p:spTree>
    <p:extLst>
      <p:ext uri="{BB962C8B-B14F-4D97-AF65-F5344CB8AC3E}">
        <p14:creationId xmlns:p14="http://schemas.microsoft.com/office/powerpoint/2010/main" val="422119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79</TotalTime>
  <Words>414</Words>
  <Application>Microsoft Office PowerPoint</Application>
  <PresentationFormat>Широкоэкранный</PresentationFormat>
  <Paragraphs>56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Corbel</vt:lpstr>
      <vt:lpstr>Gill Sans MT</vt:lpstr>
      <vt:lpstr>Impact</vt:lpstr>
      <vt:lpstr>Times New Roman</vt:lpstr>
      <vt:lpstr>Wingdings</vt:lpstr>
      <vt:lpstr>Badge</vt:lpstr>
      <vt:lpstr>Пароніми</vt:lpstr>
      <vt:lpstr>Презентация PowerPoint</vt:lpstr>
      <vt:lpstr>Презентация PowerPoint</vt:lpstr>
      <vt:lpstr>Презентация PowerPoint</vt:lpstr>
      <vt:lpstr>Завдання 1</vt:lpstr>
      <vt:lpstr>Завдання 2 </vt:lpstr>
      <vt:lpstr>Завдання 3 </vt:lpstr>
      <vt:lpstr>Завдання 4</vt:lpstr>
      <vt:lpstr>Завдання 5 </vt:lpstr>
      <vt:lpstr>Домашнє завдання :  виписати з текстів художньої літератури приклади паронімів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Пароніми</dc:title>
  <dc:creator>Admin</dc:creator>
  <cp:lastModifiedBy>Admin</cp:lastModifiedBy>
  <cp:revision>9</cp:revision>
  <dcterms:created xsi:type="dcterms:W3CDTF">2024-10-17T12:45:56Z</dcterms:created>
  <dcterms:modified xsi:type="dcterms:W3CDTF">2024-10-17T14:04:58Z</dcterms:modified>
</cp:coreProperties>
</file>