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81" r:id="rId4"/>
    <p:sldId id="258" r:id="rId5"/>
    <p:sldId id="259" r:id="rId6"/>
    <p:sldId id="260" r:id="rId7"/>
    <p:sldId id="261" r:id="rId8"/>
    <p:sldId id="262" r:id="rId9"/>
    <p:sldId id="278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5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342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52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532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6332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5718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1081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7523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172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6582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3531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2950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1670E-CBD0-40C3-81F0-1B50F8111B0F}" type="datetimeFigureOut">
              <a:rPr lang="ru-RU" smtClean="0"/>
              <a:t>09.02.2024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75482-3BE4-4D88-831D-06016D8C81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333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yklas.com.ua/p/ukrainska-mova/11-klas/praktichna-ritorika-400713/zasobi-movnogo-virazhennia-promovi-metafora-metonimiia-yikhnia-rol-u-mov_-miia-yikhnia-rol-u-mov_-401486/re-5bb59f6e-2496-402c-8d34-223718256f9d" TargetMode="External"/><Relationship Id="rId2" Type="http://schemas.openxmlformats.org/officeDocument/2006/relationships/hyperlink" Target="https://www.miyklas.com.ua/p/ukrainska-mova/11-klas/praktichna-ritorika-400713/zasobi-movnogo-virazhennia-promovi-metafora-metonimiia-yikhnia-rol-u-mov_-401486/re-5631a808-7fa4-49a9-b59c-67237a90f363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aminoapps.com/c/odinokieplashch/page/blog/ad-ili-rai/BQ8Y_YLdFwuJDGlNKKlEXwk2NmepL74ooaY" TargetMode="External"/><Relationship Id="rId4" Type="http://schemas.openxmlformats.org/officeDocument/2006/relationships/hyperlink" Target="https://dyvensvit.org/blogs/101105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-772150"/>
            <a:ext cx="9289032" cy="8402300"/>
          </a:xfrm>
          <a:prstGeom prst="rect">
            <a:avLst/>
          </a:prstGeom>
        </p:spPr>
        <p:txBody>
          <a:bodyPr wrap="square" numCol="3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  <a:p>
            <a:endParaRPr lang="ru-RU" b="1" i="1" dirty="0" smtClean="0"/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Поетичне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мистецтво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Лише дійшовши схилу віку,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Поезію я зрозумів,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Як простоту таку велику,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Таке єднання точних слів,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Коли ні марній позолоті,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Ні всяким викрутам тонким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Немає місця, як підлоті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У серці чистім і палкім,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Коли епітет б'є стрілою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У саму щонайглибшу суть,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Коли дорогою прямою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Тебе метафори ведуть,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Коли зринає порівняння,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Як з моря синього дельфін: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Адже не знає він питання,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Чом саме тут зринає він!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Слова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повинні буть покірні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Чуттям і помислам твоїм,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І рими мусять бути вірні,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Як друзі в подвигу святім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Свій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парус ладячи крилатий,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Пливти без компаса не смій!..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Світ по-новому відкривати,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Поете, обов'язок твій!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Максим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Рильський)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04423"/>
            <a:ext cx="3574679" cy="3974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84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 уроку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Практична риторика. Засоби вираження промови. Метафора, метонімія, їхня роль у мовленні</a:t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348880"/>
            <a:ext cx="9036496" cy="450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9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7056784" cy="48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850106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Мета уроку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036496" cy="4725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Повторити, систематизувати, закр</a:t>
            </a:r>
            <a:r>
              <a:rPr lang="uk-UA" sz="3400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пити знання, уміння і навички з предмета; активізувати діяльність учнів, стимулювати різні види спілкування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80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507288" cy="1417638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найповнішого вираження думок, почуттів, ідей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використовують чимало художніх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засобів: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епітети, метафора, метонімія, гіпербола, антитеза, оксиморон, персоніфікація, синекдоха тощо. Сфера вживання — художній, публіцистичний, розмовний стилі. 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2708920"/>
            <a:ext cx="9252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Епітет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це художнє означення, що вказує на якусь характерну ознаку предмета,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явища. Найчастіше 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прикметники, інколи іменники: 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блискуча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перемога, весняний настрій, ніжний дотик;  вітер-волоцюга, Дніпро-Славута, зайчик-побігайчик.</a:t>
            </a:r>
          </a:p>
        </p:txBody>
      </p:sp>
      <p:pic>
        <p:nvPicPr>
          <p:cNvPr id="1026" name="Picture 2" descr="ДНІПРО - СИМВОЛ УКРАЇНИ Дніпро //Славута, Славутич// - символ України; долі  народу; величі, нездоланності,.. | ВКонтакт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48712"/>
            <a:ext cx="4585634" cy="257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9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7848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Постійними називаються епітети, які дуже часто трапляються в певних словосполученнях, «подорожують» із твору у твір: 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буйний вітер, золота осінь, кришталева водиця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73015"/>
            <a:ext cx="5616624" cy="328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022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Метафора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це  перенесення назви з одного предмета на інший на основі подібності. Це троп, тобто якийсь образ, заснований на вживанні слів у переносному значенні. Сенс метафори в тому, щоб посилити емоційну виразність мови.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5574" y="3068960"/>
            <a:ext cx="89884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Небо вовняним шарфом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Кутає шию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од вітру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Сонце тополю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тягне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до неба за вуха зелені (І. Драч).</a:t>
            </a:r>
          </a:p>
        </p:txBody>
      </p:sp>
      <p:sp>
        <p:nvSpPr>
          <p:cNvPr id="4" name="AutoShape 2" descr="Тополя&quot; АНАЛІЗ - Тарас Шевченко - Dovidka.biz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900" y="2924945"/>
            <a:ext cx="4860031" cy="3926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575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Метонімія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— заміна одного слова іншим на основі суміжності (тобто тісного зв’язку).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700808"/>
            <a:ext cx="75608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Читати Самчука — не сам твір, а його автор. Я випив цілу кружку 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—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не сам предмет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а що в ньому вміщено. 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Ужгород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прокидається —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саме місто, а люди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які в ньому перебувають.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712" y="2515194"/>
            <a:ext cx="5467288" cy="4342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53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Синекдохою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(переймання) називається різновид метонімії, в якій відбувається перенесення значення з цілого на його окрему частку: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чесно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зароблена копійка, глечик молока, випити води.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6840760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94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Гіперболою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 називається художній засіб, у якому ознаки  предмета подаються в надмірно перебільшеному вигляді з метою привернути до них особливу увагу читача.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Приклад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31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Давно, давно вже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Київ 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панував.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Його 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церкви аж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хмари 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зачіпали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А. Метлинський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І, кинувши на небо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власну тінь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, я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встав</a:t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з колін і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небо 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взяв за зорі </a:t>
            </a: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М. Вінграновський).</a:t>
            </a:r>
            <a:br>
              <a:rPr lang="ru-RU" sz="3100" i="1" dirty="0">
                <a:latin typeface="Times New Roman" pitchFamily="18" charset="0"/>
                <a:cs typeface="Times New Roman" pitchFamily="18" charset="0"/>
              </a:rPr>
            </a:br>
            <a:endParaRPr lang="ru-RU" sz="31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1988840"/>
            <a:ext cx="5260843" cy="48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833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Перифраз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—  троп, що описово виражає одне поняття за допомогою декількох.  Це слова, усталені словосполучення (зрідка речення), що є образно-переносними, описовими найменуваннями предметів, явищ, істот, осіб 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тощо :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чорне золото — вугілля,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донька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Прометея — Леся Українка</a:t>
            </a:r>
            <a:r>
              <a:rPr lang="ru-RU" dirty="0"/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61048"/>
            <a:ext cx="3888432" cy="29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335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Персоніфікація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—  надання неживим предметам чи явищам природи людських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якостей. Явище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персоніфікації набуло поширення в релігії, міфології, казках, магії, в літературі: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ридає скрипка,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сміються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долини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плаче дуб.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2391842"/>
            <a:ext cx="6005373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259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Оксиморон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 — троп, літературно-поетичний прийом, що полягає у поєднанні протилежних за змістом, контрастних понять, які спільно дають нове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уявлення: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холодне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полум’я, сухий дощ, крижана посмішка, депресивна веселість.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3317"/>
            <a:ext cx="5688632" cy="3574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54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Іронія 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спосіб вираження думки, коли слово чи висловлювання контекстуально набуває значення, протилежного буквальному змісту. Це глузування, висловлене за допомогою інакомовлення, осуд і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заперечення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2542535"/>
            <a:ext cx="8496944" cy="422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46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Повторення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одних і тих самих слів, їхніх складових частин чи однакових словосполучень у мові твору будь-якого жанру виконують певну стилістичну функцію.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060848"/>
            <a:ext cx="9036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Чорний птах, чорний птах кряче.  І б'ються в їх серця у такт — ідуть! ідуть! — Дзвонять немов сонця у такт — ідуть! ідуть!  (П. Тичина).</a:t>
            </a:r>
          </a:p>
        </p:txBody>
      </p:sp>
      <p:pic>
        <p:nvPicPr>
          <p:cNvPr id="11266" name="Picture 2" descr="Додаток до мовленнєвого заняття з використанням мнемотаблиць. Вивчення  вірша М.Познанської &quot;Ідуть дощі&quot;. | Інші методичні матеріали. Дидактичні  матеріал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284984"/>
            <a:ext cx="302433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11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Одним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 видів повторення є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тавтологія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яка може бути як виражальним засобом,  так і вадою тексту.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08520" y="1628800"/>
            <a:ext cx="92525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Приклад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На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схід, на схід, на схід, на схід,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на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схід, на схід, на схід —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зболіло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серце, як болід,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згубився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й болю слід (В. Стус).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Промінь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(в геометрії), або півпряма — частина прямої, обмежена лише з однієї сторони, тобто промінь є частиною прямої, яка виходить із заданої точки й прямує до нескінченності в даному напрямку (Вікіпедія).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53341"/>
            <a:ext cx="4716016" cy="331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029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24744"/>
            <a:ext cx="8964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 розмовному, публіцистичному, художньому стилях уникнути небажаної тавтології допомагають синоніми, займенники, неповні речення.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Порівняй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добрім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житті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кучері в’ються, в поганім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житті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кучері січуться.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 добрім житті кучері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в’ються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, в поганім — січуться.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32856"/>
            <a:ext cx="3960440" cy="47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060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— риторична фігура, у якій словесне зображення одного предмета передається через характерні ознаки іншого, подібного до нього.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132856"/>
            <a:ext cx="8892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Приклад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І десь у дальнім лоні інших піль твоя весна, мов тихий колос, зріє (Юрій Клен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Хрусткий на серці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стигне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лід, і з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неба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падають, мов перли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огненні сльози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Персеїд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М. Драй-Хмара).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96952"/>
            <a:ext cx="5760640" cy="3826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28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Градація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є одним з художніх засобів створення образної мови. Цей лінгвістичний термін позначає фігуру поетичної мови, в якій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наростання або спадання смислової значущості попереднього слова.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564904"/>
            <a:ext cx="92170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Пропало, пройшло, пролетіло,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Минулося, щезло, спливло,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Лишень головешками тліло,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Лишень попелищем цвіло (І. Драч).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19798"/>
            <a:ext cx="3707904" cy="423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730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Антитеза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це протиставлення двох слів або словосполучень, протилежних за своїм змістом. 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остре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протиставлення образів або суджень, протилежних по суті, але з’єднаних між собою загальним внутрішнім механізмом або змістом.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348880"/>
            <a:ext cx="8892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У тій хатині, у раю,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бачив пекло… (Т. Шевченко).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Ситий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голодного не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розуміє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(Нар. творчість).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Не мого він зошита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допише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, —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Свій почне новим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своїм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пером! (М. Рильський)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348881"/>
            <a:ext cx="5004048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091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9" y="1484784"/>
            <a:ext cx="4319972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620688"/>
            <a:ext cx="9001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Прочитай уривок і поміркуй. Визнач у тексті риторичну фігуру.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/>
              <a:t> 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Юний Александр завоював Індію.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Невже сам?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Цезар розбив галлів.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 чи мав коло себе бодай кухаря?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Філіп іспанський плакав,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Коли затонув його флот.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Невже ніхто більше не плакав?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Як багато історій.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Як багато запитань (Б. Брехт).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(Звернення, по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рівняння, риторичне запитання)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64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351" y="1340768"/>
            <a:ext cx="458826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kumimoji="0" lang="ru-RU" sz="27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Укажи рядки, у яких є порівняння.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7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kumimoji="0" lang="ru-RU" sz="27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Коментар. Правильних відповідей кілька.</a:t>
            </a:r>
            <a:r>
              <a:rPr kumimoji="0" lang="ru-RU" sz="27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7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859340"/>
            <a:ext cx="78488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Зійшли сніги, шумить вода,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Весною повіва;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Земля квіточки викида,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Буяє травка молода (П. Грабовський).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2. Став ковчег посеред гір,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і, як Ной, я жду голубки: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хочу вийти на простір! (М. Драй-Хмара).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3. Потужну повінь ллє орган.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Стара легенда оживає (Юрій Клен).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4. Неприязнь тліє нишком, наче трут (М. Бажан).</a:t>
            </a:r>
          </a:p>
        </p:txBody>
      </p:sp>
    </p:spTree>
    <p:extLst>
      <p:ext uri="{BB962C8B-B14F-4D97-AF65-F5344CB8AC3E}">
        <p14:creationId xmlns:p14="http://schemas.microsoft.com/office/powerpoint/2010/main" val="343219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791"/>
            <a:ext cx="3563887" cy="404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73" y="-1310"/>
            <a:ext cx="5089526" cy="4078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387727"/>
            <a:ext cx="9144000" cy="66427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Укажи рядки, у яких є порівняння.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Коментар. Правильних відповідей кілька.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Зійшли сніги, шумить вода,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 Весною повіва;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 Земля квіточки викида,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Буяє травка молода (П. Грабовський).</a:t>
            </a:r>
          </a:p>
          <a:p>
            <a:pPr marL="0" marR="0" lvl="0" indent="0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Став ковчег посеред гір,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 і, як Ной, я жду голубки: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 хочу вийти на простір! (М. Драй-Хмара).</a:t>
            </a:r>
          </a:p>
          <a:p>
            <a:pPr marL="0" marR="0" lvl="0" indent="0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Потужну повінь ллє орган.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  Стара легенда оживає (Юрій Клен).</a:t>
            </a:r>
          </a:p>
          <a:p>
            <a:pPr marL="0" marR="0" lvl="0" indent="0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 Неприязнь тліє нишком, наче трут (М. Бажан).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rol 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Control 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Control 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Control 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72816"/>
            <a:ext cx="267239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14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Використані джерела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916832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  <a:hlinkClick r:id="rId2"/>
              </a:rPr>
              <a:t>1.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URL: https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://www.miyklas.com.ua/p/ukrainska-mova/11-klas/praktichna-ritorika-400713/zasobi-movnogo-virazhennia-promovi-metafora-metonimiia-yikhnia-rol-u-mov_-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401486/re-5631a808-7fa4-49a9-b59c-67237a90f363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828836"/>
            <a:ext cx="77048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2.URL: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3"/>
              </a:rPr>
              <a:t>://www.miyklas.com.ua/p/ukrainska-mova/11-klas/praktichna-ritorika-400713/zasobi-movnogo-virazhennia-promovi-metafora-metonimiia-yikhnia-rol-u-mov_-miia-yikhnia-rol-u-mov_-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401486/re-5bb59f6e-2496-402c-8d34-223718256f9d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005064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/>
              </a:rPr>
              <a:t> 3.URL: https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4"/>
              </a:rPr>
              <a:t>://dyvensvit.org/blogs/1011052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4409822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/>
              </a:rPr>
              <a:t> 4. URL: https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5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/>
              </a:rPr>
              <a:t>aminoapps.com/c/odinokieplashch/page/blog/ad-ili-rai/BQ8Y_YLdFwuJDGlNKKlEXwk2NmepL74ooaY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146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231</Words>
  <Application>Microsoft Office PowerPoint</Application>
  <PresentationFormat>Экран (4:3)</PresentationFormat>
  <Paragraphs>104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    Тема уроку Практична риторика. Засоби вираження промови. Метафора, метонімія, їхня роль у мовленні  </vt:lpstr>
      <vt:lpstr>Мета уроку</vt:lpstr>
      <vt:lpstr>    Для найповнішого вираження думок, почуттів, ідей  використовують чимало художніх засобів:  епітети, метафора, метонімія, гіпербола, антитеза, оксиморон, персоніфікація, синекдоха тощо. Сфера вживання — художній, публіцистичний, розмовний стилі. </vt:lpstr>
      <vt:lpstr>Зверни увагу!</vt:lpstr>
      <vt:lpstr>    Метафора — це  перенесення назви з одного предмета на інший на основі подібності. Це троп, тобто якийсь образ, заснований на вживанні слів у переносному значенні. Сенс метафори в тому, щоб посилити емоційну виразність мови.</vt:lpstr>
      <vt:lpstr>Метонімія — заміна одного слова іншим на основі суміжності (тобто тісного зв’язку).</vt:lpstr>
      <vt:lpstr>  Синекдохою (переймання) називається різновид метонімії, в якій відбувається перенесення значення з цілого на його окрему частку:  чесно зароблена копійка, глечик молока, випити води.</vt:lpstr>
      <vt:lpstr>             Гіперболою  називається художній засіб, у якому ознаки  предмета подаються в надмірно перебільшеному вигляді з метою привернути до них особливу увагу читача.  Приклад: Давно, давно вже  Київ панував.  Його церкви аж  хмари зачіпали  (А. Метлинський).  І, кинувши на небо  власну тінь, я встав  з колін і  небо взяв за зорі  (М. Вінграновський). </vt:lpstr>
      <vt:lpstr>       Перифраз —  троп, що описово виражає одне поняття за допомогою декількох.  Це слова, усталені словосполучення (зрідка речення), що є образно-переносними, описовими найменуваннями предметів, явищ, істот, осіб тощо :  чорне золото — вугілля,  донька Прометея — Леся Українка.</vt:lpstr>
      <vt:lpstr>      Персоніфікація —  надання неживим предметам чи явищам природи людських якостей. Явище персоніфікації набуло поширення в релігії, міфології, казках, магії, в літературі:   ридає скрипка, сміються долини,  плаче дуб.</vt:lpstr>
      <vt:lpstr>     Оксиморон  — троп, літературно-поетичний прийом, що полягає у поєднанні протилежних за змістом, контрастних понять, які спільно дають нове уявлення:  холодне полум’я, сухий дощ, крижана посмішка, депресивна веселість.</vt:lpstr>
      <vt:lpstr>Презентация PowerPoint</vt:lpstr>
      <vt:lpstr>Презентация PowerPoint</vt:lpstr>
      <vt:lpstr> Одним з видів повторення є тавтологія, яка може бути як виражальним засобом,  так і вадою тексту. </vt:lpstr>
      <vt:lpstr>Зверни увагу!</vt:lpstr>
      <vt:lpstr>  Порівняння — риторична фігура, у якій словесне зображення одного предмета передається через характерні ознаки іншого, подібного до нього. </vt:lpstr>
      <vt:lpstr>   Градація є одним з художніх засобів створення образної мови. Цей лінгвістичний термін позначає фігуру поетичної мови, в якій відбувається наростання або спадання смислової значущості попереднього слова.</vt:lpstr>
      <vt:lpstr>    Антитеза — це протиставлення двох слів або словосполучень, протилежних за своїм змістом.  Гостре протиставлення образів або суджень, протилежних по суті, але з’єднаних між собою загальним внутрішнім механізмом або змістом. </vt:lpstr>
      <vt:lpstr>Презентация PowerPoint</vt:lpstr>
      <vt:lpstr>      Укажи рядки, у яких є порівняння.  Коментар. Правильних відповідей кілька.   </vt:lpstr>
      <vt:lpstr>Презентация PowerPoint</vt:lpstr>
      <vt:lpstr>Використані джерела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samsung</cp:lastModifiedBy>
  <cp:revision>27</cp:revision>
  <dcterms:created xsi:type="dcterms:W3CDTF">2024-02-05T06:20:08Z</dcterms:created>
  <dcterms:modified xsi:type="dcterms:W3CDTF">2024-02-09T13:35:08Z</dcterms:modified>
</cp:coreProperties>
</file>