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282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8555B1-AC00-4366-A68F-7F7E4D0A267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32E8950-5F20-4C84-BA39-78BBDE6A5448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dirty="0" smtClean="0"/>
            <a:t>  </a:t>
          </a:r>
          <a:r>
            <a:rPr lang="ru-RU" dirty="0" smtClean="0"/>
            <a:t>РОЗРЯДИ ПРИКМЕТНИКА ЗА ЗНАЧЕННЯМ</a:t>
          </a:r>
        </a:p>
        <a:p>
          <a:pPr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0D8E48BA-902D-424F-BB0F-94DE1C1741E3}" type="parTrans" cxnId="{80D96914-2482-4410-961D-EFA7CBC0748F}">
      <dgm:prSet/>
      <dgm:spPr/>
      <dgm:t>
        <a:bodyPr/>
        <a:lstStyle/>
        <a:p>
          <a:endParaRPr lang="ru-RU"/>
        </a:p>
      </dgm:t>
    </dgm:pt>
    <dgm:pt modelId="{D715BABC-CCA7-4F09-B57C-AB442E621BDF}" type="sibTrans" cxnId="{80D96914-2482-4410-961D-EFA7CBC0748F}">
      <dgm:prSet/>
      <dgm:spPr/>
      <dgm:t>
        <a:bodyPr/>
        <a:lstStyle/>
        <a:p>
          <a:endParaRPr lang="ru-RU"/>
        </a:p>
      </dgm:t>
    </dgm:pt>
    <dgm:pt modelId="{476AAC30-90F9-40DF-BAC3-124A14CF07C8}">
      <dgm:prSet phldrT="[Текст]"/>
      <dgm:spPr/>
      <dgm:t>
        <a:bodyPr/>
        <a:lstStyle/>
        <a:p>
          <a:r>
            <a:rPr lang="uk-UA" dirty="0" smtClean="0"/>
            <a:t>якісні</a:t>
          </a:r>
          <a:endParaRPr lang="ru-RU" dirty="0"/>
        </a:p>
      </dgm:t>
    </dgm:pt>
    <dgm:pt modelId="{6F86DAC0-915F-4371-9B56-FB8428F90796}" type="parTrans" cxnId="{47DFEB03-2195-4386-8AE2-03F711B24401}">
      <dgm:prSet/>
      <dgm:spPr/>
      <dgm:t>
        <a:bodyPr/>
        <a:lstStyle/>
        <a:p>
          <a:endParaRPr lang="ru-RU"/>
        </a:p>
      </dgm:t>
    </dgm:pt>
    <dgm:pt modelId="{184E4100-4225-4EDA-B47E-F05E51787F83}" type="sibTrans" cxnId="{47DFEB03-2195-4386-8AE2-03F711B24401}">
      <dgm:prSet/>
      <dgm:spPr/>
      <dgm:t>
        <a:bodyPr/>
        <a:lstStyle/>
        <a:p>
          <a:endParaRPr lang="ru-RU"/>
        </a:p>
      </dgm:t>
    </dgm:pt>
    <dgm:pt modelId="{922B05FD-1DB6-4BAB-BB9B-9415291E28FA}">
      <dgm:prSet phldrT="[Текст]"/>
      <dgm:spPr/>
      <dgm:t>
        <a:bodyPr/>
        <a:lstStyle/>
        <a:p>
          <a:r>
            <a:rPr lang="ru-RU" dirty="0" err="1" smtClean="0"/>
            <a:t>виражають</a:t>
          </a:r>
          <a:r>
            <a:rPr lang="ru-RU" dirty="0" smtClean="0"/>
            <a:t> </a:t>
          </a:r>
          <a:r>
            <a:rPr lang="ru-RU" dirty="0" err="1" smtClean="0"/>
            <a:t>ознаку</a:t>
          </a:r>
          <a:r>
            <a:rPr lang="ru-RU" dirty="0" smtClean="0"/>
            <a:t> предмета,</a:t>
          </a:r>
          <a:r>
            <a:rPr lang="uk-UA" noProof="0" dirty="0" smtClean="0"/>
            <a:t>яка може виявлятися більшою чи меншою мірою </a:t>
          </a:r>
          <a:r>
            <a:rPr lang="ru-RU" dirty="0" smtClean="0"/>
            <a:t> </a:t>
          </a:r>
          <a:endParaRPr lang="ru-RU" dirty="0"/>
        </a:p>
      </dgm:t>
    </dgm:pt>
    <dgm:pt modelId="{8B1B1CF6-8C4E-4BE1-BF68-927565EAA859}" type="parTrans" cxnId="{52E45FED-89A5-4E2B-9696-D54D690A8D45}">
      <dgm:prSet/>
      <dgm:spPr/>
      <dgm:t>
        <a:bodyPr/>
        <a:lstStyle/>
        <a:p>
          <a:endParaRPr lang="ru-RU"/>
        </a:p>
      </dgm:t>
    </dgm:pt>
    <dgm:pt modelId="{84F36C15-0DF5-4E5E-9928-196AEAC37DA1}" type="sibTrans" cxnId="{52E45FED-89A5-4E2B-9696-D54D690A8D45}">
      <dgm:prSet/>
      <dgm:spPr/>
      <dgm:t>
        <a:bodyPr/>
        <a:lstStyle/>
        <a:p>
          <a:endParaRPr lang="ru-RU"/>
        </a:p>
      </dgm:t>
    </dgm:pt>
    <dgm:pt modelId="{7AD6D9DE-0175-4B9F-BB37-603A862A08C2}">
      <dgm:prSet phldrT="[Текст]"/>
      <dgm:spPr/>
      <dgm:t>
        <a:bodyPr/>
        <a:lstStyle/>
        <a:p>
          <a:r>
            <a:rPr lang="uk-UA" dirty="0" smtClean="0"/>
            <a:t>відносні</a:t>
          </a:r>
          <a:endParaRPr lang="ru-RU" dirty="0"/>
        </a:p>
      </dgm:t>
    </dgm:pt>
    <dgm:pt modelId="{C86F6B1F-4AE6-43DB-8839-725C340CFA0A}" type="parTrans" cxnId="{A9D21B4C-9E66-4FE4-B5C4-4949EEC89D21}">
      <dgm:prSet/>
      <dgm:spPr/>
      <dgm:t>
        <a:bodyPr/>
        <a:lstStyle/>
        <a:p>
          <a:endParaRPr lang="ru-RU"/>
        </a:p>
      </dgm:t>
    </dgm:pt>
    <dgm:pt modelId="{CA09CEE8-D771-4B5F-93F4-679017EA335F}" type="sibTrans" cxnId="{A9D21B4C-9E66-4FE4-B5C4-4949EEC89D21}">
      <dgm:prSet/>
      <dgm:spPr/>
      <dgm:t>
        <a:bodyPr/>
        <a:lstStyle/>
        <a:p>
          <a:endParaRPr lang="ru-RU"/>
        </a:p>
      </dgm:t>
    </dgm:pt>
    <dgm:pt modelId="{D9A65DE9-0243-47C2-A021-8DC718DF6C0E}">
      <dgm:prSet phldrT="[Текст]"/>
      <dgm:spPr/>
      <dgm:t>
        <a:bodyPr/>
        <a:lstStyle/>
        <a:p>
          <a:r>
            <a:rPr lang="ru-RU" dirty="0" err="1" smtClean="0"/>
            <a:t>Виражають</a:t>
          </a:r>
          <a:r>
            <a:rPr lang="ru-RU" dirty="0" smtClean="0"/>
            <a:t> </a:t>
          </a:r>
          <a:r>
            <a:rPr lang="ru-RU" dirty="0" err="1" smtClean="0"/>
            <a:t>ознаку</a:t>
          </a:r>
          <a:r>
            <a:rPr lang="ru-RU" dirty="0" smtClean="0"/>
            <a:t> предмета </a:t>
          </a:r>
          <a:r>
            <a:rPr lang="ru-RU" dirty="0" err="1" smtClean="0"/>
            <a:t>опосередковано</a:t>
          </a:r>
          <a:r>
            <a:rPr lang="ru-RU" dirty="0" smtClean="0"/>
            <a:t> , </a:t>
          </a:r>
          <a:r>
            <a:rPr lang="ru-RU" dirty="0" err="1" smtClean="0"/>
            <a:t>стосовно</a:t>
          </a:r>
          <a:r>
            <a:rPr lang="ru-RU" dirty="0" smtClean="0"/>
            <a:t> </a:t>
          </a:r>
          <a:r>
            <a:rPr lang="ru-RU" dirty="0" err="1" smtClean="0"/>
            <a:t>іншого</a:t>
          </a:r>
          <a:r>
            <a:rPr lang="ru-RU" dirty="0" smtClean="0"/>
            <a:t> предмета ,</a:t>
          </a:r>
          <a:r>
            <a:rPr lang="ru-RU" dirty="0" err="1" smtClean="0"/>
            <a:t>дії</a:t>
          </a:r>
          <a:r>
            <a:rPr lang="ru-RU" dirty="0" smtClean="0"/>
            <a:t> </a:t>
          </a:r>
          <a:r>
            <a:rPr lang="ru-RU" dirty="0" err="1" smtClean="0"/>
            <a:t>чи</a:t>
          </a:r>
          <a:r>
            <a:rPr lang="ru-RU" dirty="0" smtClean="0"/>
            <a:t> </a:t>
          </a:r>
          <a:r>
            <a:rPr lang="ru-RU" dirty="0" err="1" smtClean="0"/>
            <a:t>обставини</a:t>
          </a:r>
          <a:endParaRPr lang="ru-RU" dirty="0"/>
        </a:p>
      </dgm:t>
    </dgm:pt>
    <dgm:pt modelId="{362B1665-D9E6-4312-AA9E-79F858904750}" type="parTrans" cxnId="{0DF0DAD2-A53F-4642-91A9-A90C8E4D6C46}">
      <dgm:prSet/>
      <dgm:spPr/>
      <dgm:t>
        <a:bodyPr/>
        <a:lstStyle/>
        <a:p>
          <a:endParaRPr lang="ru-RU"/>
        </a:p>
      </dgm:t>
    </dgm:pt>
    <dgm:pt modelId="{4CBDAB23-6FC1-46F0-ACDA-D9C0440ACE83}" type="sibTrans" cxnId="{0DF0DAD2-A53F-4642-91A9-A90C8E4D6C46}">
      <dgm:prSet/>
      <dgm:spPr/>
      <dgm:t>
        <a:bodyPr/>
        <a:lstStyle/>
        <a:p>
          <a:endParaRPr lang="ru-RU"/>
        </a:p>
      </dgm:t>
    </dgm:pt>
    <dgm:pt modelId="{EC5DBA18-DD0F-4679-8F52-822B83170353}">
      <dgm:prSet/>
      <dgm:spPr/>
      <dgm:t>
        <a:bodyPr/>
        <a:lstStyle/>
        <a:p>
          <a:r>
            <a:rPr lang="uk-UA" dirty="0" smtClean="0"/>
            <a:t>присвійні</a:t>
          </a:r>
          <a:endParaRPr lang="ru-RU" dirty="0"/>
        </a:p>
      </dgm:t>
    </dgm:pt>
    <dgm:pt modelId="{555DDBE4-FDD0-4546-9EA0-ED0212CE0872}" type="parTrans" cxnId="{ECFD5CD6-BD54-45C9-8902-120E6259EF8D}">
      <dgm:prSet/>
      <dgm:spPr/>
      <dgm:t>
        <a:bodyPr/>
        <a:lstStyle/>
        <a:p>
          <a:endParaRPr lang="ru-RU"/>
        </a:p>
      </dgm:t>
    </dgm:pt>
    <dgm:pt modelId="{74DB4E7A-05DA-4FE3-95EC-76F238F1D1A2}" type="sibTrans" cxnId="{ECFD5CD6-BD54-45C9-8902-120E6259EF8D}">
      <dgm:prSet/>
      <dgm:spPr/>
      <dgm:t>
        <a:bodyPr/>
        <a:lstStyle/>
        <a:p>
          <a:endParaRPr lang="ru-RU"/>
        </a:p>
      </dgm:t>
    </dgm:pt>
    <dgm:pt modelId="{53F551FA-DCF1-4920-976B-754818720EBF}">
      <dgm:prSet/>
      <dgm:spPr/>
      <dgm:t>
        <a:bodyPr/>
        <a:lstStyle/>
        <a:p>
          <a:r>
            <a:rPr lang="uk-UA" dirty="0" smtClean="0"/>
            <a:t>Виражають належність предмета певній людині чи тварині </a:t>
          </a:r>
          <a:endParaRPr lang="ru-RU" dirty="0"/>
        </a:p>
      </dgm:t>
    </dgm:pt>
    <dgm:pt modelId="{6D0A0FE6-11E1-4F23-B45A-61B8E8B7DC1B}" type="parTrans" cxnId="{FB3BAEA7-B371-4469-AC56-541791660FFF}">
      <dgm:prSet/>
      <dgm:spPr/>
      <dgm:t>
        <a:bodyPr/>
        <a:lstStyle/>
        <a:p>
          <a:endParaRPr lang="ru-RU"/>
        </a:p>
      </dgm:t>
    </dgm:pt>
    <dgm:pt modelId="{7BD94098-B229-4F64-93DE-C99DABCEEBFF}" type="sibTrans" cxnId="{FB3BAEA7-B371-4469-AC56-541791660FFF}">
      <dgm:prSet/>
      <dgm:spPr/>
      <dgm:t>
        <a:bodyPr/>
        <a:lstStyle/>
        <a:p>
          <a:endParaRPr lang="ru-RU"/>
        </a:p>
      </dgm:t>
    </dgm:pt>
    <dgm:pt modelId="{130454CC-8A89-4693-A3B0-13C1EA75A3F2}" type="pres">
      <dgm:prSet presAssocID="{198555B1-AC00-4366-A68F-7F7E4D0A267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FD8E049-B965-4CA9-9E83-F984461298F2}" type="pres">
      <dgm:prSet presAssocID="{232E8950-5F20-4C84-BA39-78BBDE6A5448}" presName="hierRoot1" presStyleCnt="0"/>
      <dgm:spPr/>
    </dgm:pt>
    <dgm:pt modelId="{373CEFD1-D654-4946-BD5C-A27282EF6219}" type="pres">
      <dgm:prSet presAssocID="{232E8950-5F20-4C84-BA39-78BBDE6A5448}" presName="composite" presStyleCnt="0"/>
      <dgm:spPr/>
    </dgm:pt>
    <dgm:pt modelId="{63972DE3-2450-4815-A23B-4A421B17C1CA}" type="pres">
      <dgm:prSet presAssocID="{232E8950-5F20-4C84-BA39-78BBDE6A5448}" presName="background" presStyleLbl="node0" presStyleIdx="0" presStyleCnt="2"/>
      <dgm:spPr/>
    </dgm:pt>
    <dgm:pt modelId="{F2732E18-5175-431E-B0FB-820E49246F96}" type="pres">
      <dgm:prSet presAssocID="{232E8950-5F20-4C84-BA39-78BBDE6A5448}" presName="text" presStyleLbl="fgAcc0" presStyleIdx="0" presStyleCnt="2" custScaleX="515415" custLinFactNeighborX="62377" custLinFactNeighborY="40318">
        <dgm:presLayoutVars>
          <dgm:chPref val="3"/>
        </dgm:presLayoutVars>
      </dgm:prSet>
      <dgm:spPr/>
    </dgm:pt>
    <dgm:pt modelId="{E30E5835-5249-452A-A497-FAAAA97877DB}" type="pres">
      <dgm:prSet presAssocID="{232E8950-5F20-4C84-BA39-78BBDE6A5448}" presName="hierChild2" presStyleCnt="0"/>
      <dgm:spPr/>
    </dgm:pt>
    <dgm:pt modelId="{58F084E2-CF68-4567-8601-F30DFC000149}" type="pres">
      <dgm:prSet presAssocID="{6F86DAC0-915F-4371-9B56-FB8428F90796}" presName="Name10" presStyleLbl="parChTrans1D2" presStyleIdx="0" presStyleCnt="3"/>
      <dgm:spPr/>
    </dgm:pt>
    <dgm:pt modelId="{F81D15B2-F364-4359-A98A-4C7101C15B7F}" type="pres">
      <dgm:prSet presAssocID="{476AAC30-90F9-40DF-BAC3-124A14CF07C8}" presName="hierRoot2" presStyleCnt="0"/>
      <dgm:spPr/>
    </dgm:pt>
    <dgm:pt modelId="{701A1F57-CABF-4DDB-B886-BBA5B445C926}" type="pres">
      <dgm:prSet presAssocID="{476AAC30-90F9-40DF-BAC3-124A14CF07C8}" presName="composite2" presStyleCnt="0"/>
      <dgm:spPr/>
    </dgm:pt>
    <dgm:pt modelId="{370A2024-831C-472F-B44F-70E80B7EDCE1}" type="pres">
      <dgm:prSet presAssocID="{476AAC30-90F9-40DF-BAC3-124A14CF07C8}" presName="background2" presStyleLbl="node2" presStyleIdx="0" presStyleCnt="3"/>
      <dgm:spPr/>
    </dgm:pt>
    <dgm:pt modelId="{AA050A3F-DB10-4C23-868B-A30CE8088EFE}" type="pres">
      <dgm:prSet presAssocID="{476AAC30-90F9-40DF-BAC3-124A14CF07C8}" presName="text2" presStyleLbl="fgAcc2" presStyleIdx="0" presStyleCnt="3" custLinFactNeighborX="-72584" custLinFactNeighborY="58827">
        <dgm:presLayoutVars>
          <dgm:chPref val="3"/>
        </dgm:presLayoutVars>
      </dgm:prSet>
      <dgm:spPr/>
    </dgm:pt>
    <dgm:pt modelId="{590D5545-DC6E-4A6E-B3B3-88CE2996938C}" type="pres">
      <dgm:prSet presAssocID="{476AAC30-90F9-40DF-BAC3-124A14CF07C8}" presName="hierChild3" presStyleCnt="0"/>
      <dgm:spPr/>
    </dgm:pt>
    <dgm:pt modelId="{739212A3-12C6-4B01-97A5-89DDA342F672}" type="pres">
      <dgm:prSet presAssocID="{8B1B1CF6-8C4E-4BE1-BF68-927565EAA859}" presName="Name17" presStyleLbl="parChTrans1D3" presStyleIdx="0" presStyleCnt="2"/>
      <dgm:spPr/>
    </dgm:pt>
    <dgm:pt modelId="{4FAC0B87-246C-4AB9-909D-66C7A0914013}" type="pres">
      <dgm:prSet presAssocID="{922B05FD-1DB6-4BAB-BB9B-9415291E28FA}" presName="hierRoot3" presStyleCnt="0"/>
      <dgm:spPr/>
    </dgm:pt>
    <dgm:pt modelId="{45EB1180-01D5-40A3-B4BA-99C283DF0CA4}" type="pres">
      <dgm:prSet presAssocID="{922B05FD-1DB6-4BAB-BB9B-9415291E28FA}" presName="composite3" presStyleCnt="0"/>
      <dgm:spPr/>
    </dgm:pt>
    <dgm:pt modelId="{C80BAFB3-50C4-4D4B-9A69-01E8BD5CA3BD}" type="pres">
      <dgm:prSet presAssocID="{922B05FD-1DB6-4BAB-BB9B-9415291E28FA}" presName="background3" presStyleLbl="node3" presStyleIdx="0" presStyleCnt="2"/>
      <dgm:spPr/>
    </dgm:pt>
    <dgm:pt modelId="{C3DAE4A7-998D-43DB-8EFA-B7977A1856FC}" type="pres">
      <dgm:prSet presAssocID="{922B05FD-1DB6-4BAB-BB9B-9415291E28FA}" presName="text3" presStyleLbl="fgAcc3" presStyleIdx="0" presStyleCnt="2" custScaleX="206759" custScaleY="257840" custLinFactY="4720" custLinFactNeighborX="-42390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C0070AF-3F75-4C0A-883E-AE45D698BE91}" type="pres">
      <dgm:prSet presAssocID="{922B05FD-1DB6-4BAB-BB9B-9415291E28FA}" presName="hierChild4" presStyleCnt="0"/>
      <dgm:spPr/>
    </dgm:pt>
    <dgm:pt modelId="{A4A4D9FA-1389-47DB-A419-AC7A20FA278E}" type="pres">
      <dgm:prSet presAssocID="{C86F6B1F-4AE6-43DB-8839-725C340CFA0A}" presName="Name10" presStyleLbl="parChTrans1D2" presStyleIdx="1" presStyleCnt="3"/>
      <dgm:spPr/>
    </dgm:pt>
    <dgm:pt modelId="{837C92D1-EE02-45EE-8D13-0BFA8804FBB4}" type="pres">
      <dgm:prSet presAssocID="{7AD6D9DE-0175-4B9F-BB37-603A862A08C2}" presName="hierRoot2" presStyleCnt="0"/>
      <dgm:spPr/>
    </dgm:pt>
    <dgm:pt modelId="{1B93D99F-BBFC-4E19-A3D5-6C0F9C289D8E}" type="pres">
      <dgm:prSet presAssocID="{7AD6D9DE-0175-4B9F-BB37-603A862A08C2}" presName="composite2" presStyleCnt="0"/>
      <dgm:spPr/>
    </dgm:pt>
    <dgm:pt modelId="{D59B3F3E-F560-444C-B296-A35827F08A70}" type="pres">
      <dgm:prSet presAssocID="{7AD6D9DE-0175-4B9F-BB37-603A862A08C2}" presName="background2" presStyleLbl="node2" presStyleIdx="1" presStyleCnt="3"/>
      <dgm:spPr/>
    </dgm:pt>
    <dgm:pt modelId="{320AD372-A56A-4025-8184-215D253EA343}" type="pres">
      <dgm:prSet presAssocID="{7AD6D9DE-0175-4B9F-BB37-603A862A08C2}" presName="text2" presStyleLbl="fgAcc2" presStyleIdx="1" presStyleCnt="3" custLinFactNeighborX="-62524" custLinFactNeighborY="66322">
        <dgm:presLayoutVars>
          <dgm:chPref val="3"/>
        </dgm:presLayoutVars>
      </dgm:prSet>
      <dgm:spPr/>
    </dgm:pt>
    <dgm:pt modelId="{D76922A9-2CD0-481E-AA68-C488C2560725}" type="pres">
      <dgm:prSet presAssocID="{7AD6D9DE-0175-4B9F-BB37-603A862A08C2}" presName="hierChild3" presStyleCnt="0"/>
      <dgm:spPr/>
    </dgm:pt>
    <dgm:pt modelId="{DA15B9B0-962A-462F-A79D-C3E99164A511}" type="pres">
      <dgm:prSet presAssocID="{362B1665-D9E6-4312-AA9E-79F858904750}" presName="Name17" presStyleLbl="parChTrans1D3" presStyleIdx="1" presStyleCnt="2"/>
      <dgm:spPr/>
    </dgm:pt>
    <dgm:pt modelId="{50D046D6-753A-4A16-B59D-39E4F03658AA}" type="pres">
      <dgm:prSet presAssocID="{D9A65DE9-0243-47C2-A021-8DC718DF6C0E}" presName="hierRoot3" presStyleCnt="0"/>
      <dgm:spPr/>
    </dgm:pt>
    <dgm:pt modelId="{3EDA421A-9198-4DAC-8458-1BB0A6CADA61}" type="pres">
      <dgm:prSet presAssocID="{D9A65DE9-0243-47C2-A021-8DC718DF6C0E}" presName="composite3" presStyleCnt="0"/>
      <dgm:spPr/>
    </dgm:pt>
    <dgm:pt modelId="{923FCCCE-FACA-4AA3-B1BB-3DF6A7AF136F}" type="pres">
      <dgm:prSet presAssocID="{D9A65DE9-0243-47C2-A021-8DC718DF6C0E}" presName="background3" presStyleLbl="node3" presStyleIdx="1" presStyleCnt="2"/>
      <dgm:spPr/>
    </dgm:pt>
    <dgm:pt modelId="{64B4756A-C22B-4D07-AEC0-F45CFB9BB004}" type="pres">
      <dgm:prSet presAssocID="{D9A65DE9-0243-47C2-A021-8DC718DF6C0E}" presName="text3" presStyleLbl="fgAcc3" presStyleIdx="1" presStyleCnt="2" custScaleX="191429" custScaleY="293624" custLinFactNeighborX="-16327" custLinFactNeighborY="6820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7F1DB4C-CE70-40C4-8E3A-5171A4512FA5}" type="pres">
      <dgm:prSet presAssocID="{D9A65DE9-0243-47C2-A021-8DC718DF6C0E}" presName="hierChild4" presStyleCnt="0"/>
      <dgm:spPr/>
    </dgm:pt>
    <dgm:pt modelId="{22168BE5-8DC5-4B9B-8D4F-C6CA1C16DC21}" type="pres">
      <dgm:prSet presAssocID="{EC5DBA18-DD0F-4679-8F52-822B83170353}" presName="hierRoot1" presStyleCnt="0"/>
      <dgm:spPr/>
    </dgm:pt>
    <dgm:pt modelId="{37061C14-DE9A-4811-91FB-6D284BF611E3}" type="pres">
      <dgm:prSet presAssocID="{EC5DBA18-DD0F-4679-8F52-822B83170353}" presName="composite" presStyleCnt="0"/>
      <dgm:spPr/>
    </dgm:pt>
    <dgm:pt modelId="{CDDDF5EE-EA65-409D-86C6-C45FD3DB46EE}" type="pres">
      <dgm:prSet presAssocID="{EC5DBA18-DD0F-4679-8F52-822B83170353}" presName="background" presStyleLbl="node0" presStyleIdx="1" presStyleCnt="2"/>
      <dgm:spPr/>
    </dgm:pt>
    <dgm:pt modelId="{DE2CA6F7-FF75-4406-B3B1-7C1FCB6206CE}" type="pres">
      <dgm:prSet presAssocID="{EC5DBA18-DD0F-4679-8F52-822B83170353}" presName="text" presStyleLbl="fgAcc0" presStyleIdx="1" presStyleCnt="2" custLinFactY="100000" custLinFactNeighborX="-76324" custLinFactNeighborY="104628">
        <dgm:presLayoutVars>
          <dgm:chPref val="3"/>
        </dgm:presLayoutVars>
      </dgm:prSet>
      <dgm:spPr/>
    </dgm:pt>
    <dgm:pt modelId="{A5F47C42-6841-40CE-904C-F758C7BBDE3F}" type="pres">
      <dgm:prSet presAssocID="{EC5DBA18-DD0F-4679-8F52-822B83170353}" presName="hierChild2" presStyleCnt="0"/>
      <dgm:spPr/>
    </dgm:pt>
    <dgm:pt modelId="{F8A9590A-B682-421A-AEFA-F04C27DD28AD}" type="pres">
      <dgm:prSet presAssocID="{6D0A0FE6-11E1-4F23-B45A-61B8E8B7DC1B}" presName="Name10" presStyleLbl="parChTrans1D2" presStyleIdx="2" presStyleCnt="3"/>
      <dgm:spPr/>
    </dgm:pt>
    <dgm:pt modelId="{336E9F9F-396F-4C29-B94D-9DE6035D7819}" type="pres">
      <dgm:prSet presAssocID="{53F551FA-DCF1-4920-976B-754818720EBF}" presName="hierRoot2" presStyleCnt="0"/>
      <dgm:spPr/>
    </dgm:pt>
    <dgm:pt modelId="{87F80318-DE84-42F1-A630-64140D4D9961}" type="pres">
      <dgm:prSet presAssocID="{53F551FA-DCF1-4920-976B-754818720EBF}" presName="composite2" presStyleCnt="0"/>
      <dgm:spPr/>
    </dgm:pt>
    <dgm:pt modelId="{830D1E83-9D1C-4B51-ACCC-772C1E96DD91}" type="pres">
      <dgm:prSet presAssocID="{53F551FA-DCF1-4920-976B-754818720EBF}" presName="background2" presStyleLbl="node2" presStyleIdx="2" presStyleCnt="3"/>
      <dgm:spPr/>
    </dgm:pt>
    <dgm:pt modelId="{22B9AF75-576B-4F06-99D0-E0A0AE2A8C51}" type="pres">
      <dgm:prSet presAssocID="{53F551FA-DCF1-4920-976B-754818720EBF}" presName="text2" presStyleLbl="fgAcc2" presStyleIdx="2" presStyleCnt="3" custScaleX="127287" custScaleY="283055" custLinFactY="100000" custLinFactNeighborX="-24219" custLinFactNeighborY="1322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2B2FEA1-44D7-4B2D-9BFF-DEFCF1EB9BB5}" type="pres">
      <dgm:prSet presAssocID="{53F551FA-DCF1-4920-976B-754818720EBF}" presName="hierChild3" presStyleCnt="0"/>
      <dgm:spPr/>
    </dgm:pt>
  </dgm:ptLst>
  <dgm:cxnLst>
    <dgm:cxn modelId="{52E45FED-89A5-4E2B-9696-D54D690A8D45}" srcId="{476AAC30-90F9-40DF-BAC3-124A14CF07C8}" destId="{922B05FD-1DB6-4BAB-BB9B-9415291E28FA}" srcOrd="0" destOrd="0" parTransId="{8B1B1CF6-8C4E-4BE1-BF68-927565EAA859}" sibTransId="{84F36C15-0DF5-4E5E-9928-196AEAC37DA1}"/>
    <dgm:cxn modelId="{11C0D86A-4EF9-45DE-8A99-4A25162D4BA2}" type="presOf" srcId="{362B1665-D9E6-4312-AA9E-79F858904750}" destId="{DA15B9B0-962A-462F-A79D-C3E99164A511}" srcOrd="0" destOrd="0" presId="urn:microsoft.com/office/officeart/2005/8/layout/hierarchy1"/>
    <dgm:cxn modelId="{767C5E95-F467-4111-8372-CAB22F4206D3}" type="presOf" srcId="{922B05FD-1DB6-4BAB-BB9B-9415291E28FA}" destId="{C3DAE4A7-998D-43DB-8EFA-B7977A1856FC}" srcOrd="0" destOrd="0" presId="urn:microsoft.com/office/officeart/2005/8/layout/hierarchy1"/>
    <dgm:cxn modelId="{ECFD5CD6-BD54-45C9-8902-120E6259EF8D}" srcId="{198555B1-AC00-4366-A68F-7F7E4D0A2678}" destId="{EC5DBA18-DD0F-4679-8F52-822B83170353}" srcOrd="1" destOrd="0" parTransId="{555DDBE4-FDD0-4546-9EA0-ED0212CE0872}" sibTransId="{74DB4E7A-05DA-4FE3-95EC-76F238F1D1A2}"/>
    <dgm:cxn modelId="{B7F456AC-7F3B-4724-892B-D19809BAF60D}" type="presOf" srcId="{53F551FA-DCF1-4920-976B-754818720EBF}" destId="{22B9AF75-576B-4F06-99D0-E0A0AE2A8C51}" srcOrd="0" destOrd="0" presId="urn:microsoft.com/office/officeart/2005/8/layout/hierarchy1"/>
    <dgm:cxn modelId="{10ADCD0C-2FA2-425F-9C5B-F4145AD7AC69}" type="presOf" srcId="{C86F6B1F-4AE6-43DB-8839-725C340CFA0A}" destId="{A4A4D9FA-1389-47DB-A419-AC7A20FA278E}" srcOrd="0" destOrd="0" presId="urn:microsoft.com/office/officeart/2005/8/layout/hierarchy1"/>
    <dgm:cxn modelId="{7DEF2F1B-46F0-409D-86BE-AE2F70488057}" type="presOf" srcId="{8B1B1CF6-8C4E-4BE1-BF68-927565EAA859}" destId="{739212A3-12C6-4B01-97A5-89DDA342F672}" srcOrd="0" destOrd="0" presId="urn:microsoft.com/office/officeart/2005/8/layout/hierarchy1"/>
    <dgm:cxn modelId="{1185776F-C380-4F68-8950-723010D79C3B}" type="presOf" srcId="{EC5DBA18-DD0F-4679-8F52-822B83170353}" destId="{DE2CA6F7-FF75-4406-B3B1-7C1FCB6206CE}" srcOrd="0" destOrd="0" presId="urn:microsoft.com/office/officeart/2005/8/layout/hierarchy1"/>
    <dgm:cxn modelId="{B50C3CA8-EA50-490E-AF6C-6D57C996B3EA}" type="presOf" srcId="{6D0A0FE6-11E1-4F23-B45A-61B8E8B7DC1B}" destId="{F8A9590A-B682-421A-AEFA-F04C27DD28AD}" srcOrd="0" destOrd="0" presId="urn:microsoft.com/office/officeart/2005/8/layout/hierarchy1"/>
    <dgm:cxn modelId="{23E757AB-5676-4818-94C0-DAFDC3716914}" type="presOf" srcId="{D9A65DE9-0243-47C2-A021-8DC718DF6C0E}" destId="{64B4756A-C22B-4D07-AEC0-F45CFB9BB004}" srcOrd="0" destOrd="0" presId="urn:microsoft.com/office/officeart/2005/8/layout/hierarchy1"/>
    <dgm:cxn modelId="{80D96914-2482-4410-961D-EFA7CBC0748F}" srcId="{198555B1-AC00-4366-A68F-7F7E4D0A2678}" destId="{232E8950-5F20-4C84-BA39-78BBDE6A5448}" srcOrd="0" destOrd="0" parTransId="{0D8E48BA-902D-424F-BB0F-94DE1C1741E3}" sibTransId="{D715BABC-CCA7-4F09-B57C-AB442E621BDF}"/>
    <dgm:cxn modelId="{0DF0DAD2-A53F-4642-91A9-A90C8E4D6C46}" srcId="{7AD6D9DE-0175-4B9F-BB37-603A862A08C2}" destId="{D9A65DE9-0243-47C2-A021-8DC718DF6C0E}" srcOrd="0" destOrd="0" parTransId="{362B1665-D9E6-4312-AA9E-79F858904750}" sibTransId="{4CBDAB23-6FC1-46F0-ACDA-D9C0440ACE83}"/>
    <dgm:cxn modelId="{97BC9DA2-FC10-4396-BE4F-13E6A15BBE7D}" type="presOf" srcId="{232E8950-5F20-4C84-BA39-78BBDE6A5448}" destId="{F2732E18-5175-431E-B0FB-820E49246F96}" srcOrd="0" destOrd="0" presId="urn:microsoft.com/office/officeart/2005/8/layout/hierarchy1"/>
    <dgm:cxn modelId="{B17F9B89-26C7-4BED-A169-C758A864DB23}" type="presOf" srcId="{7AD6D9DE-0175-4B9F-BB37-603A862A08C2}" destId="{320AD372-A56A-4025-8184-215D253EA343}" srcOrd="0" destOrd="0" presId="urn:microsoft.com/office/officeart/2005/8/layout/hierarchy1"/>
    <dgm:cxn modelId="{0760184C-2EB2-49A7-9F9F-8F556AA3357F}" type="presOf" srcId="{6F86DAC0-915F-4371-9B56-FB8428F90796}" destId="{58F084E2-CF68-4567-8601-F30DFC000149}" srcOrd="0" destOrd="0" presId="urn:microsoft.com/office/officeart/2005/8/layout/hierarchy1"/>
    <dgm:cxn modelId="{FB3BAEA7-B371-4469-AC56-541791660FFF}" srcId="{EC5DBA18-DD0F-4679-8F52-822B83170353}" destId="{53F551FA-DCF1-4920-976B-754818720EBF}" srcOrd="0" destOrd="0" parTransId="{6D0A0FE6-11E1-4F23-B45A-61B8E8B7DC1B}" sibTransId="{7BD94098-B229-4F64-93DE-C99DABCEEBFF}"/>
    <dgm:cxn modelId="{F09DAAE1-0993-4450-89D7-ACE269DB46B2}" type="presOf" srcId="{198555B1-AC00-4366-A68F-7F7E4D0A2678}" destId="{130454CC-8A89-4693-A3B0-13C1EA75A3F2}" srcOrd="0" destOrd="0" presId="urn:microsoft.com/office/officeart/2005/8/layout/hierarchy1"/>
    <dgm:cxn modelId="{47DFEB03-2195-4386-8AE2-03F711B24401}" srcId="{232E8950-5F20-4C84-BA39-78BBDE6A5448}" destId="{476AAC30-90F9-40DF-BAC3-124A14CF07C8}" srcOrd="0" destOrd="0" parTransId="{6F86DAC0-915F-4371-9B56-FB8428F90796}" sibTransId="{184E4100-4225-4EDA-B47E-F05E51787F83}"/>
    <dgm:cxn modelId="{7C3A0CD3-0F97-45BD-B73D-504381BE42FD}" type="presOf" srcId="{476AAC30-90F9-40DF-BAC3-124A14CF07C8}" destId="{AA050A3F-DB10-4C23-868B-A30CE8088EFE}" srcOrd="0" destOrd="0" presId="urn:microsoft.com/office/officeart/2005/8/layout/hierarchy1"/>
    <dgm:cxn modelId="{A9D21B4C-9E66-4FE4-B5C4-4949EEC89D21}" srcId="{232E8950-5F20-4C84-BA39-78BBDE6A5448}" destId="{7AD6D9DE-0175-4B9F-BB37-603A862A08C2}" srcOrd="1" destOrd="0" parTransId="{C86F6B1F-4AE6-43DB-8839-725C340CFA0A}" sibTransId="{CA09CEE8-D771-4B5F-93F4-679017EA335F}"/>
    <dgm:cxn modelId="{3C80B7C7-82F5-45EC-9CE7-8859DE276A27}" type="presParOf" srcId="{130454CC-8A89-4693-A3B0-13C1EA75A3F2}" destId="{FFD8E049-B965-4CA9-9E83-F984461298F2}" srcOrd="0" destOrd="0" presId="urn:microsoft.com/office/officeart/2005/8/layout/hierarchy1"/>
    <dgm:cxn modelId="{AE6A6320-3334-43A7-81C7-633AFCFCA1CD}" type="presParOf" srcId="{FFD8E049-B965-4CA9-9E83-F984461298F2}" destId="{373CEFD1-D654-4946-BD5C-A27282EF6219}" srcOrd="0" destOrd="0" presId="urn:microsoft.com/office/officeart/2005/8/layout/hierarchy1"/>
    <dgm:cxn modelId="{812315FF-0921-479A-A7C8-7B1534574FB9}" type="presParOf" srcId="{373CEFD1-D654-4946-BD5C-A27282EF6219}" destId="{63972DE3-2450-4815-A23B-4A421B17C1CA}" srcOrd="0" destOrd="0" presId="urn:microsoft.com/office/officeart/2005/8/layout/hierarchy1"/>
    <dgm:cxn modelId="{1DF74AD3-9BD7-4FC1-BA71-06BE191236B3}" type="presParOf" srcId="{373CEFD1-D654-4946-BD5C-A27282EF6219}" destId="{F2732E18-5175-431E-B0FB-820E49246F96}" srcOrd="1" destOrd="0" presId="urn:microsoft.com/office/officeart/2005/8/layout/hierarchy1"/>
    <dgm:cxn modelId="{E02FB5EF-A563-445D-A835-8DA2C3A6792D}" type="presParOf" srcId="{FFD8E049-B965-4CA9-9E83-F984461298F2}" destId="{E30E5835-5249-452A-A497-FAAAA97877DB}" srcOrd="1" destOrd="0" presId="urn:microsoft.com/office/officeart/2005/8/layout/hierarchy1"/>
    <dgm:cxn modelId="{D9218D67-BA8F-4DBF-80DB-5F44EEE64386}" type="presParOf" srcId="{E30E5835-5249-452A-A497-FAAAA97877DB}" destId="{58F084E2-CF68-4567-8601-F30DFC000149}" srcOrd="0" destOrd="0" presId="urn:microsoft.com/office/officeart/2005/8/layout/hierarchy1"/>
    <dgm:cxn modelId="{212B4521-9E45-43DB-87F9-09D47144CE71}" type="presParOf" srcId="{E30E5835-5249-452A-A497-FAAAA97877DB}" destId="{F81D15B2-F364-4359-A98A-4C7101C15B7F}" srcOrd="1" destOrd="0" presId="urn:microsoft.com/office/officeart/2005/8/layout/hierarchy1"/>
    <dgm:cxn modelId="{F69FBD58-11D0-41FD-AB46-0619DD6BE621}" type="presParOf" srcId="{F81D15B2-F364-4359-A98A-4C7101C15B7F}" destId="{701A1F57-CABF-4DDB-B886-BBA5B445C926}" srcOrd="0" destOrd="0" presId="urn:microsoft.com/office/officeart/2005/8/layout/hierarchy1"/>
    <dgm:cxn modelId="{4830BD08-E1AF-4654-8DBC-50EFBD0964E5}" type="presParOf" srcId="{701A1F57-CABF-4DDB-B886-BBA5B445C926}" destId="{370A2024-831C-472F-B44F-70E80B7EDCE1}" srcOrd="0" destOrd="0" presId="urn:microsoft.com/office/officeart/2005/8/layout/hierarchy1"/>
    <dgm:cxn modelId="{339620B6-810E-43A0-8F69-ABD1AAED363A}" type="presParOf" srcId="{701A1F57-CABF-4DDB-B886-BBA5B445C926}" destId="{AA050A3F-DB10-4C23-868B-A30CE8088EFE}" srcOrd="1" destOrd="0" presId="urn:microsoft.com/office/officeart/2005/8/layout/hierarchy1"/>
    <dgm:cxn modelId="{8C54FC0A-2885-4417-AE33-EE4C44767C44}" type="presParOf" srcId="{F81D15B2-F364-4359-A98A-4C7101C15B7F}" destId="{590D5545-DC6E-4A6E-B3B3-88CE2996938C}" srcOrd="1" destOrd="0" presId="urn:microsoft.com/office/officeart/2005/8/layout/hierarchy1"/>
    <dgm:cxn modelId="{9BF22291-7AB5-4788-BCCE-70E34F115E72}" type="presParOf" srcId="{590D5545-DC6E-4A6E-B3B3-88CE2996938C}" destId="{739212A3-12C6-4B01-97A5-89DDA342F672}" srcOrd="0" destOrd="0" presId="urn:microsoft.com/office/officeart/2005/8/layout/hierarchy1"/>
    <dgm:cxn modelId="{06F9B06D-79BC-4C7F-BB29-7196604890E2}" type="presParOf" srcId="{590D5545-DC6E-4A6E-B3B3-88CE2996938C}" destId="{4FAC0B87-246C-4AB9-909D-66C7A0914013}" srcOrd="1" destOrd="0" presId="urn:microsoft.com/office/officeart/2005/8/layout/hierarchy1"/>
    <dgm:cxn modelId="{D7C2B97B-5A3D-4A15-ADAC-7A3CEE2CBB4B}" type="presParOf" srcId="{4FAC0B87-246C-4AB9-909D-66C7A0914013}" destId="{45EB1180-01D5-40A3-B4BA-99C283DF0CA4}" srcOrd="0" destOrd="0" presId="urn:microsoft.com/office/officeart/2005/8/layout/hierarchy1"/>
    <dgm:cxn modelId="{C923856E-59DA-4060-8DE4-C1072818E40E}" type="presParOf" srcId="{45EB1180-01D5-40A3-B4BA-99C283DF0CA4}" destId="{C80BAFB3-50C4-4D4B-9A69-01E8BD5CA3BD}" srcOrd="0" destOrd="0" presId="urn:microsoft.com/office/officeart/2005/8/layout/hierarchy1"/>
    <dgm:cxn modelId="{5B258E0A-6DD2-4E72-B89E-5CBC49D9E14F}" type="presParOf" srcId="{45EB1180-01D5-40A3-B4BA-99C283DF0CA4}" destId="{C3DAE4A7-998D-43DB-8EFA-B7977A1856FC}" srcOrd="1" destOrd="0" presId="urn:microsoft.com/office/officeart/2005/8/layout/hierarchy1"/>
    <dgm:cxn modelId="{43F9CE44-9848-417B-8764-6B81B7ECD27E}" type="presParOf" srcId="{4FAC0B87-246C-4AB9-909D-66C7A0914013}" destId="{EC0070AF-3F75-4C0A-883E-AE45D698BE91}" srcOrd="1" destOrd="0" presId="urn:microsoft.com/office/officeart/2005/8/layout/hierarchy1"/>
    <dgm:cxn modelId="{9EC84D6E-7450-4174-9D2A-FB532E2E5083}" type="presParOf" srcId="{E30E5835-5249-452A-A497-FAAAA97877DB}" destId="{A4A4D9FA-1389-47DB-A419-AC7A20FA278E}" srcOrd="2" destOrd="0" presId="urn:microsoft.com/office/officeart/2005/8/layout/hierarchy1"/>
    <dgm:cxn modelId="{A5586086-1AE2-4C67-B12F-ACC06426A395}" type="presParOf" srcId="{E30E5835-5249-452A-A497-FAAAA97877DB}" destId="{837C92D1-EE02-45EE-8D13-0BFA8804FBB4}" srcOrd="3" destOrd="0" presId="urn:microsoft.com/office/officeart/2005/8/layout/hierarchy1"/>
    <dgm:cxn modelId="{B25A23BD-D57A-4C14-9311-E9E9379BAF69}" type="presParOf" srcId="{837C92D1-EE02-45EE-8D13-0BFA8804FBB4}" destId="{1B93D99F-BBFC-4E19-A3D5-6C0F9C289D8E}" srcOrd="0" destOrd="0" presId="urn:microsoft.com/office/officeart/2005/8/layout/hierarchy1"/>
    <dgm:cxn modelId="{EF448E7F-8845-47A5-8488-ECD3F92F224F}" type="presParOf" srcId="{1B93D99F-BBFC-4E19-A3D5-6C0F9C289D8E}" destId="{D59B3F3E-F560-444C-B296-A35827F08A70}" srcOrd="0" destOrd="0" presId="urn:microsoft.com/office/officeart/2005/8/layout/hierarchy1"/>
    <dgm:cxn modelId="{6556FFBB-5702-42C2-9776-0292C5EB1C0F}" type="presParOf" srcId="{1B93D99F-BBFC-4E19-A3D5-6C0F9C289D8E}" destId="{320AD372-A56A-4025-8184-215D253EA343}" srcOrd="1" destOrd="0" presId="urn:microsoft.com/office/officeart/2005/8/layout/hierarchy1"/>
    <dgm:cxn modelId="{68011E02-71FF-4A56-9C86-33A6EC7D97E5}" type="presParOf" srcId="{837C92D1-EE02-45EE-8D13-0BFA8804FBB4}" destId="{D76922A9-2CD0-481E-AA68-C488C2560725}" srcOrd="1" destOrd="0" presId="urn:microsoft.com/office/officeart/2005/8/layout/hierarchy1"/>
    <dgm:cxn modelId="{0BBDA48F-7489-43B8-BCE9-AD22F5534BAC}" type="presParOf" srcId="{D76922A9-2CD0-481E-AA68-C488C2560725}" destId="{DA15B9B0-962A-462F-A79D-C3E99164A511}" srcOrd="0" destOrd="0" presId="urn:microsoft.com/office/officeart/2005/8/layout/hierarchy1"/>
    <dgm:cxn modelId="{EDCB8276-D5C1-44D5-B31F-22AB82AB2524}" type="presParOf" srcId="{D76922A9-2CD0-481E-AA68-C488C2560725}" destId="{50D046D6-753A-4A16-B59D-39E4F03658AA}" srcOrd="1" destOrd="0" presId="urn:microsoft.com/office/officeart/2005/8/layout/hierarchy1"/>
    <dgm:cxn modelId="{F48D8D2B-8A89-48D5-A075-A276C005D4E4}" type="presParOf" srcId="{50D046D6-753A-4A16-B59D-39E4F03658AA}" destId="{3EDA421A-9198-4DAC-8458-1BB0A6CADA61}" srcOrd="0" destOrd="0" presId="urn:microsoft.com/office/officeart/2005/8/layout/hierarchy1"/>
    <dgm:cxn modelId="{3A8C1DD2-BC8A-4B69-AA05-91E2180D11CB}" type="presParOf" srcId="{3EDA421A-9198-4DAC-8458-1BB0A6CADA61}" destId="{923FCCCE-FACA-4AA3-B1BB-3DF6A7AF136F}" srcOrd="0" destOrd="0" presId="urn:microsoft.com/office/officeart/2005/8/layout/hierarchy1"/>
    <dgm:cxn modelId="{FFDB05EA-73B8-404E-AE10-20383EEEC663}" type="presParOf" srcId="{3EDA421A-9198-4DAC-8458-1BB0A6CADA61}" destId="{64B4756A-C22B-4D07-AEC0-F45CFB9BB004}" srcOrd="1" destOrd="0" presId="urn:microsoft.com/office/officeart/2005/8/layout/hierarchy1"/>
    <dgm:cxn modelId="{7FED4634-4BBA-4079-9D8C-2484D843215E}" type="presParOf" srcId="{50D046D6-753A-4A16-B59D-39E4F03658AA}" destId="{67F1DB4C-CE70-40C4-8E3A-5171A4512FA5}" srcOrd="1" destOrd="0" presId="urn:microsoft.com/office/officeart/2005/8/layout/hierarchy1"/>
    <dgm:cxn modelId="{41C8FA9A-7D19-4919-93DB-FAA139D64094}" type="presParOf" srcId="{130454CC-8A89-4693-A3B0-13C1EA75A3F2}" destId="{22168BE5-8DC5-4B9B-8D4F-C6CA1C16DC21}" srcOrd="1" destOrd="0" presId="urn:microsoft.com/office/officeart/2005/8/layout/hierarchy1"/>
    <dgm:cxn modelId="{5131CEA8-D953-434E-AFD6-84F939E98830}" type="presParOf" srcId="{22168BE5-8DC5-4B9B-8D4F-C6CA1C16DC21}" destId="{37061C14-DE9A-4811-91FB-6D284BF611E3}" srcOrd="0" destOrd="0" presId="urn:microsoft.com/office/officeart/2005/8/layout/hierarchy1"/>
    <dgm:cxn modelId="{34EF3865-E4EB-43D4-840B-09D256036DEC}" type="presParOf" srcId="{37061C14-DE9A-4811-91FB-6D284BF611E3}" destId="{CDDDF5EE-EA65-409D-86C6-C45FD3DB46EE}" srcOrd="0" destOrd="0" presId="urn:microsoft.com/office/officeart/2005/8/layout/hierarchy1"/>
    <dgm:cxn modelId="{93B832E9-154E-48CC-A4AE-DE0939F6B6AF}" type="presParOf" srcId="{37061C14-DE9A-4811-91FB-6D284BF611E3}" destId="{DE2CA6F7-FF75-4406-B3B1-7C1FCB6206CE}" srcOrd="1" destOrd="0" presId="urn:microsoft.com/office/officeart/2005/8/layout/hierarchy1"/>
    <dgm:cxn modelId="{397041AE-41ED-4BE6-9039-56205AB2EB97}" type="presParOf" srcId="{22168BE5-8DC5-4B9B-8D4F-C6CA1C16DC21}" destId="{A5F47C42-6841-40CE-904C-F758C7BBDE3F}" srcOrd="1" destOrd="0" presId="urn:microsoft.com/office/officeart/2005/8/layout/hierarchy1"/>
    <dgm:cxn modelId="{BAE34ED3-8DEC-4B61-8170-6886FE562E8D}" type="presParOf" srcId="{A5F47C42-6841-40CE-904C-F758C7BBDE3F}" destId="{F8A9590A-B682-421A-AEFA-F04C27DD28AD}" srcOrd="0" destOrd="0" presId="urn:microsoft.com/office/officeart/2005/8/layout/hierarchy1"/>
    <dgm:cxn modelId="{106D4697-CD4D-4CDC-AC8D-5226E91CF601}" type="presParOf" srcId="{A5F47C42-6841-40CE-904C-F758C7BBDE3F}" destId="{336E9F9F-396F-4C29-B94D-9DE6035D7819}" srcOrd="1" destOrd="0" presId="urn:microsoft.com/office/officeart/2005/8/layout/hierarchy1"/>
    <dgm:cxn modelId="{18536675-2382-4CEE-8061-15920B7CBC22}" type="presParOf" srcId="{336E9F9F-396F-4C29-B94D-9DE6035D7819}" destId="{87F80318-DE84-42F1-A630-64140D4D9961}" srcOrd="0" destOrd="0" presId="urn:microsoft.com/office/officeart/2005/8/layout/hierarchy1"/>
    <dgm:cxn modelId="{EF9E5E75-05EF-463F-A5B1-1B42B4F8F8DA}" type="presParOf" srcId="{87F80318-DE84-42F1-A630-64140D4D9961}" destId="{830D1E83-9D1C-4B51-ACCC-772C1E96DD91}" srcOrd="0" destOrd="0" presId="urn:microsoft.com/office/officeart/2005/8/layout/hierarchy1"/>
    <dgm:cxn modelId="{9629FB7A-ACFC-4CCF-9CBA-CDC0BE62B0C7}" type="presParOf" srcId="{87F80318-DE84-42F1-A630-64140D4D9961}" destId="{22B9AF75-576B-4F06-99D0-E0A0AE2A8C51}" srcOrd="1" destOrd="0" presId="urn:microsoft.com/office/officeart/2005/8/layout/hierarchy1"/>
    <dgm:cxn modelId="{9C62F516-C91F-4E4E-A7D5-CCCADC7CCA9D}" type="presParOf" srcId="{336E9F9F-396F-4C29-B94D-9DE6035D7819}" destId="{42B2FEA1-44D7-4B2D-9BFF-DEFCF1EB9BB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A9590A-B682-421A-AEFA-F04C27DD28AD}">
      <dsp:nvSpPr>
        <dsp:cNvPr id="0" name=""/>
        <dsp:cNvSpPr/>
      </dsp:nvSpPr>
      <dsp:spPr>
        <a:xfrm>
          <a:off x="6352353" y="2961976"/>
          <a:ext cx="647287" cy="5395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4460"/>
              </a:lnTo>
              <a:lnTo>
                <a:pt x="647287" y="424460"/>
              </a:lnTo>
              <a:lnTo>
                <a:pt x="647287" y="539543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15B9B0-962A-462F-A79D-C3E99164A511}">
      <dsp:nvSpPr>
        <dsp:cNvPr id="0" name=""/>
        <dsp:cNvSpPr/>
      </dsp:nvSpPr>
      <dsp:spPr>
        <a:xfrm>
          <a:off x="3799829" y="3021096"/>
          <a:ext cx="573894" cy="3761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1081"/>
              </a:lnTo>
              <a:lnTo>
                <a:pt x="573894" y="261081"/>
              </a:lnTo>
              <a:lnTo>
                <a:pt x="573894" y="376164"/>
              </a:lnTo>
            </a:path>
          </a:pathLst>
        </a:custGeom>
        <a:noFill/>
        <a:ln w="11429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A4D9FA-1389-47DB-A419-AC7A20FA278E}">
      <dsp:nvSpPr>
        <dsp:cNvPr id="0" name=""/>
        <dsp:cNvSpPr/>
      </dsp:nvSpPr>
      <dsp:spPr>
        <a:xfrm>
          <a:off x="3799829" y="1665824"/>
          <a:ext cx="176935" cy="566426"/>
        </a:xfrm>
        <a:custGeom>
          <a:avLst/>
          <a:gdLst/>
          <a:ahLst/>
          <a:cxnLst/>
          <a:rect l="0" t="0" r="0" b="0"/>
          <a:pathLst>
            <a:path>
              <a:moveTo>
                <a:pt x="176935" y="0"/>
              </a:moveTo>
              <a:lnTo>
                <a:pt x="176935" y="451343"/>
              </a:lnTo>
              <a:lnTo>
                <a:pt x="0" y="451343"/>
              </a:lnTo>
              <a:lnTo>
                <a:pt x="0" y="566426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9212A3-12C6-4B01-97A5-89DDA342F672}">
      <dsp:nvSpPr>
        <dsp:cNvPr id="0" name=""/>
        <dsp:cNvSpPr/>
      </dsp:nvSpPr>
      <dsp:spPr>
        <a:xfrm>
          <a:off x="925498" y="2961972"/>
          <a:ext cx="375092" cy="723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08236"/>
              </a:lnTo>
              <a:lnTo>
                <a:pt x="375092" y="608236"/>
              </a:lnTo>
              <a:lnTo>
                <a:pt x="375092" y="723319"/>
              </a:lnTo>
            </a:path>
          </a:pathLst>
        </a:custGeom>
        <a:noFill/>
        <a:ln w="11429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F084E2-CF68-4567-8601-F30DFC000149}">
      <dsp:nvSpPr>
        <dsp:cNvPr id="0" name=""/>
        <dsp:cNvSpPr/>
      </dsp:nvSpPr>
      <dsp:spPr>
        <a:xfrm>
          <a:off x="925498" y="1665824"/>
          <a:ext cx="3051266" cy="507302"/>
        </a:xfrm>
        <a:custGeom>
          <a:avLst/>
          <a:gdLst/>
          <a:ahLst/>
          <a:cxnLst/>
          <a:rect l="0" t="0" r="0" b="0"/>
          <a:pathLst>
            <a:path>
              <a:moveTo>
                <a:pt x="3051266" y="0"/>
              </a:moveTo>
              <a:lnTo>
                <a:pt x="3051266" y="392219"/>
              </a:lnTo>
              <a:lnTo>
                <a:pt x="0" y="392219"/>
              </a:lnTo>
              <a:lnTo>
                <a:pt x="0" y="507302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972DE3-2450-4815-A23B-4A421B17C1CA}">
      <dsp:nvSpPr>
        <dsp:cNvPr id="0" name=""/>
        <dsp:cNvSpPr/>
      </dsp:nvSpPr>
      <dsp:spPr>
        <a:xfrm>
          <a:off x="775327" y="876979"/>
          <a:ext cx="6402875" cy="7888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732E18-5175-431E-B0FB-820E49246F96}">
      <dsp:nvSpPr>
        <dsp:cNvPr id="0" name=""/>
        <dsp:cNvSpPr/>
      </dsp:nvSpPr>
      <dsp:spPr>
        <a:xfrm>
          <a:off x="913358" y="1008108"/>
          <a:ext cx="6402875" cy="7888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1800" kern="1200" dirty="0" smtClean="0"/>
            <a:t>  </a:t>
          </a:r>
          <a:r>
            <a:rPr lang="ru-RU" sz="1800" kern="1200" dirty="0" smtClean="0"/>
            <a:t>РОЗРЯДИ ПРИКМЕТНИКА ЗА ЗНАЧЕННЯМ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>
        <a:off x="936462" y="1031212"/>
        <a:ext cx="6356667" cy="742637"/>
      </dsp:txXfrm>
    </dsp:sp>
    <dsp:sp modelId="{370A2024-831C-472F-B44F-70E80B7EDCE1}">
      <dsp:nvSpPr>
        <dsp:cNvPr id="0" name=""/>
        <dsp:cNvSpPr/>
      </dsp:nvSpPr>
      <dsp:spPr>
        <a:xfrm>
          <a:off x="304360" y="2173127"/>
          <a:ext cx="1242275" cy="7888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050A3F-DB10-4C23-868B-A30CE8088EFE}">
      <dsp:nvSpPr>
        <dsp:cNvPr id="0" name=""/>
        <dsp:cNvSpPr/>
      </dsp:nvSpPr>
      <dsp:spPr>
        <a:xfrm>
          <a:off x="442391" y="2304256"/>
          <a:ext cx="1242275" cy="7888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якісні</a:t>
          </a:r>
          <a:endParaRPr lang="ru-RU" sz="1800" kern="1200" dirty="0"/>
        </a:p>
      </dsp:txBody>
      <dsp:txXfrm>
        <a:off x="465495" y="2327360"/>
        <a:ext cx="1196067" cy="742637"/>
      </dsp:txXfrm>
    </dsp:sp>
    <dsp:sp modelId="{C80BAFB3-50C4-4D4B-9A69-01E8BD5CA3BD}">
      <dsp:nvSpPr>
        <dsp:cNvPr id="0" name=""/>
        <dsp:cNvSpPr/>
      </dsp:nvSpPr>
      <dsp:spPr>
        <a:xfrm>
          <a:off x="16333" y="3685292"/>
          <a:ext cx="2568517" cy="20339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DAE4A7-998D-43DB-8EFA-B7977A1856FC}">
      <dsp:nvSpPr>
        <dsp:cNvPr id="0" name=""/>
        <dsp:cNvSpPr/>
      </dsp:nvSpPr>
      <dsp:spPr>
        <a:xfrm>
          <a:off x="154363" y="3816421"/>
          <a:ext cx="2568517" cy="20339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/>
            <a:t>виражають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ознаку</a:t>
          </a:r>
          <a:r>
            <a:rPr lang="ru-RU" sz="1800" kern="1200" dirty="0" smtClean="0"/>
            <a:t> предмета,</a:t>
          </a:r>
          <a:r>
            <a:rPr lang="uk-UA" sz="1800" kern="1200" noProof="0" dirty="0" smtClean="0"/>
            <a:t>яка може виявлятися більшою чи меншою мірою </a:t>
          </a:r>
          <a:r>
            <a:rPr lang="ru-RU" sz="1800" kern="1200" dirty="0" smtClean="0"/>
            <a:t> </a:t>
          </a:r>
          <a:endParaRPr lang="ru-RU" sz="1800" kern="1200" dirty="0"/>
        </a:p>
      </dsp:txBody>
      <dsp:txXfrm>
        <a:off x="213936" y="3875994"/>
        <a:ext cx="2449371" cy="1914812"/>
      </dsp:txXfrm>
    </dsp:sp>
    <dsp:sp modelId="{D59B3F3E-F560-444C-B296-A35827F08A70}">
      <dsp:nvSpPr>
        <dsp:cNvPr id="0" name=""/>
        <dsp:cNvSpPr/>
      </dsp:nvSpPr>
      <dsp:spPr>
        <a:xfrm>
          <a:off x="3178691" y="2232251"/>
          <a:ext cx="1242275" cy="7888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0AD372-A56A-4025-8184-215D253EA343}">
      <dsp:nvSpPr>
        <dsp:cNvPr id="0" name=""/>
        <dsp:cNvSpPr/>
      </dsp:nvSpPr>
      <dsp:spPr>
        <a:xfrm>
          <a:off x="3316722" y="2363380"/>
          <a:ext cx="1242275" cy="7888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відносні</a:t>
          </a:r>
          <a:endParaRPr lang="ru-RU" sz="1800" kern="1200" dirty="0"/>
        </a:p>
      </dsp:txBody>
      <dsp:txXfrm>
        <a:off x="3339826" y="2386484"/>
        <a:ext cx="1196067" cy="742637"/>
      </dsp:txXfrm>
    </dsp:sp>
    <dsp:sp modelId="{923FCCCE-FACA-4AA3-B1BB-3DF6A7AF136F}">
      <dsp:nvSpPr>
        <dsp:cNvPr id="0" name=""/>
        <dsp:cNvSpPr/>
      </dsp:nvSpPr>
      <dsp:spPr>
        <a:xfrm>
          <a:off x="3184685" y="3397261"/>
          <a:ext cx="2378076" cy="23162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B4756A-C22B-4D07-AEC0-F45CFB9BB004}">
      <dsp:nvSpPr>
        <dsp:cNvPr id="0" name=""/>
        <dsp:cNvSpPr/>
      </dsp:nvSpPr>
      <dsp:spPr>
        <a:xfrm>
          <a:off x="3322716" y="3528390"/>
          <a:ext cx="2378076" cy="231623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/>
            <a:t>Виражають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ознаку</a:t>
          </a:r>
          <a:r>
            <a:rPr lang="ru-RU" sz="1800" kern="1200" dirty="0" smtClean="0"/>
            <a:t> предмета </a:t>
          </a:r>
          <a:r>
            <a:rPr lang="ru-RU" sz="1800" kern="1200" dirty="0" err="1" smtClean="0"/>
            <a:t>опосередковано</a:t>
          </a:r>
          <a:r>
            <a:rPr lang="ru-RU" sz="1800" kern="1200" dirty="0" smtClean="0"/>
            <a:t> , </a:t>
          </a:r>
          <a:r>
            <a:rPr lang="ru-RU" sz="1800" kern="1200" dirty="0" err="1" smtClean="0"/>
            <a:t>стосовно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іншого</a:t>
          </a:r>
          <a:r>
            <a:rPr lang="ru-RU" sz="1800" kern="1200" dirty="0" smtClean="0"/>
            <a:t> предмета ,</a:t>
          </a:r>
          <a:r>
            <a:rPr lang="ru-RU" sz="1800" kern="1200" dirty="0" err="1" smtClean="0"/>
            <a:t>дії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чи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обставини</a:t>
          </a:r>
          <a:endParaRPr lang="ru-RU" sz="1800" kern="1200" dirty="0"/>
        </a:p>
      </dsp:txBody>
      <dsp:txXfrm>
        <a:off x="3390556" y="3596230"/>
        <a:ext cx="2242396" cy="2180558"/>
      </dsp:txXfrm>
    </dsp:sp>
    <dsp:sp modelId="{CDDDF5EE-EA65-409D-86C6-C45FD3DB46EE}">
      <dsp:nvSpPr>
        <dsp:cNvPr id="0" name=""/>
        <dsp:cNvSpPr/>
      </dsp:nvSpPr>
      <dsp:spPr>
        <a:xfrm>
          <a:off x="5731215" y="2173131"/>
          <a:ext cx="1242275" cy="7888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2CA6F7-FF75-4406-B3B1-7C1FCB6206CE}">
      <dsp:nvSpPr>
        <dsp:cNvPr id="0" name=""/>
        <dsp:cNvSpPr/>
      </dsp:nvSpPr>
      <dsp:spPr>
        <a:xfrm>
          <a:off x="5869246" y="2304260"/>
          <a:ext cx="1242275" cy="7888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присвійні</a:t>
          </a:r>
          <a:endParaRPr lang="ru-RU" sz="1800" kern="1200" dirty="0"/>
        </a:p>
      </dsp:txBody>
      <dsp:txXfrm>
        <a:off x="5892350" y="2327364"/>
        <a:ext cx="1196067" cy="742637"/>
      </dsp:txXfrm>
    </dsp:sp>
    <dsp:sp modelId="{830D1E83-9D1C-4B51-ACCC-772C1E96DD91}">
      <dsp:nvSpPr>
        <dsp:cNvPr id="0" name=""/>
        <dsp:cNvSpPr/>
      </dsp:nvSpPr>
      <dsp:spPr>
        <a:xfrm>
          <a:off x="6209013" y="3501520"/>
          <a:ext cx="1581255" cy="223286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B9AF75-576B-4F06-99D0-E0A0AE2A8C51}">
      <dsp:nvSpPr>
        <dsp:cNvPr id="0" name=""/>
        <dsp:cNvSpPr/>
      </dsp:nvSpPr>
      <dsp:spPr>
        <a:xfrm>
          <a:off x="6347044" y="3632649"/>
          <a:ext cx="1581255" cy="22328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Виражають належність предмета певній людині чи тварині </a:t>
          </a:r>
          <a:endParaRPr lang="ru-RU" sz="1800" kern="1200" dirty="0"/>
        </a:p>
      </dsp:txBody>
      <dsp:txXfrm>
        <a:off x="6393357" y="3678962"/>
        <a:ext cx="1488629" cy="21402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D348-B82E-4760-9288-751879F0F381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FA7538D-2732-49D3-83F2-5B03D763F4A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D348-B82E-4760-9288-751879F0F381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FA7538D-2732-49D3-83F2-5B03D763F4A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D348-B82E-4760-9288-751879F0F381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FA7538D-2732-49D3-83F2-5B03D763F4A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3D8D348-B82E-4760-9288-751879F0F381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7538D-2732-49D3-83F2-5B03D763F4A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D348-B82E-4760-9288-751879F0F381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1FA7538D-2732-49D3-83F2-5B03D763F4A2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D348-B82E-4760-9288-751879F0F381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1FA7538D-2732-49D3-83F2-5B03D763F4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D348-B82E-4760-9288-751879F0F381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FA7538D-2732-49D3-83F2-5B03D763F4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FA7538D-2732-49D3-83F2-5B03D763F4A2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D348-B82E-4760-9288-751879F0F381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1FA7538D-2732-49D3-83F2-5B03D763F4A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3D8D348-B82E-4760-9288-751879F0F381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D348-B82E-4760-9288-751879F0F381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7538D-2732-49D3-83F2-5B03D763F4A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1FA7538D-2732-49D3-83F2-5B03D763F4A2}" type="slidenum">
              <a:rPr lang="ru-RU" smtClean="0"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8D348-B82E-4760-9288-751879F0F381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3D8D348-B82E-4760-9288-751879F0F381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FA7538D-2732-49D3-83F2-5B03D763F4A2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schoollit.com.ua/wp-content/uploads/2015/01/prikmetnik2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Прикметник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96865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err="1" smtClean="0"/>
              <a:t>Прикметник</a:t>
            </a:r>
            <a:r>
              <a:rPr lang="ru-RU" dirty="0" smtClean="0"/>
              <a:t> —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частина</a:t>
            </a:r>
            <a:r>
              <a:rPr lang="ru-RU" dirty="0" smtClean="0"/>
              <a:t> </a:t>
            </a:r>
            <a:r>
              <a:rPr lang="ru-RU" dirty="0" err="1" smtClean="0"/>
              <a:t>мови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виражає</a:t>
            </a:r>
            <a:r>
              <a:rPr lang="ru-RU" dirty="0" smtClean="0"/>
              <a:t> </a:t>
            </a:r>
            <a:r>
              <a:rPr lang="ru-RU" dirty="0" err="1" smtClean="0"/>
              <a:t>ознаку</a:t>
            </a:r>
            <a:r>
              <a:rPr lang="ru-RU" dirty="0" smtClean="0"/>
              <a:t> предмета і </a:t>
            </a:r>
            <a:r>
              <a:rPr lang="ru-RU" dirty="0" err="1" smtClean="0"/>
              <a:t>відповідає</a:t>
            </a:r>
            <a:r>
              <a:rPr lang="ru-RU" dirty="0" smtClean="0"/>
              <a:t> на </a:t>
            </a:r>
            <a:r>
              <a:rPr lang="ru-RU" dirty="0" err="1" smtClean="0"/>
              <a:t>питання</a:t>
            </a:r>
            <a:r>
              <a:rPr lang="ru-RU" dirty="0" smtClean="0"/>
              <a:t> </a:t>
            </a:r>
            <a:r>
              <a:rPr lang="ru-RU" dirty="0" err="1" smtClean="0"/>
              <a:t>який</a:t>
            </a:r>
            <a:r>
              <a:rPr lang="ru-RU" dirty="0" smtClean="0"/>
              <a:t>? чий? (</a:t>
            </a:r>
            <a:r>
              <a:rPr lang="ru-RU" dirty="0" err="1" smtClean="0"/>
              <a:t>зелений</a:t>
            </a:r>
            <a:r>
              <a:rPr lang="ru-RU" dirty="0" smtClean="0"/>
              <a:t>, </a:t>
            </a:r>
            <a:r>
              <a:rPr lang="ru-RU" dirty="0" err="1" smtClean="0"/>
              <a:t>мудрий</a:t>
            </a:r>
            <a:r>
              <a:rPr lang="ru-RU" dirty="0" smtClean="0"/>
              <a:t>, </a:t>
            </a:r>
            <a:r>
              <a:rPr lang="ru-RU" dirty="0" err="1" smtClean="0"/>
              <a:t>сміливий</a:t>
            </a:r>
            <a:r>
              <a:rPr lang="ru-RU" dirty="0" smtClean="0"/>
              <a:t>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9965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Морфологічні ознаки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 smtClean="0"/>
              <a:t>Прикметник має ознаки роду, числа , відмінка, які узгоджуються з родом, числом і відмінком іменника:</a:t>
            </a:r>
          </a:p>
          <a:p>
            <a:pPr marL="0" indent="0">
              <a:buNone/>
            </a:pPr>
            <a:r>
              <a:rPr lang="uk-UA" dirty="0" smtClean="0"/>
              <a:t>  Глибокий яр, глибоких морів та </a:t>
            </a:r>
            <a:r>
              <a:rPr lang="uk-UA" dirty="0" err="1" smtClean="0"/>
              <a:t>інш</a:t>
            </a:r>
            <a:r>
              <a:rPr lang="uk-UA" dirty="0" smtClean="0"/>
              <a:t>.</a:t>
            </a:r>
          </a:p>
          <a:p>
            <a:r>
              <a:rPr lang="uk-UA" dirty="0" smtClean="0"/>
              <a:t>Початкова форма прикметника – чоловічий рід називного відмінка однини.</a:t>
            </a:r>
          </a:p>
        </p:txBody>
      </p:sp>
    </p:spTree>
    <p:extLst>
      <p:ext uri="{BB962C8B-B14F-4D97-AF65-F5344CB8AC3E}">
        <p14:creationId xmlns:p14="http://schemas.microsoft.com/office/powerpoint/2010/main" val="3551822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СИНТАКСИЧНІ ОЗНАКИ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У </a:t>
            </a:r>
            <a:r>
              <a:rPr lang="ru-RU" dirty="0" err="1" smtClean="0"/>
              <a:t>реченні</a:t>
            </a:r>
            <a:r>
              <a:rPr lang="ru-RU" dirty="0" smtClean="0"/>
              <a:t> </a:t>
            </a:r>
            <a:r>
              <a:rPr lang="ru-RU" dirty="0" err="1" smtClean="0"/>
              <a:t>прикметник</a:t>
            </a:r>
            <a:r>
              <a:rPr lang="ru-RU" dirty="0" smtClean="0"/>
              <a:t> </a:t>
            </a:r>
            <a:r>
              <a:rPr lang="ru-RU" dirty="0" err="1" smtClean="0"/>
              <a:t>найчастіше</a:t>
            </a:r>
            <a:r>
              <a:rPr lang="ru-RU" dirty="0" smtClean="0"/>
              <a:t> </a:t>
            </a:r>
            <a:r>
              <a:rPr lang="ru-RU" dirty="0" err="1" smtClean="0"/>
              <a:t>виступає</a:t>
            </a:r>
            <a:r>
              <a:rPr lang="ru-RU" dirty="0" smtClean="0"/>
              <a:t> як </a:t>
            </a:r>
            <a:r>
              <a:rPr lang="ru-RU" dirty="0" err="1" smtClean="0"/>
              <a:t>означення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є </a:t>
            </a:r>
            <a:r>
              <a:rPr lang="ru-RU" dirty="0" err="1" smtClean="0"/>
              <a:t>його</a:t>
            </a:r>
            <a:r>
              <a:rPr lang="ru-RU" dirty="0" smtClean="0"/>
              <a:t> основною </a:t>
            </a:r>
            <a:r>
              <a:rPr lang="ru-RU" dirty="0" err="1" smtClean="0"/>
              <a:t>синтаксичною</a:t>
            </a:r>
            <a:r>
              <a:rPr lang="ru-RU" dirty="0" smtClean="0"/>
              <a:t> </a:t>
            </a:r>
            <a:r>
              <a:rPr lang="ru-RU" dirty="0" err="1" smtClean="0"/>
              <a:t>роллю</a:t>
            </a:r>
            <a:r>
              <a:rPr lang="ru-RU" dirty="0" smtClean="0"/>
              <a:t>. </a:t>
            </a:r>
            <a:r>
              <a:rPr lang="ru-RU" dirty="0" err="1" smtClean="0"/>
              <a:t>Наприклад</a:t>
            </a:r>
            <a:r>
              <a:rPr lang="ru-RU" dirty="0" smtClean="0"/>
              <a:t>: Над </a:t>
            </a:r>
            <a:r>
              <a:rPr lang="ru-RU" dirty="0" err="1" smtClean="0"/>
              <a:t>лісом</a:t>
            </a:r>
            <a:r>
              <a:rPr lang="ru-RU" dirty="0" smtClean="0"/>
              <a:t> </a:t>
            </a:r>
            <a:r>
              <a:rPr lang="ru-RU" dirty="0" err="1" smtClean="0"/>
              <a:t>раптом</a:t>
            </a:r>
            <a:r>
              <a:rPr lang="ru-RU" dirty="0" smtClean="0"/>
              <a:t> </a:t>
            </a:r>
            <a:r>
              <a:rPr lang="ru-RU" dirty="0" err="1" smtClean="0"/>
              <a:t>запанувала</a:t>
            </a:r>
            <a:r>
              <a:rPr lang="ru-RU" dirty="0" smtClean="0"/>
              <a:t> абсолютна </a:t>
            </a:r>
            <a:r>
              <a:rPr lang="ru-RU" dirty="0" err="1" smtClean="0"/>
              <a:t>тиша</a:t>
            </a:r>
            <a:r>
              <a:rPr lang="ru-RU" dirty="0" smtClean="0"/>
              <a:t> (</a:t>
            </a:r>
            <a:r>
              <a:rPr lang="ru-RU" dirty="0" err="1" smtClean="0"/>
              <a:t>прикметник</a:t>
            </a:r>
            <a:r>
              <a:rPr lang="ru-RU" dirty="0" smtClean="0"/>
              <a:t> абсолютна — </a:t>
            </a:r>
            <a:r>
              <a:rPr lang="ru-RU" dirty="0" err="1" smtClean="0"/>
              <a:t>означення</a:t>
            </a:r>
            <a:r>
              <a:rPr lang="ru-RU" dirty="0" smtClean="0"/>
              <a:t>).</a:t>
            </a:r>
            <a:endParaRPr lang="ru-RU" dirty="0"/>
          </a:p>
          <a:p>
            <a:r>
              <a:rPr lang="ru-RU" dirty="0" err="1" smtClean="0"/>
              <a:t>Значно</a:t>
            </a:r>
            <a:r>
              <a:rPr lang="ru-RU" dirty="0" smtClean="0"/>
              <a:t> </a:t>
            </a:r>
            <a:r>
              <a:rPr lang="ru-RU" dirty="0" err="1" smtClean="0"/>
              <a:t>рідше</a:t>
            </a:r>
            <a:r>
              <a:rPr lang="ru-RU" dirty="0" smtClean="0"/>
              <a:t> </a:t>
            </a:r>
            <a:r>
              <a:rPr lang="ru-RU" dirty="0" err="1" smtClean="0"/>
              <a:t>прикметник</a:t>
            </a:r>
            <a:r>
              <a:rPr lang="ru-RU" dirty="0" smtClean="0"/>
              <a:t> </a:t>
            </a:r>
            <a:r>
              <a:rPr lang="ru-RU" dirty="0" err="1" smtClean="0"/>
              <a:t>виступає</a:t>
            </a:r>
            <a:r>
              <a:rPr lang="ru-RU" dirty="0" smtClean="0"/>
              <a:t> як </a:t>
            </a:r>
            <a:r>
              <a:rPr lang="ru-RU" dirty="0" err="1" smtClean="0"/>
              <a:t>іменна</a:t>
            </a:r>
            <a:r>
              <a:rPr lang="ru-RU" dirty="0" smtClean="0"/>
              <a:t> </a:t>
            </a:r>
            <a:r>
              <a:rPr lang="ru-RU" dirty="0" err="1" smtClean="0"/>
              <a:t>частина</a:t>
            </a:r>
            <a:r>
              <a:rPr lang="ru-RU" dirty="0" smtClean="0"/>
              <a:t> </a:t>
            </a:r>
            <a:r>
              <a:rPr lang="ru-RU" dirty="0" err="1" smtClean="0"/>
              <a:t>складенного</a:t>
            </a:r>
            <a:r>
              <a:rPr lang="ru-RU" dirty="0" smtClean="0"/>
              <a:t> </a:t>
            </a:r>
            <a:r>
              <a:rPr lang="ru-RU" dirty="0" err="1" smtClean="0"/>
              <a:t>присудка</a:t>
            </a:r>
            <a:r>
              <a:rPr lang="ru-RU" dirty="0" smtClean="0"/>
              <a:t> (Яка </a:t>
            </a:r>
            <a:r>
              <a:rPr lang="ru-RU" dirty="0" err="1" smtClean="0"/>
              <a:t>важка</a:t>
            </a:r>
            <a:r>
              <a:rPr lang="ru-RU" dirty="0" smtClean="0"/>
              <a:t> у </a:t>
            </a:r>
            <a:r>
              <a:rPr lang="ru-RU" dirty="0" err="1" smtClean="0"/>
              <a:t>вічності</a:t>
            </a:r>
            <a:r>
              <a:rPr lang="ru-RU" dirty="0" smtClean="0"/>
              <a:t> хода! (Л. Костенко).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1309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573177418"/>
              </p:ext>
            </p:extLst>
          </p:nvPr>
        </p:nvGraphicFramePr>
        <p:xfrm>
          <a:off x="457200" y="260648"/>
          <a:ext cx="8229600" cy="58655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Прямая соединительная линия 5"/>
          <p:cNvCxnSpPr/>
          <p:nvPr/>
        </p:nvCxnSpPr>
        <p:spPr>
          <a:xfrm>
            <a:off x="4572000" y="2204864"/>
            <a:ext cx="1944216" cy="28803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73958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Зауважте</a:t>
            </a:r>
            <a:r>
              <a:rPr lang="ru-RU" dirty="0" smtClean="0"/>
              <a:t>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Прикметники</a:t>
            </a:r>
            <a:r>
              <a:rPr lang="ru-RU" dirty="0" smtClean="0"/>
              <a:t> 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ru-RU" dirty="0" err="1" smtClean="0"/>
              <a:t>суфіксом</a:t>
            </a:r>
            <a:r>
              <a:rPr lang="ru-RU" dirty="0" smtClean="0"/>
              <a:t> -</a:t>
            </a:r>
            <a:r>
              <a:rPr lang="ru-RU" dirty="0" err="1" smtClean="0"/>
              <a:t>ськ</a:t>
            </a:r>
            <a:r>
              <a:rPr lang="ru-RU" dirty="0" smtClean="0"/>
              <a:t>- належать до </a:t>
            </a:r>
            <a:r>
              <a:rPr lang="ru-RU" dirty="0" err="1" smtClean="0"/>
              <a:t>відносних</a:t>
            </a:r>
            <a:r>
              <a:rPr lang="ru-RU" dirty="0" smtClean="0"/>
              <a:t>: </a:t>
            </a:r>
            <a:r>
              <a:rPr lang="ru-RU" dirty="0" err="1" smtClean="0"/>
              <a:t>шевченківська</a:t>
            </a:r>
            <a:r>
              <a:rPr lang="ru-RU" dirty="0" smtClean="0"/>
              <a:t> тематика, </a:t>
            </a:r>
            <a:r>
              <a:rPr lang="ru-RU" dirty="0" err="1" smtClean="0"/>
              <a:t>материнська</a:t>
            </a:r>
            <a:r>
              <a:rPr lang="ru-RU" dirty="0" smtClean="0"/>
              <a:t> </a:t>
            </a:r>
            <a:r>
              <a:rPr lang="ru-RU" dirty="0" err="1" smtClean="0"/>
              <a:t>порада</a:t>
            </a:r>
            <a:r>
              <a:rPr lang="ru-RU" dirty="0" smtClean="0"/>
              <a:t>, </a:t>
            </a:r>
            <a:r>
              <a:rPr lang="ru-RU" dirty="0" err="1" smtClean="0"/>
              <a:t>учнівський</a:t>
            </a:r>
            <a:r>
              <a:rPr lang="ru-RU" dirty="0" smtClean="0"/>
              <a:t> </a:t>
            </a:r>
            <a:r>
              <a:rPr lang="ru-RU" dirty="0" err="1" smtClean="0"/>
              <a:t>щоденник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err="1" smtClean="0"/>
              <a:t>Прикметники</a:t>
            </a:r>
            <a:r>
              <a:rPr lang="ru-RU" dirty="0" smtClean="0"/>
              <a:t> </a:t>
            </a:r>
            <a:r>
              <a:rPr lang="ru-RU" dirty="0" err="1" smtClean="0"/>
              <a:t>мають</a:t>
            </a:r>
            <a:r>
              <a:rPr lang="ru-RU" dirty="0" smtClean="0"/>
              <a:t> </a:t>
            </a:r>
            <a:r>
              <a:rPr lang="ru-RU" dirty="0" err="1" smtClean="0"/>
              <a:t>властивість</a:t>
            </a:r>
            <a:r>
              <a:rPr lang="ru-RU" dirty="0" smtClean="0"/>
              <a:t> </a:t>
            </a:r>
            <a:r>
              <a:rPr lang="ru-RU" dirty="0" err="1" smtClean="0"/>
              <a:t>переходити</a:t>
            </a:r>
            <a:r>
              <a:rPr lang="ru-RU" dirty="0" smtClean="0"/>
              <a:t> з одного </a:t>
            </a:r>
            <a:r>
              <a:rPr lang="ru-RU" dirty="0" err="1" smtClean="0"/>
              <a:t>розряду</a:t>
            </a:r>
            <a:r>
              <a:rPr lang="ru-RU" dirty="0" smtClean="0"/>
              <a:t> до </a:t>
            </a:r>
            <a:r>
              <a:rPr lang="ru-RU" dirty="0" err="1" smtClean="0"/>
              <a:t>ін­шого</a:t>
            </a:r>
            <a:r>
              <a:rPr lang="ru-RU" dirty="0" smtClean="0"/>
              <a:t> (</a:t>
            </a:r>
            <a:r>
              <a:rPr lang="ru-RU" dirty="0" err="1" smtClean="0"/>
              <a:t>залежно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іменників</a:t>
            </a:r>
            <a:r>
              <a:rPr lang="ru-RU" dirty="0" smtClean="0"/>
              <a:t>, з </a:t>
            </a:r>
            <a:r>
              <a:rPr lang="ru-RU" dirty="0" err="1" smtClean="0"/>
              <a:t>якими</a:t>
            </a:r>
            <a:r>
              <a:rPr lang="ru-RU" dirty="0" smtClean="0"/>
              <a:t> </a:t>
            </a:r>
            <a:r>
              <a:rPr lang="ru-RU" dirty="0" err="1" smtClean="0"/>
              <a:t>узгоджуються</a:t>
            </a:r>
            <a:r>
              <a:rPr lang="ru-RU" dirty="0" smtClean="0"/>
              <a:t>): </a:t>
            </a:r>
            <a:r>
              <a:rPr lang="ru-RU" dirty="0" err="1" smtClean="0"/>
              <a:t>лисячий</a:t>
            </a:r>
            <a:r>
              <a:rPr lang="ru-RU" dirty="0" smtClean="0"/>
              <a:t> </a:t>
            </a:r>
            <a:r>
              <a:rPr lang="ru-RU" dirty="0" err="1" smtClean="0"/>
              <a:t>хвіст</a:t>
            </a:r>
            <a:r>
              <a:rPr lang="ru-RU" dirty="0" smtClean="0"/>
              <a:t> (</a:t>
            </a:r>
            <a:r>
              <a:rPr lang="ru-RU" dirty="0" err="1" smtClean="0"/>
              <a:t>при­писний</a:t>
            </a:r>
            <a:r>
              <a:rPr lang="ru-RU" dirty="0" smtClean="0"/>
              <a:t>) — </a:t>
            </a:r>
            <a:r>
              <a:rPr lang="ru-RU" dirty="0" err="1" smtClean="0"/>
              <a:t>лисячий</a:t>
            </a:r>
            <a:r>
              <a:rPr lang="ru-RU" dirty="0" smtClean="0"/>
              <a:t> </a:t>
            </a:r>
            <a:r>
              <a:rPr lang="ru-RU" dirty="0" err="1" smtClean="0"/>
              <a:t>комір</a:t>
            </a:r>
            <a:r>
              <a:rPr lang="ru-RU" dirty="0" smtClean="0"/>
              <a:t> (</a:t>
            </a:r>
            <a:r>
              <a:rPr lang="ru-RU" dirty="0" err="1" smtClean="0"/>
              <a:t>відносний</a:t>
            </a:r>
            <a:r>
              <a:rPr lang="ru-RU" dirty="0" smtClean="0"/>
              <a:t>) — </a:t>
            </a:r>
            <a:r>
              <a:rPr lang="ru-RU" dirty="0" err="1" smtClean="0"/>
              <a:t>лисячий</a:t>
            </a:r>
            <a:r>
              <a:rPr lang="ru-RU" dirty="0" smtClean="0"/>
              <a:t> характер (</a:t>
            </a:r>
            <a:r>
              <a:rPr lang="ru-RU" dirty="0" err="1" smtClean="0"/>
              <a:t>якісний</a:t>
            </a:r>
            <a:r>
              <a:rPr lang="ru-RU" dirty="0" smtClean="0"/>
              <a:t>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1726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Особливості</a:t>
            </a:r>
            <a:r>
              <a:rPr lang="ru-RU" dirty="0" smtClean="0"/>
              <a:t> </a:t>
            </a:r>
            <a:r>
              <a:rPr lang="ru-RU" dirty="0" err="1" smtClean="0"/>
              <a:t>відмінювання</a:t>
            </a:r>
            <a:r>
              <a:rPr lang="ru-RU" dirty="0" smtClean="0"/>
              <a:t> </a:t>
            </a:r>
            <a:r>
              <a:rPr lang="ru-RU" dirty="0" err="1" smtClean="0"/>
              <a:t>прикметників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Прикметники</a:t>
            </a:r>
            <a:r>
              <a:rPr lang="ru-RU" dirty="0" smtClean="0"/>
              <a:t> </a:t>
            </a:r>
            <a:r>
              <a:rPr lang="ru-RU" dirty="0" err="1" smtClean="0"/>
              <a:t>змінюються</a:t>
            </a:r>
            <a:r>
              <a:rPr lang="ru-RU" dirty="0" smtClean="0"/>
              <a:t> за родами, числами й </a:t>
            </a:r>
            <a:r>
              <a:rPr lang="ru-RU" dirty="0" err="1" smtClean="0"/>
              <a:t>відмінками</a:t>
            </a:r>
            <a:r>
              <a:rPr lang="ru-RU" dirty="0" smtClean="0"/>
              <a:t>. </a:t>
            </a:r>
            <a:r>
              <a:rPr lang="ru-RU" dirty="0" err="1" smtClean="0"/>
              <a:t>Відмін­кові</a:t>
            </a:r>
            <a:r>
              <a:rPr lang="ru-RU" dirty="0" smtClean="0"/>
              <a:t> </a:t>
            </a:r>
            <a:r>
              <a:rPr lang="ru-RU" dirty="0" err="1" smtClean="0"/>
              <a:t>закінчення</a:t>
            </a:r>
            <a:r>
              <a:rPr lang="ru-RU" dirty="0" smtClean="0"/>
              <a:t> </a:t>
            </a:r>
            <a:r>
              <a:rPr lang="ru-RU" dirty="0" err="1" smtClean="0"/>
              <a:t>залежать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групи</a:t>
            </a:r>
            <a:r>
              <a:rPr lang="ru-RU" dirty="0" smtClean="0"/>
              <a:t> </a:t>
            </a:r>
            <a:r>
              <a:rPr lang="ru-RU" dirty="0" err="1" smtClean="0"/>
              <a:t>прикметника</a:t>
            </a:r>
            <a:r>
              <a:rPr lang="ru-RU" dirty="0" smtClean="0"/>
              <a:t> — </a:t>
            </a:r>
            <a:r>
              <a:rPr lang="ru-RU" dirty="0" err="1" smtClean="0">
                <a:solidFill>
                  <a:srgbClr val="FF0000"/>
                </a:solidFill>
              </a:rPr>
              <a:t>твердої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чи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м’якої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До </a:t>
            </a:r>
            <a:r>
              <a:rPr lang="ru-RU" dirty="0" err="1" smtClean="0">
                <a:solidFill>
                  <a:srgbClr val="FF0000"/>
                </a:solidFill>
              </a:rPr>
              <a:t>твердої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групи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належать </a:t>
            </a:r>
            <a:r>
              <a:rPr lang="ru-RU" dirty="0" err="1" smtClean="0"/>
              <a:t>прикметники</a:t>
            </a:r>
            <a:r>
              <a:rPr lang="ru-RU" dirty="0" smtClean="0"/>
              <a:t> з основою на </a:t>
            </a:r>
            <a:r>
              <a:rPr lang="ru-RU" dirty="0" err="1" smtClean="0"/>
              <a:t>твердий</a:t>
            </a:r>
            <a:r>
              <a:rPr lang="ru-RU" dirty="0" smtClean="0"/>
              <a:t> </a:t>
            </a:r>
            <a:r>
              <a:rPr lang="ru-RU" dirty="0" err="1" smtClean="0"/>
              <a:t>при­голосний</a:t>
            </a:r>
            <a:r>
              <a:rPr lang="ru-RU" dirty="0" smtClean="0"/>
              <a:t>: </a:t>
            </a:r>
            <a:r>
              <a:rPr lang="ru-RU" dirty="0" err="1" smtClean="0"/>
              <a:t>смачний</a:t>
            </a:r>
            <a:r>
              <a:rPr lang="ru-RU" dirty="0" smtClean="0"/>
              <a:t>, </a:t>
            </a:r>
            <a:r>
              <a:rPr lang="ru-RU" dirty="0" err="1" smtClean="0"/>
              <a:t>близький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До </a:t>
            </a:r>
            <a:r>
              <a:rPr lang="ru-RU" dirty="0" err="1" smtClean="0">
                <a:solidFill>
                  <a:srgbClr val="FF0000"/>
                </a:solidFill>
              </a:rPr>
              <a:t>м’якої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групи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належать </a:t>
            </a:r>
            <a:r>
              <a:rPr lang="ru-RU" dirty="0" err="1" smtClean="0"/>
              <a:t>прикметники</a:t>
            </a:r>
            <a:r>
              <a:rPr lang="ru-RU" dirty="0" smtClean="0"/>
              <a:t> з основою на </a:t>
            </a:r>
            <a:r>
              <a:rPr lang="ru-RU" dirty="0" err="1" smtClean="0"/>
              <a:t>м’який</a:t>
            </a:r>
            <a:r>
              <a:rPr lang="ru-RU" dirty="0" smtClean="0"/>
              <a:t> </a:t>
            </a:r>
            <a:r>
              <a:rPr lang="ru-RU" dirty="0" err="1" smtClean="0"/>
              <a:t>приго­лосний</a:t>
            </a:r>
            <a:r>
              <a:rPr lang="ru-RU" dirty="0" smtClean="0"/>
              <a:t>: </a:t>
            </a:r>
            <a:r>
              <a:rPr lang="ru-RU" dirty="0" err="1" smtClean="0"/>
              <a:t>крайній</a:t>
            </a:r>
            <a:r>
              <a:rPr lang="ru-RU" dirty="0" smtClean="0"/>
              <a:t>, </a:t>
            </a:r>
            <a:r>
              <a:rPr lang="ru-RU" dirty="0" err="1" smtClean="0"/>
              <a:t>безкраїй</a:t>
            </a:r>
            <a:r>
              <a:rPr lang="ru-RU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14599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2564904"/>
            <a:ext cx="8503920" cy="4572000"/>
          </a:xfrm>
        </p:spPr>
        <p:txBody>
          <a:bodyPr/>
          <a:lstStyle/>
          <a:p>
            <a:r>
              <a:rPr lang="ru-RU" dirty="0" err="1" smtClean="0"/>
              <a:t>Прикметники</a:t>
            </a:r>
            <a:r>
              <a:rPr lang="ru-RU" dirty="0" smtClean="0"/>
              <a:t> на </a:t>
            </a:r>
            <a:r>
              <a:rPr lang="ru-RU" dirty="0" smtClean="0">
                <a:solidFill>
                  <a:srgbClr val="C00000"/>
                </a:solidFill>
              </a:rPr>
              <a:t>-</a:t>
            </a:r>
            <a:r>
              <a:rPr lang="ru-RU" dirty="0" err="1" smtClean="0">
                <a:solidFill>
                  <a:srgbClr val="C00000"/>
                </a:solidFill>
              </a:rPr>
              <a:t>лиций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dirty="0" smtClean="0"/>
              <a:t>(</a:t>
            </a:r>
            <a:r>
              <a:rPr lang="ru-RU" dirty="0" err="1" smtClean="0"/>
              <a:t>білолиций</a:t>
            </a:r>
            <a:r>
              <a:rPr lang="ru-RU" dirty="0" smtClean="0"/>
              <a:t>, </a:t>
            </a:r>
            <a:r>
              <a:rPr lang="ru-RU" dirty="0" err="1" smtClean="0"/>
              <a:t>круглолиций</a:t>
            </a:r>
            <a:r>
              <a:rPr lang="ru-RU" dirty="0" smtClean="0"/>
              <a:t>, </a:t>
            </a:r>
            <a:r>
              <a:rPr lang="ru-RU" dirty="0" err="1" smtClean="0"/>
              <a:t>смагляволиций</a:t>
            </a:r>
            <a:r>
              <a:rPr lang="ru-RU" dirty="0" smtClean="0"/>
              <a:t>) не належать </a:t>
            </a:r>
            <a:r>
              <a:rPr lang="ru-RU" dirty="0" err="1" smtClean="0"/>
              <a:t>ані</a:t>
            </a:r>
            <a:r>
              <a:rPr lang="ru-RU" dirty="0" smtClean="0"/>
              <a:t> до </a:t>
            </a:r>
            <a:r>
              <a:rPr lang="ru-RU" dirty="0" err="1" smtClean="0"/>
              <a:t>твердої</a:t>
            </a:r>
            <a:r>
              <a:rPr lang="ru-RU" dirty="0" smtClean="0"/>
              <a:t>, </a:t>
            </a:r>
            <a:r>
              <a:rPr lang="ru-RU" dirty="0" err="1" smtClean="0"/>
              <a:t>ані</a:t>
            </a:r>
            <a:r>
              <a:rPr lang="ru-RU" dirty="0" smtClean="0"/>
              <a:t> до </a:t>
            </a:r>
            <a:r>
              <a:rPr lang="ru-RU" dirty="0" err="1" smtClean="0"/>
              <a:t>м’якої</a:t>
            </a:r>
            <a:r>
              <a:rPr lang="ru-RU" dirty="0" smtClean="0"/>
              <a:t> </a:t>
            </a:r>
            <a:r>
              <a:rPr lang="ru-RU" dirty="0" err="1" smtClean="0"/>
              <a:t>групи</a:t>
            </a:r>
            <a:r>
              <a:rPr lang="ru-RU" dirty="0" smtClean="0"/>
              <a:t>, вони </a:t>
            </a:r>
            <a:r>
              <a:rPr lang="ru-RU" dirty="0" err="1" smtClean="0"/>
              <a:t>відмінюються</a:t>
            </a:r>
            <a:r>
              <a:rPr lang="ru-RU" dirty="0" smtClean="0"/>
              <a:t> за </a:t>
            </a:r>
            <a:r>
              <a:rPr lang="ru-RU" dirty="0" err="1" smtClean="0"/>
              <a:t>окре­мим</a:t>
            </a:r>
            <a:r>
              <a:rPr lang="ru-RU" dirty="0" smtClean="0"/>
              <a:t> </a:t>
            </a:r>
            <a:r>
              <a:rPr lang="ru-RU" dirty="0" err="1" smtClean="0"/>
              <a:t>зразком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5515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77316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Відмінкові</a:t>
            </a:r>
            <a:r>
              <a:rPr lang="ru-RU" dirty="0"/>
              <a:t> </a:t>
            </a:r>
            <a:r>
              <a:rPr lang="ru-RU" dirty="0" err="1"/>
              <a:t>закінчення</a:t>
            </a:r>
            <a:r>
              <a:rPr lang="ru-RU" dirty="0"/>
              <a:t> </a:t>
            </a:r>
            <a:r>
              <a:rPr lang="ru-RU" dirty="0" err="1"/>
              <a:t>прикметників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8496944" cy="4682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8958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Ступені</a:t>
            </a:r>
            <a:r>
              <a:rPr lang="ru-RU" dirty="0"/>
              <a:t> </a:t>
            </a:r>
            <a:r>
              <a:rPr lang="ru-RU" dirty="0" err="1"/>
              <a:t>порівняння</a:t>
            </a:r>
            <a:r>
              <a:rPr lang="ru-RU" dirty="0"/>
              <a:t> </a:t>
            </a:r>
            <a:r>
              <a:rPr lang="ru-RU" dirty="0" err="1"/>
              <a:t>прикметників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ru-RU" dirty="0" err="1">
                <a:solidFill>
                  <a:srgbClr val="000000"/>
                </a:solidFill>
                <a:latin typeface="HelveticaNeueCyrRoman"/>
              </a:rPr>
              <a:t>Якісні</a:t>
            </a:r>
            <a:r>
              <a:rPr lang="ru-RU" dirty="0">
                <a:solidFill>
                  <a:srgbClr val="000000"/>
                </a:solidFill>
                <a:latin typeface="HelveticaNeueCyr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HelveticaNeueCyrRoman"/>
              </a:rPr>
              <a:t>прикметники</a:t>
            </a:r>
            <a:r>
              <a:rPr lang="ru-RU" dirty="0">
                <a:solidFill>
                  <a:srgbClr val="000000"/>
                </a:solidFill>
                <a:latin typeface="HelveticaNeueCyr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HelveticaNeueCyrRoman"/>
              </a:rPr>
              <a:t>можуть</a:t>
            </a:r>
            <a:r>
              <a:rPr lang="ru-RU" dirty="0">
                <a:solidFill>
                  <a:srgbClr val="000000"/>
                </a:solidFill>
                <a:latin typeface="HelveticaNeueCyr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HelveticaNeueCyrRoman"/>
              </a:rPr>
              <a:t>утворювати</a:t>
            </a:r>
            <a:r>
              <a:rPr lang="ru-RU" dirty="0">
                <a:solidFill>
                  <a:srgbClr val="000000"/>
                </a:solidFill>
                <a:latin typeface="HelveticaNeueCyr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HelveticaNeueCyrRoman"/>
              </a:rPr>
              <a:t>ступені</a:t>
            </a:r>
            <a:r>
              <a:rPr lang="ru-RU" dirty="0">
                <a:solidFill>
                  <a:srgbClr val="000000"/>
                </a:solidFill>
                <a:latin typeface="HelveticaNeueCyr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HelveticaNeueCyrRoman"/>
              </a:rPr>
              <a:t>порівняння</a:t>
            </a:r>
            <a:r>
              <a:rPr lang="ru-RU" dirty="0">
                <a:solidFill>
                  <a:srgbClr val="000000"/>
                </a:solidFill>
                <a:latin typeface="HelveticaNeueCyrRoman"/>
              </a:rPr>
              <a:t>.</a:t>
            </a:r>
          </a:p>
          <a:p>
            <a:pPr marL="0" indent="0">
              <a:buNone/>
            </a:pPr>
            <a:r>
              <a:rPr lang="ru-RU" dirty="0">
                <a:solidFill>
                  <a:srgbClr val="5798CD"/>
                </a:solidFill>
                <a:latin typeface="HelveticaNeueCyrRoman"/>
                <a:hlinkClick r:id="rId2"/>
              </a:rPr>
              <a:t/>
            </a:r>
            <a:br>
              <a:rPr lang="ru-RU" dirty="0">
                <a:solidFill>
                  <a:srgbClr val="5798CD"/>
                </a:solidFill>
                <a:latin typeface="HelveticaNeueCyrRoman"/>
                <a:hlinkClick r:id="rId2"/>
              </a:rPr>
            </a:b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19" y="2492896"/>
            <a:ext cx="8839569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53087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За </a:t>
            </a:r>
            <a:r>
              <a:rPr lang="ru-RU" dirty="0" err="1"/>
              <a:t>творення</a:t>
            </a:r>
            <a:r>
              <a:rPr lang="ru-RU" dirty="0"/>
              <a:t> форм </a:t>
            </a:r>
            <a:r>
              <a:rPr lang="ru-RU" dirty="0" err="1"/>
              <a:t>вищого</a:t>
            </a:r>
            <a:r>
              <a:rPr lang="ru-RU" dirty="0"/>
              <a:t> </a:t>
            </a:r>
            <a:r>
              <a:rPr lang="ru-RU" dirty="0" err="1"/>
              <a:t>ступеня</a:t>
            </a:r>
            <a:r>
              <a:rPr lang="ru-RU" dirty="0"/>
              <a:t> </a:t>
            </a:r>
            <a:r>
              <a:rPr lang="ru-RU" dirty="0" err="1"/>
              <a:t>порівняння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суфік­сом</a:t>
            </a:r>
            <a:r>
              <a:rPr lang="ru-RU" dirty="0"/>
              <a:t> -ш- основа </a:t>
            </a:r>
            <a:r>
              <a:rPr lang="ru-RU" dirty="0" err="1"/>
              <a:t>прикметника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зазнавати</a:t>
            </a:r>
            <a:r>
              <a:rPr lang="ru-RU" dirty="0"/>
              <a:t> </a:t>
            </a:r>
            <a:r>
              <a:rPr lang="ru-RU" dirty="0" err="1"/>
              <a:t>змін</a:t>
            </a:r>
            <a:r>
              <a:rPr lang="ru-RU" dirty="0"/>
              <a:t>: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— </a:t>
            </a:r>
            <a:r>
              <a:rPr lang="ru-RU" dirty="0" err="1"/>
              <a:t>суфікси</a:t>
            </a:r>
            <a:r>
              <a:rPr lang="ru-RU" dirty="0"/>
              <a:t> </a:t>
            </a:r>
            <a:r>
              <a:rPr lang="ru-RU" dirty="0">
                <a:solidFill>
                  <a:srgbClr val="C00000"/>
                </a:solidFill>
              </a:rPr>
              <a:t>-к-, -</a:t>
            </a:r>
            <a:r>
              <a:rPr lang="ru-RU" dirty="0" err="1">
                <a:solidFill>
                  <a:srgbClr val="C00000"/>
                </a:solidFill>
              </a:rPr>
              <a:t>ок</a:t>
            </a:r>
            <a:r>
              <a:rPr lang="ru-RU" dirty="0">
                <a:solidFill>
                  <a:srgbClr val="C00000"/>
                </a:solidFill>
              </a:rPr>
              <a:t>-, -</a:t>
            </a:r>
            <a:r>
              <a:rPr lang="ru-RU" dirty="0" err="1">
                <a:solidFill>
                  <a:srgbClr val="C00000"/>
                </a:solidFill>
              </a:rPr>
              <a:t>єн</a:t>
            </a:r>
            <a:r>
              <a:rPr lang="ru-RU" dirty="0">
                <a:solidFill>
                  <a:srgbClr val="C00000"/>
                </a:solidFill>
              </a:rPr>
              <a:t>- </a:t>
            </a:r>
            <a:r>
              <a:rPr lang="ru-RU" dirty="0" err="1"/>
              <a:t>випадають</a:t>
            </a:r>
            <a:r>
              <a:rPr lang="ru-RU" dirty="0"/>
              <a:t>: короткий — </a:t>
            </a:r>
            <a:r>
              <a:rPr lang="ru-RU" dirty="0" err="1"/>
              <a:t>коротший</a:t>
            </a:r>
            <a:r>
              <a:rPr lang="ru-RU" dirty="0"/>
              <a:t>;</a:t>
            </a:r>
          </a:p>
          <a:p>
            <a:pPr marL="0" indent="0">
              <a:buNone/>
            </a:pPr>
            <a:r>
              <a:rPr lang="ru-RU" dirty="0"/>
              <a:t>—  </a:t>
            </a:r>
            <a:r>
              <a:rPr lang="ru-RU" dirty="0">
                <a:solidFill>
                  <a:srgbClr val="C00000"/>
                </a:solidFill>
              </a:rPr>
              <a:t>с + ш = </a:t>
            </a:r>
            <a:r>
              <a:rPr lang="ru-RU" dirty="0" err="1">
                <a:solidFill>
                  <a:srgbClr val="C00000"/>
                </a:solidFill>
              </a:rPr>
              <a:t>гич</a:t>
            </a:r>
            <a:r>
              <a:rPr lang="ru-RU" dirty="0">
                <a:solidFill>
                  <a:srgbClr val="C00000"/>
                </a:solidFill>
              </a:rPr>
              <a:t> (</a:t>
            </a:r>
            <a:r>
              <a:rPr lang="ru-RU" dirty="0" err="1">
                <a:solidFill>
                  <a:srgbClr val="C00000"/>
                </a:solidFill>
              </a:rPr>
              <a:t>ги</a:t>
            </a:r>
            <a:r>
              <a:rPr lang="ru-RU" dirty="0">
                <a:solidFill>
                  <a:srgbClr val="C00000"/>
                </a:solidFill>
              </a:rPr>
              <a:t>): </a:t>
            </a:r>
            <a:r>
              <a:rPr lang="ru-RU" dirty="0" err="1"/>
              <a:t>високий</a:t>
            </a:r>
            <a:r>
              <a:rPr lang="ru-RU" dirty="0"/>
              <a:t> — </a:t>
            </a:r>
            <a:r>
              <a:rPr lang="ru-RU" dirty="0" err="1"/>
              <a:t>вищий</a:t>
            </a:r>
            <a:r>
              <a:rPr lang="ru-RU" dirty="0"/>
              <a:t>;</a:t>
            </a:r>
          </a:p>
          <a:p>
            <a:pPr marL="0" indent="0">
              <a:buNone/>
            </a:pPr>
            <a:r>
              <a:rPr lang="ru-RU" dirty="0"/>
              <a:t>—  </a:t>
            </a:r>
            <a:r>
              <a:rPr lang="ru-RU" dirty="0" err="1" smtClean="0">
                <a:solidFill>
                  <a:srgbClr val="C00000"/>
                </a:solidFill>
              </a:rPr>
              <a:t>г,ж,з</a:t>
            </a:r>
            <a:r>
              <a:rPr lang="ru-RU" dirty="0" smtClean="0">
                <a:solidFill>
                  <a:srgbClr val="C00000"/>
                </a:solidFill>
              </a:rPr>
              <a:t> + ш= </a:t>
            </a:r>
            <a:r>
              <a:rPr lang="ru-RU" dirty="0" err="1" smtClean="0">
                <a:solidFill>
                  <a:srgbClr val="C00000"/>
                </a:solidFill>
              </a:rPr>
              <a:t>жч</a:t>
            </a:r>
            <a:r>
              <a:rPr lang="ru-RU" dirty="0" smtClean="0"/>
              <a:t>: </a:t>
            </a:r>
            <a:r>
              <a:rPr lang="ru-RU" dirty="0" err="1"/>
              <a:t>близький</a:t>
            </a:r>
            <a:r>
              <a:rPr lang="ru-RU" dirty="0"/>
              <a:t> — </a:t>
            </a:r>
            <a:r>
              <a:rPr lang="ru-RU" dirty="0" err="1"/>
              <a:t>ближчий</a:t>
            </a:r>
            <a:r>
              <a:rPr lang="ru-RU" dirty="0"/>
              <a:t>, </a:t>
            </a:r>
            <a:r>
              <a:rPr lang="ru-RU" dirty="0" err="1"/>
              <a:t>дорогий</a:t>
            </a:r>
            <a:r>
              <a:rPr lang="ru-RU" dirty="0"/>
              <a:t> — </a:t>
            </a:r>
            <a:r>
              <a:rPr lang="ru-RU" dirty="0" err="1"/>
              <a:t>дорожчий</a:t>
            </a:r>
            <a:r>
              <a:rPr lang="ru-RU" dirty="0"/>
              <a:t>, </a:t>
            </a:r>
            <a:r>
              <a:rPr lang="ru-RU" dirty="0" err="1"/>
              <a:t>дужий</a:t>
            </a:r>
            <a:r>
              <a:rPr lang="ru-RU" dirty="0"/>
              <a:t> — </a:t>
            </a:r>
            <a:r>
              <a:rPr lang="ru-RU" dirty="0" err="1"/>
              <a:t>дужчий</a:t>
            </a:r>
            <a:r>
              <a:rPr lang="ru-RU" dirty="0"/>
              <a:t>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 err="1">
                <a:solidFill>
                  <a:srgbClr val="C00000"/>
                </a:solidFill>
              </a:rPr>
              <a:t>Винятки</a:t>
            </a:r>
            <a:r>
              <a:rPr lang="ru-RU" dirty="0">
                <a:solidFill>
                  <a:srgbClr val="C00000"/>
                </a:solidFill>
              </a:rPr>
              <a:t>: </a:t>
            </a:r>
            <a:r>
              <a:rPr lang="ru-RU" dirty="0" err="1">
                <a:solidFill>
                  <a:srgbClr val="C00000"/>
                </a:solidFill>
              </a:rPr>
              <a:t>довгий</a:t>
            </a:r>
            <a:r>
              <a:rPr lang="ru-RU" dirty="0">
                <a:solidFill>
                  <a:srgbClr val="C00000"/>
                </a:solidFill>
              </a:rPr>
              <a:t> — </a:t>
            </a:r>
            <a:r>
              <a:rPr lang="ru-RU" dirty="0" err="1">
                <a:solidFill>
                  <a:srgbClr val="C00000"/>
                </a:solidFill>
              </a:rPr>
              <a:t>довший</a:t>
            </a:r>
            <a:r>
              <a:rPr lang="ru-RU" dirty="0">
                <a:solidFill>
                  <a:srgbClr val="C00000"/>
                </a:solidFill>
              </a:rPr>
              <a:t>, легкий — легший.</a:t>
            </a:r>
          </a:p>
        </p:txBody>
      </p:sp>
    </p:spTree>
    <p:extLst>
      <p:ext uri="{BB962C8B-B14F-4D97-AF65-F5344CB8AC3E}">
        <p14:creationId xmlns:p14="http://schemas.microsoft.com/office/powerpoint/2010/main" val="3109133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err="1"/>
              <a:t>Значення</a:t>
            </a:r>
            <a:r>
              <a:rPr lang="ru-RU" dirty="0"/>
              <a:t> форм </a:t>
            </a:r>
            <a:r>
              <a:rPr lang="ru-RU" dirty="0" err="1"/>
              <a:t>найвищого</a:t>
            </a:r>
            <a:r>
              <a:rPr lang="ru-RU" dirty="0"/>
              <a:t> </a:t>
            </a:r>
            <a:r>
              <a:rPr lang="ru-RU" dirty="0" err="1"/>
              <a:t>ступеня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посилити</a:t>
            </a:r>
            <a:r>
              <a:rPr lang="ru-RU" dirty="0"/>
              <a:t> </a:t>
            </a:r>
            <a:r>
              <a:rPr lang="ru-RU" dirty="0" err="1"/>
              <a:t>префіксами</a:t>
            </a:r>
            <a:r>
              <a:rPr lang="ru-RU" dirty="0"/>
              <a:t> </a:t>
            </a:r>
            <a:r>
              <a:rPr lang="ru-RU" dirty="0">
                <a:solidFill>
                  <a:srgbClr val="C00000"/>
                </a:solidFill>
              </a:rPr>
              <a:t>як-, </a:t>
            </a:r>
            <a:r>
              <a:rPr lang="ru-RU" dirty="0" err="1">
                <a:solidFill>
                  <a:srgbClr val="C00000"/>
                </a:solidFill>
              </a:rPr>
              <a:t>що</a:t>
            </a:r>
            <a:r>
              <a:rPr lang="ru-RU" dirty="0">
                <a:solidFill>
                  <a:srgbClr val="C00000"/>
                </a:solidFill>
              </a:rPr>
              <a:t>-</a:t>
            </a:r>
            <a:r>
              <a:rPr lang="ru-RU" dirty="0"/>
              <a:t>: 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</a:t>
            </a:r>
            <a:r>
              <a:rPr lang="ru-RU" dirty="0" err="1" smtClean="0"/>
              <a:t>якнайширший</a:t>
            </a:r>
            <a:r>
              <a:rPr lang="ru-RU" dirty="0"/>
              <a:t>, </a:t>
            </a:r>
            <a:r>
              <a:rPr lang="ru-RU" dirty="0" err="1"/>
              <a:t>щонайдобріший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dirty="0" err="1"/>
              <a:t>Інколи</a:t>
            </a:r>
            <a:r>
              <a:rPr lang="ru-RU" dirty="0"/>
              <a:t> </a:t>
            </a:r>
            <a:r>
              <a:rPr lang="ru-RU" dirty="0" err="1"/>
              <a:t>найвищий</a:t>
            </a:r>
            <a:r>
              <a:rPr lang="ru-RU" dirty="0"/>
              <a:t> </a:t>
            </a:r>
            <a:r>
              <a:rPr lang="ru-RU" dirty="0" err="1"/>
              <a:t>ступінь</a:t>
            </a:r>
            <a:r>
              <a:rPr lang="ru-RU" dirty="0"/>
              <a:t> </a:t>
            </a:r>
            <a:r>
              <a:rPr lang="ru-RU" dirty="0" err="1"/>
              <a:t>виражається</a:t>
            </a:r>
            <a:r>
              <a:rPr lang="ru-RU" dirty="0"/>
              <a:t> </a:t>
            </a:r>
            <a:r>
              <a:rPr lang="ru-RU" dirty="0" err="1"/>
              <a:t>додаванням</a:t>
            </a:r>
            <a:r>
              <a:rPr lang="ru-RU" dirty="0"/>
              <a:t> до </a:t>
            </a:r>
            <a:r>
              <a:rPr lang="ru-RU" dirty="0" err="1"/>
              <a:t>форми</a:t>
            </a:r>
            <a:r>
              <a:rPr lang="ru-RU" dirty="0"/>
              <a:t> </a:t>
            </a:r>
            <a:r>
              <a:rPr lang="ru-RU" dirty="0" err="1"/>
              <a:t>вищого</a:t>
            </a:r>
            <a:r>
              <a:rPr lang="ru-RU" dirty="0"/>
              <a:t> </a:t>
            </a:r>
            <a:r>
              <a:rPr lang="ru-RU" dirty="0" err="1"/>
              <a:t>ступеня</a:t>
            </a:r>
            <a:r>
              <a:rPr lang="ru-RU" dirty="0"/>
              <a:t> </a:t>
            </a:r>
            <a:r>
              <a:rPr lang="ru-RU" dirty="0" err="1"/>
              <a:t>слів</a:t>
            </a:r>
            <a:r>
              <a:rPr lang="ru-RU" dirty="0"/>
              <a:t> </a:t>
            </a:r>
            <a:r>
              <a:rPr lang="ru-RU" dirty="0" err="1">
                <a:solidFill>
                  <a:srgbClr val="C00000"/>
                </a:solidFill>
              </a:rPr>
              <a:t>від</a:t>
            </a:r>
            <a:r>
              <a:rPr lang="ru-RU" dirty="0"/>
              <a:t> </a:t>
            </a:r>
            <a:r>
              <a:rPr lang="ru-RU" dirty="0">
                <a:solidFill>
                  <a:srgbClr val="C00000"/>
                </a:solidFill>
              </a:rPr>
              <a:t>(за) </a:t>
            </a:r>
            <a:r>
              <a:rPr lang="ru-RU" dirty="0" err="1">
                <a:solidFill>
                  <a:srgbClr val="C00000"/>
                </a:solidFill>
              </a:rPr>
              <a:t>усіх</a:t>
            </a:r>
            <a:r>
              <a:rPr lang="ru-RU" dirty="0">
                <a:solidFill>
                  <a:srgbClr val="C00000"/>
                </a:solidFill>
              </a:rPr>
              <a:t>, над усе</a:t>
            </a:r>
            <a:r>
              <a:rPr lang="ru-RU" dirty="0" smtClean="0"/>
              <a:t>: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</a:t>
            </a:r>
            <a:r>
              <a:rPr lang="ru-RU" dirty="0" err="1"/>
              <a:t>веселіший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усіх</a:t>
            </a:r>
            <a:r>
              <a:rPr lang="ru-RU" dirty="0"/>
              <a:t>, </a:t>
            </a:r>
            <a:r>
              <a:rPr lang="ru-RU" dirty="0" err="1"/>
              <a:t>важливіший</a:t>
            </a:r>
            <a:r>
              <a:rPr lang="ru-RU" dirty="0"/>
              <a:t> над усе.</a:t>
            </a:r>
          </a:p>
        </p:txBody>
      </p:sp>
    </p:spTree>
    <p:extLst>
      <p:ext uri="{BB962C8B-B14F-4D97-AF65-F5344CB8AC3E}">
        <p14:creationId xmlns:p14="http://schemas.microsoft.com/office/powerpoint/2010/main" val="28645173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err="1"/>
              <a:t>Деякі</a:t>
            </a:r>
            <a:r>
              <a:rPr lang="ru-RU" dirty="0"/>
              <a:t> </a:t>
            </a:r>
            <a:r>
              <a:rPr lang="ru-RU" dirty="0" err="1"/>
              <a:t>прикметники</a:t>
            </a:r>
            <a:r>
              <a:rPr lang="ru-RU" dirty="0"/>
              <a:t> </a:t>
            </a:r>
            <a:r>
              <a:rPr lang="ru-RU" dirty="0" err="1"/>
              <a:t>утворюють</a:t>
            </a:r>
            <a:r>
              <a:rPr lang="ru-RU" dirty="0"/>
              <a:t> </a:t>
            </a:r>
            <a:r>
              <a:rPr lang="ru-RU" dirty="0" err="1"/>
              <a:t>форми</a:t>
            </a:r>
            <a:r>
              <a:rPr lang="ru-RU" dirty="0"/>
              <a:t> </a:t>
            </a:r>
            <a:r>
              <a:rPr lang="ru-RU" dirty="0" err="1"/>
              <a:t>вищого</a:t>
            </a:r>
            <a:r>
              <a:rPr lang="ru-RU" dirty="0"/>
              <a:t> </a:t>
            </a:r>
            <a:r>
              <a:rPr lang="ru-RU" dirty="0" err="1"/>
              <a:t>ступеня</a:t>
            </a:r>
            <a:r>
              <a:rPr lang="ru-RU" dirty="0"/>
              <a:t> </a:t>
            </a:r>
            <a:r>
              <a:rPr lang="ru-RU" dirty="0" err="1"/>
              <a:t>порівняння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іншої</a:t>
            </a:r>
            <a:r>
              <a:rPr lang="ru-RU" dirty="0"/>
              <a:t> </a:t>
            </a:r>
            <a:r>
              <a:rPr lang="ru-RU" dirty="0" err="1"/>
              <a:t>основи</a:t>
            </a:r>
            <a:r>
              <a:rPr lang="ru-RU" dirty="0"/>
              <a:t>: 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великий </a:t>
            </a:r>
            <a:r>
              <a:rPr lang="ru-RU" dirty="0"/>
              <a:t>— </a:t>
            </a:r>
            <a:r>
              <a:rPr lang="ru-RU" dirty="0" err="1"/>
              <a:t>більший</a:t>
            </a:r>
            <a:r>
              <a:rPr lang="ru-RU" dirty="0"/>
              <a:t>, </a:t>
            </a:r>
            <a:r>
              <a:rPr lang="ru-RU" dirty="0" err="1"/>
              <a:t>малий</a:t>
            </a:r>
            <a:r>
              <a:rPr lang="ru-RU" dirty="0"/>
              <a:t> — </a:t>
            </a:r>
            <a:r>
              <a:rPr lang="ru-RU" dirty="0" err="1"/>
              <a:t>менший</a:t>
            </a:r>
            <a:r>
              <a:rPr lang="ru-RU" dirty="0"/>
              <a:t>, </a:t>
            </a:r>
            <a:r>
              <a:rPr lang="ru-RU" dirty="0" err="1"/>
              <a:t>поганий</a:t>
            </a:r>
            <a:r>
              <a:rPr lang="ru-RU" dirty="0"/>
              <a:t> — </a:t>
            </a:r>
            <a:r>
              <a:rPr lang="ru-RU" dirty="0" err="1"/>
              <a:t>гірший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деяких</a:t>
            </a:r>
            <a:r>
              <a:rPr lang="ru-RU" dirty="0"/>
              <a:t> </a:t>
            </a:r>
            <a:r>
              <a:rPr lang="ru-RU" dirty="0" err="1"/>
              <a:t>прикметників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утворити</a:t>
            </a:r>
            <a:r>
              <a:rPr lang="ru-RU" dirty="0"/>
              <a:t> </a:t>
            </a:r>
            <a:r>
              <a:rPr lang="ru-RU" dirty="0" err="1"/>
              <a:t>форми</a:t>
            </a:r>
            <a:r>
              <a:rPr lang="ru-RU" dirty="0"/>
              <a:t> </a:t>
            </a:r>
            <a:r>
              <a:rPr lang="ru-RU" dirty="0" err="1"/>
              <a:t>ступенів</a:t>
            </a:r>
            <a:r>
              <a:rPr lang="ru-RU" dirty="0"/>
              <a:t> </a:t>
            </a:r>
            <a:r>
              <a:rPr lang="ru-RU" dirty="0" err="1"/>
              <a:t>порівнян­ня</a:t>
            </a:r>
            <a:r>
              <a:rPr lang="ru-RU" dirty="0"/>
              <a:t> і за </a:t>
            </a:r>
            <a:r>
              <a:rPr lang="ru-RU" dirty="0" err="1"/>
              <a:t>допомогою</a:t>
            </a:r>
            <a:r>
              <a:rPr lang="ru-RU" dirty="0"/>
              <a:t> </a:t>
            </a:r>
            <a:r>
              <a:rPr lang="ru-RU" dirty="0" err="1"/>
              <a:t>суфікса</a:t>
            </a:r>
            <a:r>
              <a:rPr lang="ru-RU" dirty="0"/>
              <a:t> </a:t>
            </a:r>
            <a:r>
              <a:rPr lang="ru-RU" dirty="0">
                <a:solidFill>
                  <a:srgbClr val="C00000"/>
                </a:solidFill>
              </a:rPr>
              <a:t>-</a:t>
            </a:r>
            <a:r>
              <a:rPr lang="ru-RU" dirty="0" smtClean="0">
                <a:solidFill>
                  <a:srgbClr val="C00000"/>
                </a:solidFill>
              </a:rPr>
              <a:t>ш-</a:t>
            </a:r>
            <a:r>
              <a:rPr lang="ru-RU" dirty="0" smtClean="0"/>
              <a:t> </a:t>
            </a:r>
            <a:r>
              <a:rPr lang="ru-RU" dirty="0"/>
              <a:t>і за </a:t>
            </a:r>
            <a:r>
              <a:rPr lang="ru-RU" dirty="0" err="1"/>
              <a:t>допомогою</a:t>
            </a:r>
            <a:r>
              <a:rPr lang="ru-RU" dirty="0"/>
              <a:t> </a:t>
            </a:r>
            <a:r>
              <a:rPr lang="ru-RU" dirty="0" err="1"/>
              <a:t>суфікса</a:t>
            </a:r>
            <a:r>
              <a:rPr lang="ru-RU" dirty="0"/>
              <a:t> </a:t>
            </a:r>
            <a:r>
              <a:rPr lang="ru-RU" dirty="0">
                <a:solidFill>
                  <a:srgbClr val="C00000"/>
                </a:solidFill>
              </a:rPr>
              <a:t>-</a:t>
            </a:r>
            <a:r>
              <a:rPr lang="ru-RU" dirty="0" err="1">
                <a:solidFill>
                  <a:srgbClr val="C00000"/>
                </a:solidFill>
              </a:rPr>
              <a:t>іш</a:t>
            </a:r>
            <a:r>
              <a:rPr lang="ru-RU" dirty="0">
                <a:solidFill>
                  <a:srgbClr val="C00000"/>
                </a:solidFill>
              </a:rPr>
              <a:t>-</a:t>
            </a:r>
            <a:r>
              <a:rPr lang="ru-RU" dirty="0"/>
              <a:t>: 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здоровий </a:t>
            </a:r>
            <a:r>
              <a:rPr lang="ru-RU" dirty="0"/>
              <a:t>— </a:t>
            </a:r>
            <a:r>
              <a:rPr lang="ru-RU" dirty="0" err="1"/>
              <a:t>здоровшай</a:t>
            </a:r>
            <a:r>
              <a:rPr lang="ru-RU" dirty="0"/>
              <a:t> — </a:t>
            </a:r>
            <a:r>
              <a:rPr lang="ru-RU" dirty="0" err="1"/>
              <a:t>здоровіший</a:t>
            </a:r>
            <a:r>
              <a:rPr lang="ru-RU" dirty="0"/>
              <a:t>, </a:t>
            </a:r>
            <a:r>
              <a:rPr lang="ru-RU" dirty="0" err="1"/>
              <a:t>старий</a:t>
            </a:r>
            <a:r>
              <a:rPr lang="ru-RU" dirty="0"/>
              <a:t> — старший — </a:t>
            </a:r>
            <a:r>
              <a:rPr lang="ru-RU" dirty="0" err="1"/>
              <a:t>старіший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016330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40160"/>
          </a:xfrm>
        </p:spPr>
        <p:txBody>
          <a:bodyPr>
            <a:normAutofit fontScale="90000"/>
          </a:bodyPr>
          <a:lstStyle/>
          <a:p>
            <a:r>
              <a:rPr lang="ru-RU" dirty="0"/>
              <a:t>Не </a:t>
            </a:r>
            <a:r>
              <a:rPr lang="ru-RU" dirty="0" err="1"/>
              <a:t>утворюють</a:t>
            </a:r>
            <a:r>
              <a:rPr lang="ru-RU" dirty="0"/>
              <a:t> форм </a:t>
            </a:r>
            <a:r>
              <a:rPr lang="ru-RU" dirty="0" err="1"/>
              <a:t>ступенів</a:t>
            </a:r>
            <a:r>
              <a:rPr lang="ru-RU" dirty="0"/>
              <a:t> </a:t>
            </a:r>
            <a:r>
              <a:rPr lang="ru-RU" dirty="0" err="1"/>
              <a:t>порівняння</a:t>
            </a:r>
            <a:r>
              <a:rPr lang="ru-RU" dirty="0"/>
              <a:t> </a:t>
            </a:r>
            <a:r>
              <a:rPr lang="ru-RU" dirty="0" err="1"/>
              <a:t>такі</a:t>
            </a:r>
            <a:r>
              <a:rPr lang="ru-RU" dirty="0"/>
              <a:t> </a:t>
            </a:r>
            <a:r>
              <a:rPr lang="ru-RU" dirty="0" err="1"/>
              <a:t>прикметники</a:t>
            </a:r>
            <a:r>
              <a:rPr lang="ru-RU" dirty="0"/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/>
              <a:t>з </a:t>
            </a:r>
            <a:r>
              <a:rPr lang="ru-RU" dirty="0" err="1"/>
              <a:t>префіксами</a:t>
            </a:r>
            <a:r>
              <a:rPr lang="ru-RU" dirty="0"/>
              <a:t> пре-, за-, над-, </a:t>
            </a:r>
            <a:r>
              <a:rPr lang="ru-RU" dirty="0" err="1"/>
              <a:t>пра</a:t>
            </a:r>
            <a:r>
              <a:rPr lang="ru-RU" dirty="0"/>
              <a:t>-, </a:t>
            </a:r>
            <a:r>
              <a:rPr lang="ru-RU" dirty="0" err="1"/>
              <a:t>архі</a:t>
            </a:r>
            <a:r>
              <a:rPr lang="ru-RU" dirty="0"/>
              <a:t>-, ультра-: предалекий, </a:t>
            </a:r>
            <a:r>
              <a:rPr lang="ru-RU" dirty="0" err="1"/>
              <a:t>за­високий</a:t>
            </a:r>
            <a:r>
              <a:rPr lang="ru-RU" dirty="0"/>
              <a:t>, </a:t>
            </a:r>
            <a:r>
              <a:rPr lang="ru-RU" dirty="0" err="1"/>
              <a:t>архіважливий</a:t>
            </a:r>
            <a:r>
              <a:rPr lang="ru-RU" dirty="0"/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—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суфіксами</a:t>
            </a:r>
            <a:r>
              <a:rPr lang="ru-RU" dirty="0"/>
              <a:t> -</a:t>
            </a:r>
            <a:r>
              <a:rPr lang="ru-RU" dirty="0" err="1"/>
              <a:t>уват</a:t>
            </a:r>
            <a:r>
              <a:rPr lang="ru-RU" dirty="0"/>
              <a:t>- (-</a:t>
            </a:r>
            <a:r>
              <a:rPr lang="ru-RU" dirty="0" err="1"/>
              <a:t>юват</a:t>
            </a:r>
            <a:r>
              <a:rPr lang="ru-RU" dirty="0"/>
              <a:t>-), -</a:t>
            </a:r>
            <a:r>
              <a:rPr lang="ru-RU" dirty="0" err="1"/>
              <a:t>ав</a:t>
            </a:r>
            <a:r>
              <a:rPr lang="ru-RU" dirty="0"/>
              <a:t>- (-</a:t>
            </a:r>
            <a:r>
              <a:rPr lang="ru-RU" dirty="0" err="1"/>
              <a:t>яв</a:t>
            </a:r>
            <a:r>
              <a:rPr lang="ru-RU" dirty="0"/>
              <a:t>-), -</a:t>
            </a:r>
            <a:r>
              <a:rPr lang="ru-RU" dirty="0" err="1"/>
              <a:t>еньк</a:t>
            </a:r>
            <a:r>
              <a:rPr lang="ru-RU" dirty="0"/>
              <a:t>-, -</a:t>
            </a:r>
            <a:r>
              <a:rPr lang="ru-RU" dirty="0" err="1"/>
              <a:t>есеньк</a:t>
            </a:r>
            <a:r>
              <a:rPr lang="ru-RU" dirty="0"/>
              <a:t>-, -</a:t>
            </a:r>
            <a:r>
              <a:rPr lang="ru-RU" dirty="0" err="1"/>
              <a:t>ісіньк</a:t>
            </a:r>
            <a:r>
              <a:rPr lang="ru-RU" dirty="0"/>
              <a:t>-, -</a:t>
            </a:r>
            <a:r>
              <a:rPr lang="ru-RU" dirty="0" err="1"/>
              <a:t>юсіньк</a:t>
            </a:r>
            <a:r>
              <a:rPr lang="ru-RU" dirty="0"/>
              <a:t>-, -</a:t>
            </a:r>
            <a:r>
              <a:rPr lang="ru-RU" dirty="0" err="1"/>
              <a:t>езн</a:t>
            </a:r>
            <a:r>
              <a:rPr lang="ru-RU" dirty="0"/>
              <a:t>-, -</a:t>
            </a:r>
            <a:r>
              <a:rPr lang="ru-RU" dirty="0" err="1"/>
              <a:t>енн</a:t>
            </a:r>
            <a:r>
              <a:rPr lang="ru-RU" dirty="0"/>
              <a:t>-: </a:t>
            </a:r>
            <a:r>
              <a:rPr lang="ru-RU" dirty="0" err="1"/>
              <a:t>глибочезний</a:t>
            </a:r>
            <a:r>
              <a:rPr lang="ru-RU" dirty="0"/>
              <a:t>, </a:t>
            </a:r>
            <a:r>
              <a:rPr lang="ru-RU" dirty="0" err="1"/>
              <a:t>білявий</a:t>
            </a:r>
            <a:r>
              <a:rPr lang="ru-RU" dirty="0"/>
              <a:t>, </a:t>
            </a:r>
            <a:r>
              <a:rPr lang="ru-RU" dirty="0" err="1"/>
              <a:t>повнуватий</a:t>
            </a:r>
            <a:r>
              <a:rPr lang="ru-RU" dirty="0"/>
              <a:t>, </a:t>
            </a:r>
            <a:r>
              <a:rPr lang="ru-RU" dirty="0" err="1"/>
              <a:t>дрібненький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 smtClean="0"/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— з абсолютною </a:t>
            </a:r>
            <a:r>
              <a:rPr lang="ru-RU" dirty="0" err="1"/>
              <a:t>ознакою</a:t>
            </a:r>
            <a:r>
              <a:rPr lang="ru-RU" dirty="0"/>
              <a:t>: </a:t>
            </a:r>
            <a:r>
              <a:rPr lang="ru-RU" dirty="0" err="1"/>
              <a:t>німий</a:t>
            </a:r>
            <a:r>
              <a:rPr lang="ru-RU" dirty="0"/>
              <a:t>, </a:t>
            </a:r>
            <a:r>
              <a:rPr lang="ru-RU" dirty="0" err="1"/>
              <a:t>глухий</a:t>
            </a:r>
            <a:r>
              <a:rPr lang="ru-RU" dirty="0"/>
              <a:t>, </a:t>
            </a:r>
            <a:r>
              <a:rPr lang="ru-RU" dirty="0" err="1"/>
              <a:t>сліпий</a:t>
            </a:r>
            <a:r>
              <a:rPr lang="ru-RU" dirty="0"/>
              <a:t>, </a:t>
            </a:r>
            <a:r>
              <a:rPr lang="ru-RU" dirty="0" err="1"/>
              <a:t>хворий</a:t>
            </a:r>
            <a:r>
              <a:rPr lang="ru-RU" dirty="0"/>
              <a:t>, </a:t>
            </a:r>
            <a:r>
              <a:rPr lang="ru-RU" dirty="0" err="1"/>
              <a:t>голий</a:t>
            </a:r>
            <a:r>
              <a:rPr lang="ru-RU" dirty="0"/>
              <a:t>, </a:t>
            </a:r>
            <a:r>
              <a:rPr lang="ru-RU" dirty="0" err="1"/>
              <a:t>живий</a:t>
            </a:r>
            <a:r>
              <a:rPr lang="ru-RU" dirty="0"/>
              <a:t>, </a:t>
            </a:r>
            <a:r>
              <a:rPr lang="ru-RU" dirty="0" err="1"/>
              <a:t>порожній</a:t>
            </a:r>
            <a:r>
              <a:rPr lang="ru-RU" dirty="0"/>
              <a:t>, </a:t>
            </a:r>
            <a:r>
              <a:rPr lang="ru-RU" dirty="0" err="1"/>
              <a:t>мертвий</a:t>
            </a:r>
            <a:r>
              <a:rPr lang="ru-RU" dirty="0"/>
              <a:t>, </a:t>
            </a:r>
            <a:r>
              <a:rPr lang="ru-RU" dirty="0" err="1"/>
              <a:t>готовий</a:t>
            </a:r>
            <a:r>
              <a:rPr lang="ru-RU" dirty="0"/>
              <a:t>, </a:t>
            </a:r>
            <a:r>
              <a:rPr lang="ru-RU" dirty="0" err="1"/>
              <a:t>кривий</a:t>
            </a:r>
            <a:r>
              <a:rPr lang="ru-RU" dirty="0"/>
              <a:t>, </a:t>
            </a:r>
            <a:r>
              <a:rPr lang="ru-RU" dirty="0" err="1"/>
              <a:t>горбатий</a:t>
            </a:r>
            <a:r>
              <a:rPr lang="ru-RU" dirty="0"/>
              <a:t>, лисий </a:t>
            </a:r>
            <a:r>
              <a:rPr lang="ru-RU" dirty="0" err="1"/>
              <a:t>тощо</a:t>
            </a:r>
            <a:r>
              <a:rPr lang="ru-RU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26739865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4"/>
            </a:pPr>
            <a:r>
              <a:rPr lang="ru-RU" dirty="0"/>
              <a:t>— </a:t>
            </a:r>
            <a:r>
              <a:rPr lang="ru-RU" dirty="0" err="1"/>
              <a:t>назви</a:t>
            </a:r>
            <a:r>
              <a:rPr lang="ru-RU" dirty="0"/>
              <a:t> мастей </a:t>
            </a:r>
            <a:r>
              <a:rPr lang="ru-RU" dirty="0" err="1"/>
              <a:t>тварин</a:t>
            </a:r>
            <a:r>
              <a:rPr lang="ru-RU" dirty="0"/>
              <a:t>: </a:t>
            </a:r>
            <a:r>
              <a:rPr lang="ru-RU" dirty="0" err="1"/>
              <a:t>гнідий</a:t>
            </a:r>
            <a:r>
              <a:rPr lang="ru-RU" dirty="0"/>
              <a:t>, вороний, карий, </a:t>
            </a:r>
            <a:r>
              <a:rPr lang="ru-RU" dirty="0" err="1"/>
              <a:t>буланий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;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ru-RU" dirty="0"/>
              <a:t>—   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перейшли</a:t>
            </a:r>
            <a:r>
              <a:rPr lang="ru-RU" dirty="0"/>
              <a:t> з </a:t>
            </a:r>
            <a:r>
              <a:rPr lang="ru-RU" dirty="0" err="1"/>
              <a:t>відносних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присвійних</a:t>
            </a:r>
            <a:r>
              <a:rPr lang="ru-RU" dirty="0"/>
              <a:t> у </a:t>
            </a:r>
            <a:r>
              <a:rPr lang="ru-RU" dirty="0" err="1"/>
              <a:t>якісні</a:t>
            </a:r>
            <a:r>
              <a:rPr lang="ru-RU" dirty="0"/>
              <a:t>: </a:t>
            </a:r>
            <a:r>
              <a:rPr lang="ru-RU" dirty="0" err="1"/>
              <a:t>каштановий</a:t>
            </a:r>
            <a:r>
              <a:rPr lang="ru-RU" dirty="0"/>
              <a:t>, </a:t>
            </a:r>
            <a:r>
              <a:rPr lang="ru-RU" dirty="0" err="1"/>
              <a:t>малиновий</a:t>
            </a:r>
            <a:r>
              <a:rPr lang="ru-RU" dirty="0"/>
              <a:t>, </a:t>
            </a:r>
            <a:r>
              <a:rPr lang="ru-RU" dirty="0" err="1"/>
              <a:t>кремовий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;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ru-RU" dirty="0"/>
              <a:t>—    </a:t>
            </a:r>
            <a:r>
              <a:rPr lang="ru-RU" dirty="0" err="1"/>
              <a:t>складні</a:t>
            </a:r>
            <a:r>
              <a:rPr lang="ru-RU" dirty="0"/>
              <a:t> </a:t>
            </a:r>
            <a:r>
              <a:rPr lang="ru-RU" dirty="0" err="1"/>
              <a:t>прикметники</a:t>
            </a:r>
            <a:r>
              <a:rPr lang="ru-RU" dirty="0"/>
              <a:t>: </a:t>
            </a:r>
            <a:r>
              <a:rPr lang="ru-RU" dirty="0" err="1"/>
              <a:t>синьоокий</a:t>
            </a:r>
            <a:r>
              <a:rPr lang="ru-RU" dirty="0"/>
              <a:t>, </a:t>
            </a:r>
            <a:r>
              <a:rPr lang="ru-RU" dirty="0" err="1"/>
              <a:t>білосніжний</a:t>
            </a:r>
            <a:r>
              <a:rPr lang="ru-RU" dirty="0"/>
              <a:t>, темно-</a:t>
            </a:r>
            <a:r>
              <a:rPr lang="ru-RU" dirty="0" err="1"/>
              <a:t>зелений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286627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Типові помилки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err="1"/>
              <a:t>Помилковими</a:t>
            </a:r>
            <a:r>
              <a:rPr lang="ru-RU" dirty="0"/>
              <a:t> є </a:t>
            </a:r>
            <a:r>
              <a:rPr lang="ru-RU" dirty="0" err="1"/>
              <a:t>форми</a:t>
            </a:r>
            <a:r>
              <a:rPr lang="ru-RU" dirty="0"/>
              <a:t> </a:t>
            </a:r>
            <a:r>
              <a:rPr lang="ru-RU" dirty="0" err="1"/>
              <a:t>ступенів</a:t>
            </a:r>
            <a:r>
              <a:rPr lang="ru-RU" dirty="0"/>
              <a:t> </a:t>
            </a:r>
            <a:r>
              <a:rPr lang="ru-RU" dirty="0" err="1"/>
              <a:t>порівняння</a:t>
            </a:r>
            <a:r>
              <a:rPr lang="ru-RU" dirty="0"/>
              <a:t>, </a:t>
            </a:r>
            <a:r>
              <a:rPr lang="ru-RU" dirty="0" err="1"/>
              <a:t>утворені</a:t>
            </a:r>
            <a:r>
              <a:rPr lang="ru-RU" dirty="0"/>
              <a:t> за </a:t>
            </a:r>
            <a:r>
              <a:rPr lang="ru-RU" dirty="0" err="1"/>
              <a:t>допомогою</a:t>
            </a:r>
            <a:r>
              <a:rPr lang="ru-RU" dirty="0"/>
              <a:t> слова </a:t>
            </a:r>
            <a:r>
              <a:rPr lang="ru-RU" dirty="0" err="1">
                <a:solidFill>
                  <a:srgbClr val="C00000"/>
                </a:solidFill>
              </a:rPr>
              <a:t>самий</a:t>
            </a:r>
            <a:r>
              <a:rPr lang="ru-RU" dirty="0"/>
              <a:t> (</a:t>
            </a:r>
            <a:r>
              <a:rPr lang="ru-RU" dirty="0" err="1"/>
              <a:t>самий</a:t>
            </a:r>
            <a:r>
              <a:rPr lang="ru-RU" dirty="0"/>
              <a:t> </a:t>
            </a:r>
            <a:r>
              <a:rPr lang="ru-RU" dirty="0" err="1"/>
              <a:t>розумний</a:t>
            </a:r>
            <a:r>
              <a:rPr lang="ru-RU" dirty="0"/>
              <a:t>) </a:t>
            </a:r>
          </a:p>
          <a:p>
            <a:r>
              <a:rPr lang="ru-RU" dirty="0" smtClean="0"/>
              <a:t> </a:t>
            </a:r>
            <a:r>
              <a:rPr lang="ru-RU" dirty="0" err="1"/>
              <a:t>додаванням</a:t>
            </a:r>
            <a:r>
              <a:rPr lang="ru-RU" dirty="0"/>
              <a:t> </a:t>
            </a:r>
            <a:r>
              <a:rPr lang="ru-RU" dirty="0" err="1"/>
              <a:t>слів</a:t>
            </a:r>
            <a:r>
              <a:rPr lang="ru-RU" dirty="0"/>
              <a:t> </a:t>
            </a:r>
            <a:r>
              <a:rPr lang="ru-RU" dirty="0" err="1">
                <a:solidFill>
                  <a:srgbClr val="C00000"/>
                </a:solidFill>
              </a:rPr>
              <a:t>більш</a:t>
            </a:r>
            <a:r>
              <a:rPr lang="ru-RU" dirty="0">
                <a:solidFill>
                  <a:srgbClr val="C00000"/>
                </a:solidFill>
              </a:rPr>
              <a:t>, </a:t>
            </a:r>
            <a:r>
              <a:rPr lang="ru-RU" dirty="0" err="1">
                <a:solidFill>
                  <a:srgbClr val="C00000"/>
                </a:solidFill>
              </a:rPr>
              <a:t>менш</a:t>
            </a:r>
            <a:r>
              <a:rPr lang="ru-RU" dirty="0">
                <a:solidFill>
                  <a:srgbClr val="C00000"/>
                </a:solidFill>
              </a:rPr>
              <a:t>, </a:t>
            </a:r>
            <a:r>
              <a:rPr lang="ru-RU" dirty="0" err="1">
                <a:solidFill>
                  <a:srgbClr val="C00000"/>
                </a:solidFill>
              </a:rPr>
              <a:t>найбільш</a:t>
            </a:r>
            <a:r>
              <a:rPr lang="ru-RU" dirty="0">
                <a:solidFill>
                  <a:srgbClr val="C00000"/>
                </a:solidFill>
              </a:rPr>
              <a:t>, </a:t>
            </a:r>
            <a:r>
              <a:rPr lang="ru-RU" dirty="0" err="1">
                <a:solidFill>
                  <a:srgbClr val="C00000"/>
                </a:solidFill>
              </a:rPr>
              <a:t>найменш</a:t>
            </a:r>
            <a:r>
              <a:rPr lang="ru-RU" dirty="0">
                <a:solidFill>
                  <a:srgbClr val="C00000"/>
                </a:solidFill>
              </a:rPr>
              <a:t> до </a:t>
            </a:r>
            <a:r>
              <a:rPr lang="ru-RU" dirty="0" err="1">
                <a:solidFill>
                  <a:srgbClr val="C00000"/>
                </a:solidFill>
              </a:rPr>
              <a:t>простої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форми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вищого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 smtClean="0">
                <a:solidFill>
                  <a:srgbClr val="C00000"/>
                </a:solidFill>
              </a:rPr>
              <a:t>ступеня</a:t>
            </a:r>
            <a:r>
              <a:rPr lang="ru-RU" dirty="0" smtClean="0"/>
              <a:t>: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      </a:t>
            </a:r>
            <a:r>
              <a:rPr lang="ru-RU" dirty="0" err="1" smtClean="0">
                <a:solidFill>
                  <a:srgbClr val="FF0000"/>
                </a:solidFill>
              </a:rPr>
              <a:t>самий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активний</a:t>
            </a:r>
            <a:r>
              <a:rPr lang="ru-RU" dirty="0"/>
              <a:t> — </a:t>
            </a:r>
            <a:r>
              <a:rPr lang="ru-RU" dirty="0" err="1">
                <a:solidFill>
                  <a:srgbClr val="00B050"/>
                </a:solidFill>
              </a:rPr>
              <a:t>найактивніший</a:t>
            </a:r>
            <a:r>
              <a:rPr lang="ru-RU" dirty="0"/>
              <a:t>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      </a:t>
            </a:r>
            <a:r>
              <a:rPr lang="ru-RU" dirty="0" err="1" smtClean="0">
                <a:solidFill>
                  <a:srgbClr val="FF0000"/>
                </a:solidFill>
              </a:rPr>
              <a:t>більш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важливіший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/>
              <a:t>— </a:t>
            </a:r>
            <a:r>
              <a:rPr lang="ru-RU" dirty="0" err="1">
                <a:solidFill>
                  <a:srgbClr val="00B050"/>
                </a:solidFill>
              </a:rPr>
              <a:t>більш</a:t>
            </a:r>
            <a:r>
              <a:rPr lang="ru-RU" dirty="0">
                <a:solidFill>
                  <a:srgbClr val="00B050"/>
                </a:solidFill>
              </a:rPr>
              <a:t> </a:t>
            </a:r>
            <a:r>
              <a:rPr lang="ru-RU" dirty="0" err="1">
                <a:solidFill>
                  <a:srgbClr val="00B050"/>
                </a:solidFill>
              </a:rPr>
              <a:t>важли­вий</a:t>
            </a:r>
            <a:r>
              <a:rPr lang="ru-RU" dirty="0"/>
              <a:t>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      </a:t>
            </a:r>
            <a:r>
              <a:rPr lang="ru-RU" dirty="0" err="1" smtClean="0">
                <a:solidFill>
                  <a:srgbClr val="FF0000"/>
                </a:solidFill>
              </a:rPr>
              <a:t>найменш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відоміший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/>
              <a:t>— </a:t>
            </a:r>
            <a:r>
              <a:rPr lang="ru-RU" dirty="0" err="1">
                <a:solidFill>
                  <a:srgbClr val="00B050"/>
                </a:solidFill>
              </a:rPr>
              <a:t>найменш</a:t>
            </a:r>
            <a:r>
              <a:rPr lang="ru-RU" dirty="0">
                <a:solidFill>
                  <a:srgbClr val="00B050"/>
                </a:solidFill>
              </a:rPr>
              <a:t> </a:t>
            </a:r>
            <a:r>
              <a:rPr lang="ru-RU" dirty="0" err="1">
                <a:solidFill>
                  <a:srgbClr val="00B050"/>
                </a:solidFill>
              </a:rPr>
              <a:t>відомий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92433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18720" cy="968152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Правопис</a:t>
            </a:r>
            <a:r>
              <a:rPr lang="ru-RU" dirty="0"/>
              <a:t> </a:t>
            </a:r>
            <a:r>
              <a:rPr lang="ru-RU" dirty="0" err="1"/>
              <a:t>суфіксів</a:t>
            </a:r>
            <a:r>
              <a:rPr lang="ru-RU" dirty="0"/>
              <a:t> -</a:t>
            </a:r>
            <a:r>
              <a:rPr lang="ru-RU" dirty="0" err="1"/>
              <a:t>ов</a:t>
            </a:r>
            <a:r>
              <a:rPr lang="ru-RU" dirty="0"/>
              <a:t>-, -ев-(-</a:t>
            </a:r>
            <a:r>
              <a:rPr lang="ru-RU" dirty="0" err="1"/>
              <a:t>єв</a:t>
            </a:r>
            <a:r>
              <a:rPr lang="ru-RU" dirty="0"/>
              <a:t>-) у </a:t>
            </a:r>
            <a:r>
              <a:rPr lang="ru-RU" dirty="0" err="1"/>
              <a:t>прикметниках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040283229"/>
              </p:ext>
            </p:extLst>
          </p:nvPr>
        </p:nvGraphicFramePr>
        <p:xfrm>
          <a:off x="251520" y="1772816"/>
          <a:ext cx="8504238" cy="4546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4085316"/>
                <a:gridCol w="2834746"/>
              </a:tblGrid>
              <a:tr h="576064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Суфкікс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Випадок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написання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Приклади</a:t>
                      </a:r>
                      <a:endParaRPr lang="ru-RU" dirty="0"/>
                    </a:p>
                  </a:txBody>
                  <a:tcPr/>
                </a:tc>
              </a:tr>
              <a:tr h="1044116"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r>
                        <a:rPr lang="ru-RU" dirty="0" err="1" smtClean="0"/>
                        <a:t>ов</a:t>
                      </a:r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1)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якщо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прикметник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утворений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від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іменника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з основою на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твердий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приголосний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;</a:t>
                      </a:r>
                      <a:r>
                        <a:rPr lang="ru-RU" dirty="0" smtClean="0"/>
                        <a:t/>
                      </a:r>
                      <a:br>
                        <a:rPr lang="ru-RU" dirty="0" smtClean="0"/>
                      </a:b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2)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якщо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прикметник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має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перед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суфіксом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м’який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приголосний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, ж, ч, ш, щ, й та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наголос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на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закінченні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сливовий,грозовий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,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крайовий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,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дощовий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,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тіньовий</a:t>
                      </a:r>
                      <a:endParaRPr lang="ru-RU" dirty="0"/>
                    </a:p>
                  </a:txBody>
                  <a:tcPr/>
                </a:tc>
              </a:tr>
              <a:tr h="1044116">
                <a:tc>
                  <a:txBody>
                    <a:bodyPr/>
                    <a:lstStyle/>
                    <a:p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-ев-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якщо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прикметник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утворений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від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іменника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з осно­вою на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м’який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приголосний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і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має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наголос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на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осно­ві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слова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замшевий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,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яблуневий</a:t>
                      </a:r>
                      <a:endParaRPr lang="ru-RU" dirty="0"/>
                    </a:p>
                  </a:txBody>
                  <a:tcPr/>
                </a:tc>
              </a:tr>
              <a:tr h="1044116">
                <a:tc>
                  <a:txBody>
                    <a:bodyPr/>
                    <a:lstStyle/>
                    <a:p>
                      <a:pPr fontAlgn="t"/>
                      <a:r>
                        <a:rPr lang="ru-RU" dirty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-</a:t>
                      </a:r>
                      <a:r>
                        <a:rPr lang="ru-RU" dirty="0" err="1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єв</a:t>
                      </a:r>
                      <a:r>
                        <a:rPr lang="ru-RU" dirty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-</a:t>
                      </a:r>
                    </a:p>
                  </a:txBody>
                  <a:tcPr marL="30480" marR="30480" marT="30480" marB="30480"/>
                </a:tc>
                <a:tc>
                  <a:txBody>
                    <a:bodyPr/>
                    <a:lstStyle/>
                    <a:p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після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й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або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літер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на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позначення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по­довженого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м’якого</a:t>
                      </a:r>
                      <a:r>
                        <a:rPr lang="ru-RU" b="0" i="0" dirty="0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приголосного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0" i="0" dirty="0" err="1" smtClean="0">
                          <a:solidFill>
                            <a:srgbClr val="3D3D3D"/>
                          </a:solidFill>
                          <a:effectLst/>
                          <a:latin typeface="Tahoma"/>
                        </a:rPr>
                        <a:t>миттєвий,суттєвий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6286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148</TotalTime>
  <Words>750</Words>
  <Application>Microsoft Office PowerPoint</Application>
  <PresentationFormat>Экран (4:3)</PresentationFormat>
  <Paragraphs>78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Официальная</vt:lpstr>
      <vt:lpstr>Прикметник</vt:lpstr>
      <vt:lpstr>   </vt:lpstr>
      <vt:lpstr>Морфологічні ознаки</vt:lpstr>
      <vt:lpstr>СИНТАКСИЧНІ ОЗНАКИ</vt:lpstr>
      <vt:lpstr>   </vt:lpstr>
      <vt:lpstr>Зауважте!</vt:lpstr>
      <vt:lpstr>Особливості відмінювання прикметників</vt:lpstr>
      <vt:lpstr>  </vt:lpstr>
      <vt:lpstr>Відмінкові закінчення прикметників  </vt:lpstr>
      <vt:lpstr>Ступені порівняння прикметників</vt:lpstr>
      <vt:lpstr>   </vt:lpstr>
      <vt:lpstr> </vt:lpstr>
      <vt:lpstr>Презентация PowerPoint</vt:lpstr>
      <vt:lpstr>Не утворюють форм ступенів порівняння такі прикметники:</vt:lpstr>
      <vt:lpstr>Презентация PowerPoint</vt:lpstr>
      <vt:lpstr>Типові помилки </vt:lpstr>
      <vt:lpstr>Правопис суфіксів -ов-, -ев-(-єв-) у прикметниках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6</cp:revision>
  <dcterms:created xsi:type="dcterms:W3CDTF">2020-08-10T14:58:00Z</dcterms:created>
  <dcterms:modified xsi:type="dcterms:W3CDTF">2020-08-10T17:26:14Z</dcterms:modified>
</cp:coreProperties>
</file>