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Arimo" panose="020B060402020202020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Gaegu Bold" panose="020B0604020202020204" charset="0"/>
      <p:regular r:id="rId24"/>
    </p:embeddedFont>
    <p:embeddedFont>
      <p:font typeface="Josefin Sans" panose="020B0604020202020204" charset="0"/>
      <p:regular r:id="rId25"/>
    </p:embeddedFont>
    <p:embeddedFont>
      <p:font typeface="Open Sans" panose="020B0604020202020204" charset="0"/>
      <p:regular r:id="rId26"/>
    </p:embeddedFont>
    <p:embeddedFont>
      <p:font typeface="Open Sans Bold" panose="020B0604020202020204" charset="0"/>
      <p:regular r:id="rId27"/>
    </p:embeddedFont>
    <p:embeddedFont>
      <p:font typeface="Open Sans Bold Italics" panose="020B0604020202020204" charset="0"/>
      <p:regular r:id="rId28"/>
    </p:embeddedFont>
    <p:embeddedFont>
      <p:font typeface="Thicker" panose="020B0604020202020204" charset="0"/>
      <p:regular r:id="rId29"/>
    </p:embeddedFont>
    <p:embeddedFont>
      <p:font typeface="Waffle Soft" panose="020B0604020202020204" charset="-52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svg"/><Relationship Id="rId3" Type="http://schemas.openxmlformats.org/officeDocument/2006/relationships/image" Target="../media/image14.svg"/><Relationship Id="rId7" Type="http://schemas.openxmlformats.org/officeDocument/2006/relationships/image" Target="../media/image16.svg"/><Relationship Id="rId12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8.svg"/><Relationship Id="rId5" Type="http://schemas.openxmlformats.org/officeDocument/2006/relationships/image" Target="../media/image4.sv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svg"/><Relationship Id="rId7" Type="http://schemas.openxmlformats.org/officeDocument/2006/relationships/image" Target="../media/image4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2.svg"/><Relationship Id="rId5" Type="http://schemas.openxmlformats.org/officeDocument/2006/relationships/image" Target="../media/image24.svg"/><Relationship Id="rId10" Type="http://schemas.openxmlformats.org/officeDocument/2006/relationships/image" Target="../media/image1.png"/><Relationship Id="rId4" Type="http://schemas.openxmlformats.org/officeDocument/2006/relationships/image" Target="../media/image23.png"/><Relationship Id="rId9" Type="http://schemas.openxmlformats.org/officeDocument/2006/relationships/image" Target="../media/image2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7" Type="http://schemas.openxmlformats.org/officeDocument/2006/relationships/image" Target="../media/image41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10.svg"/><Relationship Id="rId3" Type="http://schemas.openxmlformats.org/officeDocument/2006/relationships/image" Target="../media/image44.svg"/><Relationship Id="rId7" Type="http://schemas.openxmlformats.org/officeDocument/2006/relationships/image" Target="../media/image16.svg"/><Relationship Id="rId12" Type="http://schemas.openxmlformats.org/officeDocument/2006/relationships/image" Target="../media/image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48.svg"/><Relationship Id="rId5" Type="http://schemas.openxmlformats.org/officeDocument/2006/relationships/image" Target="../media/image4.svg"/><Relationship Id="rId10" Type="http://schemas.openxmlformats.org/officeDocument/2006/relationships/image" Target="../media/image47.png"/><Relationship Id="rId4" Type="http://schemas.openxmlformats.org/officeDocument/2006/relationships/image" Target="../media/image3.png"/><Relationship Id="rId9" Type="http://schemas.openxmlformats.org/officeDocument/2006/relationships/image" Target="../media/image4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7" Type="http://schemas.openxmlformats.org/officeDocument/2006/relationships/image" Target="../media/image54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svg"/><Relationship Id="rId4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6.svg"/><Relationship Id="rId7" Type="http://schemas.openxmlformats.org/officeDocument/2006/relationships/image" Target="../media/image6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2.svg"/><Relationship Id="rId5" Type="http://schemas.openxmlformats.org/officeDocument/2006/relationships/image" Target="../media/image10.svg"/><Relationship Id="rId10" Type="http://schemas.openxmlformats.org/officeDocument/2006/relationships/image" Target="../media/image61.png"/><Relationship Id="rId4" Type="http://schemas.openxmlformats.org/officeDocument/2006/relationships/image" Target="../media/image9.png"/><Relationship Id="rId9" Type="http://schemas.openxmlformats.org/officeDocument/2006/relationships/image" Target="../media/image3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3.png"/><Relationship Id="rId3" Type="http://schemas.openxmlformats.org/officeDocument/2006/relationships/image" Target="../media/image64.svg"/><Relationship Id="rId7" Type="http://schemas.openxmlformats.org/officeDocument/2006/relationships/image" Target="../media/image66.svg"/><Relationship Id="rId12" Type="http://schemas.openxmlformats.org/officeDocument/2006/relationships/hyperlink" Target="https://www.baamboozle.com/search?param=%D1%81%D0%BA%D0%BB%D0%B0%D0%B4%D0%B8+%D1%80%D0%B5%D1%87%D0%B5%D0%BD%D0%BD%D1%8F&amp;language=&amp;sort_by=featured&amp;results_from=all&amp;filter_questions_min=10" TargetMode="External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4.svg"/><Relationship Id="rId5" Type="http://schemas.openxmlformats.org/officeDocument/2006/relationships/image" Target="../media/image16.svg"/><Relationship Id="rId15" Type="http://schemas.openxmlformats.org/officeDocument/2006/relationships/hyperlink" Target="https://www.baamboozle.com/game/814660" TargetMode="External"/><Relationship Id="rId10" Type="http://schemas.openxmlformats.org/officeDocument/2006/relationships/image" Target="../media/image3.png"/><Relationship Id="rId4" Type="http://schemas.openxmlformats.org/officeDocument/2006/relationships/image" Target="../media/image15.png"/><Relationship Id="rId9" Type="http://schemas.openxmlformats.org/officeDocument/2006/relationships/image" Target="../media/image22.svg"/><Relationship Id="rId14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68.png"/><Relationship Id="rId7" Type="http://schemas.openxmlformats.org/officeDocument/2006/relationships/image" Target="../media/image3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10" Type="http://schemas.openxmlformats.org/officeDocument/2006/relationships/image" Target="../media/image71.svg"/><Relationship Id="rId4" Type="http://schemas.openxmlformats.org/officeDocument/2006/relationships/image" Target="../media/image69.svg"/><Relationship Id="rId9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svg"/><Relationship Id="rId7" Type="http://schemas.openxmlformats.org/officeDocument/2006/relationships/image" Target="../media/image77.sv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75.svg"/><Relationship Id="rId4" Type="http://schemas.openxmlformats.org/officeDocument/2006/relationships/image" Target="../media/image74.png"/><Relationship Id="rId9" Type="http://schemas.openxmlformats.org/officeDocument/2006/relationships/image" Target="../media/image79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svg"/><Relationship Id="rId7" Type="http://schemas.openxmlformats.org/officeDocument/2006/relationships/image" Target="../media/image85.sv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svg"/><Relationship Id="rId4" Type="http://schemas.openxmlformats.org/officeDocument/2006/relationships/image" Target="../media/image82.png"/><Relationship Id="rId9" Type="http://schemas.openxmlformats.org/officeDocument/2006/relationships/image" Target="../media/image87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8.svg"/><Relationship Id="rId3" Type="http://schemas.openxmlformats.org/officeDocument/2006/relationships/image" Target="../media/image44.svg"/><Relationship Id="rId7" Type="http://schemas.openxmlformats.org/officeDocument/2006/relationships/image" Target="../media/image16.svg"/><Relationship Id="rId12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46.svg"/><Relationship Id="rId5" Type="http://schemas.openxmlformats.org/officeDocument/2006/relationships/image" Target="../media/image4.svg"/><Relationship Id="rId10" Type="http://schemas.openxmlformats.org/officeDocument/2006/relationships/image" Target="../media/image45.png"/><Relationship Id="rId4" Type="http://schemas.openxmlformats.org/officeDocument/2006/relationships/image" Target="../media/image3.png"/><Relationship Id="rId9" Type="http://schemas.openxmlformats.org/officeDocument/2006/relationships/image" Target="../media/image10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sv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sv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587241" y="4735181"/>
            <a:ext cx="12125886" cy="1256732"/>
            <a:chOff x="0" y="0"/>
            <a:chExt cx="3193649" cy="3309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93649" cy="330991"/>
            </a:xfrm>
            <a:custGeom>
              <a:avLst/>
              <a:gdLst/>
              <a:ahLst/>
              <a:cxnLst/>
              <a:rect l="l" t="t" r="r" b="b"/>
              <a:pathLst>
                <a:path w="3193649" h="330991">
                  <a:moveTo>
                    <a:pt x="32562" y="0"/>
                  </a:moveTo>
                  <a:lnTo>
                    <a:pt x="3161087" y="0"/>
                  </a:lnTo>
                  <a:cubicBezTo>
                    <a:pt x="3169723" y="0"/>
                    <a:pt x="3178005" y="3431"/>
                    <a:pt x="3184112" y="9537"/>
                  </a:cubicBezTo>
                  <a:cubicBezTo>
                    <a:pt x="3190218" y="15644"/>
                    <a:pt x="3193649" y="23926"/>
                    <a:pt x="3193649" y="32562"/>
                  </a:cubicBezTo>
                  <a:lnTo>
                    <a:pt x="3193649" y="298430"/>
                  </a:lnTo>
                  <a:cubicBezTo>
                    <a:pt x="3193649" y="316413"/>
                    <a:pt x="3179071" y="330991"/>
                    <a:pt x="3161087" y="330991"/>
                  </a:cubicBezTo>
                  <a:lnTo>
                    <a:pt x="32562" y="330991"/>
                  </a:lnTo>
                  <a:cubicBezTo>
                    <a:pt x="14578" y="330991"/>
                    <a:pt x="0" y="316413"/>
                    <a:pt x="0" y="298430"/>
                  </a:cubicBezTo>
                  <a:lnTo>
                    <a:pt x="0" y="32562"/>
                  </a:lnTo>
                  <a:cubicBezTo>
                    <a:pt x="0" y="14578"/>
                    <a:pt x="14578" y="0"/>
                    <a:pt x="32562" y="0"/>
                  </a:cubicBezTo>
                  <a:close/>
                </a:path>
              </a:pathLst>
            </a:custGeom>
            <a:solidFill>
              <a:srgbClr val="24536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193649" cy="359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284905" y="6117038"/>
            <a:ext cx="7764516" cy="3359918"/>
          </a:xfrm>
          <a:custGeom>
            <a:avLst/>
            <a:gdLst/>
            <a:ahLst/>
            <a:cxnLst/>
            <a:rect l="l" t="t" r="r" b="b"/>
            <a:pathLst>
              <a:path w="7764516" h="3359918">
                <a:moveTo>
                  <a:pt x="0" y="0"/>
                </a:moveTo>
                <a:lnTo>
                  <a:pt x="7764516" y="0"/>
                </a:lnTo>
                <a:lnTo>
                  <a:pt x="7764516" y="3359918"/>
                </a:lnTo>
                <a:lnTo>
                  <a:pt x="0" y="33599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270742" y="9467431"/>
            <a:ext cx="13544899" cy="6107518"/>
          </a:xfrm>
          <a:custGeom>
            <a:avLst/>
            <a:gdLst/>
            <a:ahLst/>
            <a:cxnLst/>
            <a:rect l="l" t="t" r="r" b="b"/>
            <a:pathLst>
              <a:path w="13544899" h="6107518">
                <a:moveTo>
                  <a:pt x="0" y="0"/>
                </a:moveTo>
                <a:lnTo>
                  <a:pt x="13544899" y="0"/>
                </a:lnTo>
                <a:lnTo>
                  <a:pt x="13544899" y="6107518"/>
                </a:lnTo>
                <a:lnTo>
                  <a:pt x="0" y="61075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6434" y="408588"/>
            <a:ext cx="4680928" cy="4544756"/>
          </a:xfrm>
          <a:custGeom>
            <a:avLst/>
            <a:gdLst/>
            <a:ahLst/>
            <a:cxnLst/>
            <a:rect l="l" t="t" r="r" b="b"/>
            <a:pathLst>
              <a:path w="4680928" h="4544756">
                <a:moveTo>
                  <a:pt x="0" y="0"/>
                </a:moveTo>
                <a:lnTo>
                  <a:pt x="4680929" y="0"/>
                </a:lnTo>
                <a:lnTo>
                  <a:pt x="4680929" y="4544757"/>
                </a:lnTo>
                <a:lnTo>
                  <a:pt x="0" y="454475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96053" y="4932304"/>
            <a:ext cx="4304968" cy="7588886"/>
          </a:xfrm>
          <a:custGeom>
            <a:avLst/>
            <a:gdLst/>
            <a:ahLst/>
            <a:cxnLst/>
            <a:rect l="l" t="t" r="r" b="b"/>
            <a:pathLst>
              <a:path w="4304968" h="7588886">
                <a:moveTo>
                  <a:pt x="0" y="0"/>
                </a:moveTo>
                <a:lnTo>
                  <a:pt x="4304968" y="0"/>
                </a:lnTo>
                <a:lnTo>
                  <a:pt x="4304968" y="7588886"/>
                </a:lnTo>
                <a:lnTo>
                  <a:pt x="0" y="758888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323475" y="7058713"/>
            <a:ext cx="1886229" cy="2418243"/>
          </a:xfrm>
          <a:custGeom>
            <a:avLst/>
            <a:gdLst/>
            <a:ahLst/>
            <a:cxnLst/>
            <a:rect l="l" t="t" r="r" b="b"/>
            <a:pathLst>
              <a:path w="1886229" h="2418243">
                <a:moveTo>
                  <a:pt x="0" y="0"/>
                </a:moveTo>
                <a:lnTo>
                  <a:pt x="1886230" y="0"/>
                </a:lnTo>
                <a:lnTo>
                  <a:pt x="1886230" y="2418243"/>
                </a:lnTo>
                <a:lnTo>
                  <a:pt x="0" y="241824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-256549" y="6311469"/>
            <a:ext cx="4843789" cy="4613272"/>
          </a:xfrm>
          <a:custGeom>
            <a:avLst/>
            <a:gdLst/>
            <a:ahLst/>
            <a:cxnLst/>
            <a:rect l="l" t="t" r="r" b="b"/>
            <a:pathLst>
              <a:path w="4843789" h="4613272">
                <a:moveTo>
                  <a:pt x="0" y="0"/>
                </a:moveTo>
                <a:lnTo>
                  <a:pt x="4843790" y="0"/>
                </a:lnTo>
                <a:lnTo>
                  <a:pt x="4843790" y="4613272"/>
                </a:lnTo>
                <a:lnTo>
                  <a:pt x="0" y="4613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359368" y="1004891"/>
            <a:ext cx="12899932" cy="2873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200"/>
              </a:lnSpc>
            </a:pPr>
            <a:r>
              <a:rPr lang="en-US" sz="8000">
                <a:solidFill>
                  <a:srgbClr val="059F78"/>
                </a:solidFill>
                <a:latin typeface="HappyThursday TH Bold"/>
              </a:rPr>
              <a:t>РЕЧЕННЯ, ЙОГО ГРАМАТИЧНА ОСНОВА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38030" y="4661872"/>
            <a:ext cx="10662237" cy="1079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000"/>
              </a:lnSpc>
              <a:spcBef>
                <a:spcPct val="0"/>
              </a:spcBef>
            </a:pPr>
            <a:r>
              <a:rPr lang="en-US" sz="5000" spc="1500">
                <a:solidFill>
                  <a:srgbClr val="FFFFFF"/>
                </a:solidFill>
                <a:latin typeface="Gaegu Bold"/>
              </a:rPr>
              <a:t>ПІДМЕТ І ПРИСУДОК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84905" y="9391231"/>
            <a:ext cx="7764516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</a:pPr>
            <a:r>
              <a:rPr lang="en-US" sz="4299">
                <a:solidFill>
                  <a:srgbClr val="E4FFF1"/>
                </a:solidFill>
                <a:latin typeface="Open Sans"/>
              </a:rPr>
              <a:t>Для 5 класу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22357" y="0"/>
            <a:ext cx="10143737" cy="9479783"/>
          </a:xfrm>
          <a:custGeom>
            <a:avLst/>
            <a:gdLst/>
            <a:ahLst/>
            <a:cxnLst/>
            <a:rect l="l" t="t" r="r" b="b"/>
            <a:pathLst>
              <a:path w="10143737" h="9479783">
                <a:moveTo>
                  <a:pt x="0" y="0"/>
                </a:moveTo>
                <a:lnTo>
                  <a:pt x="10143737" y="0"/>
                </a:lnTo>
                <a:lnTo>
                  <a:pt x="10143737" y="9479783"/>
                </a:lnTo>
                <a:lnTo>
                  <a:pt x="0" y="94797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555165" y="7995637"/>
            <a:ext cx="13544899" cy="6107518"/>
          </a:xfrm>
          <a:custGeom>
            <a:avLst/>
            <a:gdLst/>
            <a:ahLst/>
            <a:cxnLst/>
            <a:rect l="l" t="t" r="r" b="b"/>
            <a:pathLst>
              <a:path w="13544899" h="6107518">
                <a:moveTo>
                  <a:pt x="0" y="0"/>
                </a:moveTo>
                <a:lnTo>
                  <a:pt x="13544899" y="0"/>
                </a:lnTo>
                <a:lnTo>
                  <a:pt x="13544899" y="6107518"/>
                </a:lnTo>
                <a:lnTo>
                  <a:pt x="0" y="61075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113532" y="1524946"/>
            <a:ext cx="6884030" cy="6556416"/>
          </a:xfrm>
          <a:custGeom>
            <a:avLst/>
            <a:gdLst/>
            <a:ahLst/>
            <a:cxnLst/>
            <a:rect l="l" t="t" r="r" b="b"/>
            <a:pathLst>
              <a:path w="6884030" h="6556416">
                <a:moveTo>
                  <a:pt x="0" y="0"/>
                </a:moveTo>
                <a:lnTo>
                  <a:pt x="6884029" y="0"/>
                </a:lnTo>
                <a:lnTo>
                  <a:pt x="6884029" y="6556416"/>
                </a:lnTo>
                <a:lnTo>
                  <a:pt x="0" y="65564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13532" y="4958039"/>
            <a:ext cx="2369327" cy="3037598"/>
          </a:xfrm>
          <a:custGeom>
            <a:avLst/>
            <a:gdLst/>
            <a:ahLst/>
            <a:cxnLst/>
            <a:rect l="l" t="t" r="r" b="b"/>
            <a:pathLst>
              <a:path w="2369327" h="3037598">
                <a:moveTo>
                  <a:pt x="0" y="0"/>
                </a:moveTo>
                <a:lnTo>
                  <a:pt x="2369326" y="0"/>
                </a:lnTo>
                <a:lnTo>
                  <a:pt x="2369326" y="3037598"/>
                </a:lnTo>
                <a:lnTo>
                  <a:pt x="0" y="30375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36591">
            <a:off x="-225064" y="1067588"/>
            <a:ext cx="1990256" cy="1624773"/>
          </a:xfrm>
          <a:custGeom>
            <a:avLst/>
            <a:gdLst/>
            <a:ahLst/>
            <a:cxnLst/>
            <a:rect l="l" t="t" r="r" b="b"/>
            <a:pathLst>
              <a:path w="1990256" h="1624773">
                <a:moveTo>
                  <a:pt x="0" y="0"/>
                </a:moveTo>
                <a:lnTo>
                  <a:pt x="1990256" y="0"/>
                </a:lnTo>
                <a:lnTo>
                  <a:pt x="1990256" y="1624773"/>
                </a:lnTo>
                <a:lnTo>
                  <a:pt x="0" y="162477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6713040">
            <a:off x="13086483" y="690293"/>
            <a:ext cx="2423424" cy="2379362"/>
          </a:xfrm>
          <a:custGeom>
            <a:avLst/>
            <a:gdLst/>
            <a:ahLst/>
            <a:cxnLst/>
            <a:rect l="l" t="t" r="r" b="b"/>
            <a:pathLst>
              <a:path w="2423424" h="2379362">
                <a:moveTo>
                  <a:pt x="0" y="0"/>
                </a:moveTo>
                <a:lnTo>
                  <a:pt x="2423424" y="0"/>
                </a:lnTo>
                <a:lnTo>
                  <a:pt x="2423424" y="2379362"/>
                </a:lnTo>
                <a:lnTo>
                  <a:pt x="0" y="23793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96677" y="6248238"/>
            <a:ext cx="8787644" cy="157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6080"/>
              </a:lnSpc>
              <a:spcBef>
                <a:spcPct val="0"/>
              </a:spcBef>
            </a:pPr>
            <a:r>
              <a:rPr lang="en-US" sz="3800" u="none">
                <a:solidFill>
                  <a:srgbClr val="24536B"/>
                </a:solidFill>
                <a:latin typeface="Gaegu Bold"/>
              </a:rPr>
              <a:t>LET'S GET STARTED! </a:t>
            </a:r>
          </a:p>
          <a:p>
            <a:pPr marL="0" lvl="0" indent="0" algn="ctr">
              <a:lnSpc>
                <a:spcPts val="6080"/>
              </a:lnSpc>
              <a:spcBef>
                <a:spcPct val="0"/>
              </a:spcBef>
            </a:pPr>
            <a:r>
              <a:rPr lang="en-US" sz="3800" u="none">
                <a:solidFill>
                  <a:srgbClr val="24536B"/>
                </a:solidFill>
                <a:latin typeface="Thicker"/>
              </a:rPr>
              <a:t>НЕ ДУМАЙ ПРО ЦЕ, ДАВАЙ ПОЧНЕМО!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010896" y="1028700"/>
            <a:ext cx="8099807" cy="654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730"/>
              </a:lnSpc>
              <a:spcBef>
                <a:spcPct val="0"/>
              </a:spcBef>
            </a:pPr>
            <a:r>
              <a:rPr lang="en-US" sz="4300">
                <a:solidFill>
                  <a:srgbClr val="FFFFFF"/>
                </a:solidFill>
                <a:latin typeface="HappyThursday TH Bold"/>
              </a:rPr>
              <a:t>МЕТА: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010896" y="1790201"/>
            <a:ext cx="8099807" cy="941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3124" lvl="1" indent="-291562" algn="ctr">
              <a:lnSpc>
                <a:spcPts val="3781"/>
              </a:lnSpc>
              <a:spcBef>
                <a:spcPct val="0"/>
              </a:spcBef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Josefin Sans"/>
              </a:rPr>
              <a:t>поглибити знaння п'ятиклaсників про речення, грaмaтичну основу;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796677" y="2726465"/>
            <a:ext cx="8787644" cy="4459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1039" lvl="1" indent="-275519" algn="ctr">
              <a:lnSpc>
                <a:spcPts val="3573"/>
              </a:lnSpc>
              <a:spcBef>
                <a:spcPct val="0"/>
              </a:spcBef>
              <a:buFont typeface="Arial"/>
              <a:buChar char="•"/>
            </a:pPr>
            <a:r>
              <a:rPr lang="en-US" sz="2552">
                <a:solidFill>
                  <a:srgbClr val="000000"/>
                </a:solidFill>
                <a:latin typeface="Josefin Sans"/>
              </a:rPr>
              <a:t>вдосконалювати вміння визначати граматичну основу речення; формувати загальнопізнавальні вміння виділяти граматичну основу в реченні, визначати спосіб морфологічного вираження підмета і присудка; </a:t>
            </a:r>
          </a:p>
          <a:p>
            <a:pPr marL="551039" lvl="1" indent="-275519" algn="ctr">
              <a:lnSpc>
                <a:spcPts val="3573"/>
              </a:lnSpc>
              <a:spcBef>
                <a:spcPct val="0"/>
              </a:spcBef>
              <a:buFont typeface="Arial"/>
              <a:buChar char="•"/>
            </a:pPr>
            <a:r>
              <a:rPr lang="en-US" sz="2552">
                <a:solidFill>
                  <a:srgbClr val="000000"/>
                </a:solidFill>
                <a:latin typeface="Josefin Sans"/>
              </a:rPr>
              <a:t>розвивати культуру мовлення та творчі вміння побудови речень із зв’язних висловлювань;</a:t>
            </a:r>
          </a:p>
          <a:p>
            <a:pPr marL="551039" lvl="1" indent="-275519" algn="ctr">
              <a:lnSpc>
                <a:spcPts val="3573"/>
              </a:lnSpc>
              <a:spcBef>
                <a:spcPct val="0"/>
              </a:spcBef>
              <a:buFont typeface="Arial"/>
              <a:buChar char="•"/>
            </a:pPr>
            <a:r>
              <a:rPr lang="en-US" sz="2552">
                <a:solidFill>
                  <a:srgbClr val="000000"/>
                </a:solidFill>
                <a:latin typeface="Josefin Sans"/>
              </a:rPr>
              <a:t>виховувати повагу до результатів своєї праці.</a:t>
            </a:r>
          </a:p>
          <a:p>
            <a:pPr algn="ctr">
              <a:lnSpc>
                <a:spcPts val="3573"/>
              </a:lnSpc>
              <a:spcBef>
                <a:spcPct val="0"/>
              </a:spcBef>
            </a:pPr>
            <a:endParaRPr lang="en-US" sz="2552">
              <a:solidFill>
                <a:srgbClr val="000000"/>
              </a:solidFill>
              <a:latin typeface="Josefin Sans"/>
            </a:endParaRPr>
          </a:p>
          <a:p>
            <a:pPr algn="ctr">
              <a:lnSpc>
                <a:spcPts val="3573"/>
              </a:lnSpc>
              <a:spcBef>
                <a:spcPct val="0"/>
              </a:spcBef>
            </a:pPr>
            <a:endParaRPr lang="en-US" sz="2552">
              <a:solidFill>
                <a:srgbClr val="000000"/>
              </a:solidFill>
              <a:latin typeface="Josefi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838745">
            <a:off x="16827024" y="6642266"/>
            <a:ext cx="2661690" cy="3632579"/>
          </a:xfrm>
          <a:custGeom>
            <a:avLst/>
            <a:gdLst/>
            <a:ahLst/>
            <a:cxnLst/>
            <a:rect l="l" t="t" r="r" b="b"/>
            <a:pathLst>
              <a:path w="2661690" h="3632579">
                <a:moveTo>
                  <a:pt x="0" y="0"/>
                </a:moveTo>
                <a:lnTo>
                  <a:pt x="2661689" y="0"/>
                </a:lnTo>
                <a:lnTo>
                  <a:pt x="2661689" y="3632579"/>
                </a:lnTo>
                <a:lnTo>
                  <a:pt x="0" y="3632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605431" y="513512"/>
            <a:ext cx="8653869" cy="9259976"/>
          </a:xfrm>
          <a:custGeom>
            <a:avLst/>
            <a:gdLst/>
            <a:ahLst/>
            <a:cxnLst/>
            <a:rect l="l" t="t" r="r" b="b"/>
            <a:pathLst>
              <a:path w="8653869" h="9259976">
                <a:moveTo>
                  <a:pt x="0" y="0"/>
                </a:moveTo>
                <a:lnTo>
                  <a:pt x="8653869" y="0"/>
                </a:lnTo>
                <a:lnTo>
                  <a:pt x="8653869" y="9259976"/>
                </a:lnTo>
                <a:lnTo>
                  <a:pt x="0" y="92599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5140259" y="6719729"/>
            <a:ext cx="13544899" cy="6107518"/>
          </a:xfrm>
          <a:custGeom>
            <a:avLst/>
            <a:gdLst/>
            <a:ahLst/>
            <a:cxnLst/>
            <a:rect l="l" t="t" r="r" b="b"/>
            <a:pathLst>
              <a:path w="13544899" h="6107518">
                <a:moveTo>
                  <a:pt x="0" y="0"/>
                </a:moveTo>
                <a:lnTo>
                  <a:pt x="13544899" y="0"/>
                </a:lnTo>
                <a:lnTo>
                  <a:pt x="13544899" y="6107518"/>
                </a:lnTo>
                <a:lnTo>
                  <a:pt x="0" y="610751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683939" y="524662"/>
            <a:ext cx="4720701" cy="2712257"/>
          </a:xfrm>
          <a:custGeom>
            <a:avLst/>
            <a:gdLst/>
            <a:ahLst/>
            <a:cxnLst/>
            <a:rect l="l" t="t" r="r" b="b"/>
            <a:pathLst>
              <a:path w="4720701" h="2712257">
                <a:moveTo>
                  <a:pt x="0" y="0"/>
                </a:moveTo>
                <a:lnTo>
                  <a:pt x="4720701" y="0"/>
                </a:lnTo>
                <a:lnTo>
                  <a:pt x="4720701" y="2712257"/>
                </a:lnTo>
                <a:lnTo>
                  <a:pt x="0" y="27122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673796" y="2473060"/>
            <a:ext cx="9905324" cy="4286304"/>
          </a:xfrm>
          <a:custGeom>
            <a:avLst/>
            <a:gdLst/>
            <a:ahLst/>
            <a:cxnLst/>
            <a:rect l="l" t="t" r="r" b="b"/>
            <a:pathLst>
              <a:path w="9905324" h="4286304">
                <a:moveTo>
                  <a:pt x="0" y="0"/>
                </a:moveTo>
                <a:lnTo>
                  <a:pt x="9905324" y="0"/>
                </a:lnTo>
                <a:lnTo>
                  <a:pt x="9905324" y="4286304"/>
                </a:lnTo>
                <a:lnTo>
                  <a:pt x="0" y="428630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144000" y="3328038"/>
            <a:ext cx="7346984" cy="58159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3300">
                <a:solidFill>
                  <a:srgbClr val="24536B"/>
                </a:solidFill>
                <a:latin typeface="Gaegu Bold"/>
              </a:rPr>
              <a:t>Слово-?</a:t>
            </a:r>
          </a:p>
          <a:p>
            <a:pPr algn="ctr">
              <a:lnSpc>
                <a:spcPts val="5280"/>
              </a:lnSpc>
            </a:pPr>
            <a:r>
              <a:rPr lang="en-US" sz="3300">
                <a:solidFill>
                  <a:srgbClr val="24536B"/>
                </a:solidFill>
                <a:latin typeface="Gaegu Bold"/>
              </a:rPr>
              <a:t>Що таке словосполучення?</a:t>
            </a:r>
          </a:p>
          <a:p>
            <a:pPr algn="ctr">
              <a:lnSpc>
                <a:spcPts val="5280"/>
              </a:lnSpc>
            </a:pPr>
            <a:endParaRPr lang="en-US" sz="3300">
              <a:solidFill>
                <a:srgbClr val="24536B"/>
              </a:solidFill>
              <a:latin typeface="Gaegu Bold"/>
            </a:endParaRPr>
          </a:p>
          <a:p>
            <a:pPr algn="ctr">
              <a:lnSpc>
                <a:spcPts val="5280"/>
              </a:lnSpc>
            </a:pPr>
            <a:r>
              <a:rPr lang="en-US" sz="3300">
                <a:solidFill>
                  <a:srgbClr val="24536B"/>
                </a:solidFill>
                <a:latin typeface="Gaegu Bold"/>
              </a:rPr>
              <a:t>Які сполучення слів не є словосполученнями?</a:t>
            </a:r>
          </a:p>
          <a:p>
            <a:pPr>
              <a:lnSpc>
                <a:spcPts val="5280"/>
              </a:lnSpc>
            </a:pPr>
            <a:endParaRPr lang="en-US" sz="3300">
              <a:solidFill>
                <a:srgbClr val="24536B"/>
              </a:solidFill>
              <a:latin typeface="Gaegu Bold"/>
            </a:endParaRPr>
          </a:p>
          <a:p>
            <a:pPr algn="ctr">
              <a:lnSpc>
                <a:spcPts val="5280"/>
              </a:lnSpc>
            </a:pPr>
            <a:r>
              <a:rPr lang="en-US" sz="3300">
                <a:solidFill>
                  <a:srgbClr val="24536B"/>
                </a:solidFill>
                <a:latin typeface="Gaegu Bold"/>
              </a:rPr>
              <a:t>Які речення виділяють за метою висловлювання?</a:t>
            </a:r>
          </a:p>
          <a:p>
            <a:pPr>
              <a:lnSpc>
                <a:spcPts val="3360"/>
              </a:lnSpc>
            </a:pPr>
            <a:endParaRPr lang="en-US" sz="3300">
              <a:solidFill>
                <a:srgbClr val="24536B"/>
              </a:solidFill>
              <a:latin typeface="Gaegu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9144000" y="1680766"/>
            <a:ext cx="7878035" cy="1293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FFFFFF"/>
                </a:solidFill>
                <a:latin typeface="HappyThursday TH Bold"/>
              </a:rPr>
              <a:t>ПРИГАДАЙМО!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17439" y="2142651"/>
            <a:ext cx="14591767" cy="7916033"/>
          </a:xfrm>
          <a:custGeom>
            <a:avLst/>
            <a:gdLst/>
            <a:ahLst/>
            <a:cxnLst/>
            <a:rect l="l" t="t" r="r" b="b"/>
            <a:pathLst>
              <a:path w="14591767" h="7916033">
                <a:moveTo>
                  <a:pt x="0" y="0"/>
                </a:moveTo>
                <a:lnTo>
                  <a:pt x="14591767" y="0"/>
                </a:lnTo>
                <a:lnTo>
                  <a:pt x="14591767" y="7916034"/>
                </a:lnTo>
                <a:lnTo>
                  <a:pt x="0" y="79160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2866891"/>
            <a:ext cx="4317154" cy="7420109"/>
          </a:xfrm>
          <a:custGeom>
            <a:avLst/>
            <a:gdLst/>
            <a:ahLst/>
            <a:cxnLst/>
            <a:rect l="l" t="t" r="r" b="b"/>
            <a:pathLst>
              <a:path w="4317154" h="7420109">
                <a:moveTo>
                  <a:pt x="0" y="0"/>
                </a:moveTo>
                <a:lnTo>
                  <a:pt x="4317154" y="0"/>
                </a:lnTo>
                <a:lnTo>
                  <a:pt x="4317154" y="7420109"/>
                </a:lnTo>
                <a:lnTo>
                  <a:pt x="0" y="74201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125304" y="4092484"/>
            <a:ext cx="2653469" cy="2653469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FC346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6674911" y="5141295"/>
            <a:ext cx="1299079" cy="368614"/>
          </a:xfrm>
          <a:custGeom>
            <a:avLst/>
            <a:gdLst/>
            <a:ahLst/>
            <a:cxnLst/>
            <a:rect l="l" t="t" r="r" b="b"/>
            <a:pathLst>
              <a:path w="1299079" h="368614">
                <a:moveTo>
                  <a:pt x="0" y="0"/>
                </a:moveTo>
                <a:lnTo>
                  <a:pt x="1299079" y="0"/>
                </a:lnTo>
                <a:lnTo>
                  <a:pt x="1299079" y="368613"/>
                </a:lnTo>
                <a:lnTo>
                  <a:pt x="0" y="3686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158577" y="279318"/>
            <a:ext cx="13956277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Пояснити, скласти  за схемою речення 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7978391" y="4490191"/>
            <a:ext cx="1858056" cy="185805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7E786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836447" y="4427174"/>
            <a:ext cx="1722271" cy="1921073"/>
            <a:chOff x="0" y="0"/>
            <a:chExt cx="728688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28688" cy="812800"/>
            </a:xfrm>
            <a:custGeom>
              <a:avLst/>
              <a:gdLst/>
              <a:ahLst/>
              <a:cxnLst/>
              <a:rect l="l" t="t" r="r" b="b"/>
              <a:pathLst>
                <a:path w="728688" h="812800">
                  <a:moveTo>
                    <a:pt x="364344" y="0"/>
                  </a:moveTo>
                  <a:cubicBezTo>
                    <a:pt x="163122" y="0"/>
                    <a:pt x="0" y="181951"/>
                    <a:pt x="0" y="406400"/>
                  </a:cubicBezTo>
                  <a:cubicBezTo>
                    <a:pt x="0" y="630849"/>
                    <a:pt x="163122" y="812800"/>
                    <a:pt x="364344" y="812800"/>
                  </a:cubicBezTo>
                  <a:cubicBezTo>
                    <a:pt x="565565" y="812800"/>
                    <a:pt x="728688" y="630849"/>
                    <a:pt x="728688" y="406400"/>
                  </a:cubicBezTo>
                  <a:cubicBezTo>
                    <a:pt x="728688" y="181951"/>
                    <a:pt x="565565" y="0"/>
                    <a:pt x="364344" y="0"/>
                  </a:cubicBezTo>
                  <a:close/>
                </a:path>
              </a:pathLst>
            </a:custGeom>
            <a:solidFill>
              <a:srgbClr val="F7E786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68314" y="47625"/>
              <a:ext cx="592059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1493797" y="5068371"/>
            <a:ext cx="1556080" cy="441538"/>
          </a:xfrm>
          <a:custGeom>
            <a:avLst/>
            <a:gdLst/>
            <a:ahLst/>
            <a:cxnLst/>
            <a:rect l="l" t="t" r="r" b="b"/>
            <a:pathLst>
              <a:path w="1556080" h="441538">
                <a:moveTo>
                  <a:pt x="0" y="0"/>
                </a:moveTo>
                <a:lnTo>
                  <a:pt x="1556080" y="0"/>
                </a:lnTo>
                <a:lnTo>
                  <a:pt x="1556080" y="441537"/>
                </a:lnTo>
                <a:lnTo>
                  <a:pt x="0" y="4415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15565157" y="4490191"/>
            <a:ext cx="1858056" cy="1858056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DFD7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4256798" y="4490191"/>
            <a:ext cx="1858056" cy="1858056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DFD7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049877" y="4490191"/>
            <a:ext cx="1858056" cy="1858056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DFD7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4481582" y="5032669"/>
            <a:ext cx="184090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СЛОВО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324450" y="5352543"/>
            <a:ext cx="50676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СЛОВОСПОЛУЧЕННЯ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2744539" y="5186376"/>
            <a:ext cx="506766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РЕЧЕННЯ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3151262"/>
            <a:ext cx="4646174" cy="5755396"/>
          </a:xfrm>
          <a:custGeom>
            <a:avLst/>
            <a:gdLst/>
            <a:ahLst/>
            <a:cxnLst/>
            <a:rect l="l" t="t" r="r" b="b"/>
            <a:pathLst>
              <a:path w="4646174" h="5755396">
                <a:moveTo>
                  <a:pt x="0" y="0"/>
                </a:moveTo>
                <a:lnTo>
                  <a:pt x="4646174" y="0"/>
                </a:lnTo>
                <a:lnTo>
                  <a:pt x="4646174" y="5755396"/>
                </a:lnTo>
                <a:lnTo>
                  <a:pt x="0" y="57553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696400" y="3152286"/>
            <a:ext cx="11255326" cy="6106014"/>
          </a:xfrm>
          <a:custGeom>
            <a:avLst/>
            <a:gdLst/>
            <a:ahLst/>
            <a:cxnLst/>
            <a:rect l="l" t="t" r="r" b="b"/>
            <a:pathLst>
              <a:path w="11255326" h="6106014">
                <a:moveTo>
                  <a:pt x="0" y="0"/>
                </a:moveTo>
                <a:lnTo>
                  <a:pt x="11255325" y="0"/>
                </a:lnTo>
                <a:lnTo>
                  <a:pt x="11255325" y="6106014"/>
                </a:lnTo>
                <a:lnTo>
                  <a:pt x="0" y="61060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388825" y="1776438"/>
            <a:ext cx="11870475" cy="5965003"/>
          </a:xfrm>
          <a:custGeom>
            <a:avLst/>
            <a:gdLst/>
            <a:ahLst/>
            <a:cxnLst/>
            <a:rect l="l" t="t" r="r" b="b"/>
            <a:pathLst>
              <a:path w="11870475" h="5965003">
                <a:moveTo>
                  <a:pt x="0" y="0"/>
                </a:moveTo>
                <a:lnTo>
                  <a:pt x="11870475" y="0"/>
                </a:lnTo>
                <a:lnTo>
                  <a:pt x="11870475" y="5965003"/>
                </a:lnTo>
                <a:lnTo>
                  <a:pt x="0" y="59650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331213" y="181188"/>
            <a:ext cx="1673211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Складіть речення з  хмаринки слів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1849" y="6569579"/>
            <a:ext cx="4087871" cy="3233135"/>
          </a:xfrm>
          <a:custGeom>
            <a:avLst/>
            <a:gdLst/>
            <a:ahLst/>
            <a:cxnLst/>
            <a:rect l="l" t="t" r="r" b="b"/>
            <a:pathLst>
              <a:path w="4087871" h="3233135">
                <a:moveTo>
                  <a:pt x="0" y="0"/>
                </a:moveTo>
                <a:lnTo>
                  <a:pt x="4087872" y="0"/>
                </a:lnTo>
                <a:lnTo>
                  <a:pt x="4087872" y="3233135"/>
                </a:lnTo>
                <a:lnTo>
                  <a:pt x="0" y="32331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623989" y="6569579"/>
            <a:ext cx="4720701" cy="2712257"/>
          </a:xfrm>
          <a:custGeom>
            <a:avLst/>
            <a:gdLst/>
            <a:ahLst/>
            <a:cxnLst/>
            <a:rect l="l" t="t" r="r" b="b"/>
            <a:pathLst>
              <a:path w="4720701" h="2712257">
                <a:moveTo>
                  <a:pt x="0" y="0"/>
                </a:moveTo>
                <a:lnTo>
                  <a:pt x="4720701" y="0"/>
                </a:lnTo>
                <a:lnTo>
                  <a:pt x="4720701" y="2712257"/>
                </a:lnTo>
                <a:lnTo>
                  <a:pt x="0" y="27122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181961" y="882967"/>
            <a:ext cx="13134067" cy="9146087"/>
          </a:xfrm>
          <a:custGeom>
            <a:avLst/>
            <a:gdLst/>
            <a:ahLst/>
            <a:cxnLst/>
            <a:rect l="l" t="t" r="r" b="b"/>
            <a:pathLst>
              <a:path w="13134067" h="9146087">
                <a:moveTo>
                  <a:pt x="0" y="0"/>
                </a:moveTo>
                <a:lnTo>
                  <a:pt x="13134067" y="0"/>
                </a:lnTo>
                <a:lnTo>
                  <a:pt x="13134067" y="9146087"/>
                </a:lnTo>
                <a:lnTo>
                  <a:pt x="0" y="91460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855785" y="4279899"/>
            <a:ext cx="13134067" cy="86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00000"/>
                </a:solidFill>
                <a:latin typeface="Waffle Soft"/>
              </a:rPr>
              <a:t>РЕЧЕННЯ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24094" y="2917637"/>
            <a:ext cx="131340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ЗА БУДОВОЮ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-2343619" y="6246047"/>
            <a:ext cx="13134067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За інтонацією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67723" y="6246047"/>
            <a:ext cx="7222128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За наявністю головних членів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056956" y="3174494"/>
            <a:ext cx="920234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За метою висловлювання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988403"/>
            <a:ext cx="8115300" cy="1367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89"/>
              </a:lnSpc>
            </a:pPr>
            <a:r>
              <a:rPr lang="en-US" sz="3920">
                <a:solidFill>
                  <a:srgbClr val="000000"/>
                </a:solidFill>
                <a:latin typeface="Open Sans Bold"/>
              </a:rPr>
              <a:t>Просте </a:t>
            </a:r>
            <a:r>
              <a:rPr lang="en-US" sz="3920">
                <a:solidFill>
                  <a:srgbClr val="000000"/>
                </a:solidFill>
                <a:latin typeface="Open Sans"/>
              </a:rPr>
              <a:t>               </a:t>
            </a:r>
          </a:p>
          <a:p>
            <a:pPr algn="ctr">
              <a:lnSpc>
                <a:spcPts val="5489"/>
              </a:lnSpc>
            </a:pPr>
            <a:r>
              <a:rPr lang="en-US" sz="3920">
                <a:solidFill>
                  <a:srgbClr val="000000"/>
                </a:solidFill>
                <a:latin typeface="Open Sans Bold"/>
              </a:rPr>
              <a:t>Складне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021315" y="962025"/>
            <a:ext cx="4968537" cy="1944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Open Sans Bold"/>
              </a:rPr>
              <a:t>Розповідне, питальне, спонукальне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181961" y="8485172"/>
            <a:ext cx="4302182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E4FFF1"/>
                </a:solidFill>
                <a:latin typeface="Open Sans"/>
              </a:rPr>
              <a:t>Окличне, неокличне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790448" y="8485172"/>
            <a:ext cx="4069099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Bold"/>
              </a:rPr>
              <a:t>Двоскладне, односкладне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9601" y="166050"/>
            <a:ext cx="17037020" cy="9888644"/>
          </a:xfrm>
          <a:custGeom>
            <a:avLst/>
            <a:gdLst/>
            <a:ahLst/>
            <a:cxnLst/>
            <a:rect l="l" t="t" r="r" b="b"/>
            <a:pathLst>
              <a:path w="17037020" h="9888644">
                <a:moveTo>
                  <a:pt x="0" y="0"/>
                </a:moveTo>
                <a:lnTo>
                  <a:pt x="17037020" y="0"/>
                </a:lnTo>
                <a:lnTo>
                  <a:pt x="17037020" y="9888643"/>
                </a:lnTo>
                <a:lnTo>
                  <a:pt x="0" y="98886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4318" b="-53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715691" y="342042"/>
            <a:ext cx="13702936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Випишіть з хмаринки слів слова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38749" y="8434565"/>
            <a:ext cx="18731151" cy="2327448"/>
            <a:chOff x="0" y="0"/>
            <a:chExt cx="4933307" cy="61299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3307" cy="612991"/>
            </a:xfrm>
            <a:custGeom>
              <a:avLst/>
              <a:gdLst/>
              <a:ahLst/>
              <a:cxnLst/>
              <a:rect l="l" t="t" r="r" b="b"/>
              <a:pathLst>
                <a:path w="4933307" h="612991">
                  <a:moveTo>
                    <a:pt x="0" y="0"/>
                  </a:moveTo>
                  <a:lnTo>
                    <a:pt x="4933307" y="0"/>
                  </a:lnTo>
                  <a:lnTo>
                    <a:pt x="4933307" y="612991"/>
                  </a:lnTo>
                  <a:lnTo>
                    <a:pt x="0" y="612991"/>
                  </a:lnTo>
                  <a:close/>
                </a:path>
              </a:pathLst>
            </a:custGeom>
            <a:solidFill>
              <a:srgbClr val="E49B8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933307" cy="6415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818656" y="-561955"/>
            <a:ext cx="8283479" cy="15391599"/>
          </a:xfrm>
          <a:custGeom>
            <a:avLst/>
            <a:gdLst/>
            <a:ahLst/>
            <a:cxnLst/>
            <a:rect l="l" t="t" r="r" b="b"/>
            <a:pathLst>
              <a:path w="8283479" h="15391599">
                <a:moveTo>
                  <a:pt x="0" y="0"/>
                </a:moveTo>
                <a:lnTo>
                  <a:pt x="8283479" y="0"/>
                </a:lnTo>
                <a:lnTo>
                  <a:pt x="8283479" y="15391600"/>
                </a:lnTo>
                <a:lnTo>
                  <a:pt x="0" y="1539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937806" y="5345942"/>
            <a:ext cx="6045179" cy="2250423"/>
            <a:chOff x="0" y="0"/>
            <a:chExt cx="1592146" cy="59270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92146" cy="592704"/>
            </a:xfrm>
            <a:custGeom>
              <a:avLst/>
              <a:gdLst/>
              <a:ahLst/>
              <a:cxnLst/>
              <a:rect l="l" t="t" r="r" b="b"/>
              <a:pathLst>
                <a:path w="1592146" h="592704">
                  <a:moveTo>
                    <a:pt x="65315" y="0"/>
                  </a:moveTo>
                  <a:lnTo>
                    <a:pt x="1526831" y="0"/>
                  </a:lnTo>
                  <a:cubicBezTo>
                    <a:pt x="1562904" y="0"/>
                    <a:pt x="1592146" y="29242"/>
                    <a:pt x="1592146" y="65315"/>
                  </a:cubicBezTo>
                  <a:lnTo>
                    <a:pt x="1592146" y="527389"/>
                  </a:lnTo>
                  <a:cubicBezTo>
                    <a:pt x="1592146" y="563462"/>
                    <a:pt x="1562904" y="592704"/>
                    <a:pt x="1526831" y="592704"/>
                  </a:cubicBezTo>
                  <a:lnTo>
                    <a:pt x="65315" y="592704"/>
                  </a:lnTo>
                  <a:cubicBezTo>
                    <a:pt x="29242" y="592704"/>
                    <a:pt x="0" y="563462"/>
                    <a:pt x="0" y="527389"/>
                  </a:cubicBezTo>
                  <a:lnTo>
                    <a:pt x="0" y="65315"/>
                  </a:lnTo>
                  <a:cubicBezTo>
                    <a:pt x="0" y="29242"/>
                    <a:pt x="29242" y="0"/>
                    <a:pt x="65315" y="0"/>
                  </a:cubicBezTo>
                  <a:close/>
                </a:path>
              </a:pathLst>
            </a:custGeom>
            <a:solidFill>
              <a:srgbClr val="24536B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1592146" cy="6212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-2919351" y="4660034"/>
            <a:ext cx="10792961" cy="4866644"/>
          </a:xfrm>
          <a:custGeom>
            <a:avLst/>
            <a:gdLst/>
            <a:ahLst/>
            <a:cxnLst/>
            <a:rect l="l" t="t" r="r" b="b"/>
            <a:pathLst>
              <a:path w="10792961" h="4866644">
                <a:moveTo>
                  <a:pt x="0" y="0"/>
                </a:moveTo>
                <a:lnTo>
                  <a:pt x="10792961" y="0"/>
                </a:lnTo>
                <a:lnTo>
                  <a:pt x="10792961" y="4866644"/>
                </a:lnTo>
                <a:lnTo>
                  <a:pt x="0" y="4866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646322" y="5692168"/>
            <a:ext cx="5384439" cy="5128192"/>
          </a:xfrm>
          <a:custGeom>
            <a:avLst/>
            <a:gdLst/>
            <a:ahLst/>
            <a:cxnLst/>
            <a:rect l="l" t="t" r="r" b="b"/>
            <a:pathLst>
              <a:path w="5384439" h="5128192">
                <a:moveTo>
                  <a:pt x="0" y="0"/>
                </a:moveTo>
                <a:lnTo>
                  <a:pt x="5384439" y="0"/>
                </a:lnTo>
                <a:lnTo>
                  <a:pt x="5384439" y="5128192"/>
                </a:lnTo>
                <a:lnTo>
                  <a:pt x="0" y="51281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610597" y="1232849"/>
            <a:ext cx="5281642" cy="3427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767"/>
              </a:lnSpc>
              <a:spcBef>
                <a:spcPct val="0"/>
              </a:spcBef>
            </a:pPr>
            <a:r>
              <a:rPr lang="en-US" sz="4833">
                <a:solidFill>
                  <a:srgbClr val="FFFFFF"/>
                </a:solidFill>
                <a:latin typeface="HappyThursday TH Bold"/>
              </a:rPr>
              <a:t>ГРАМАТИЧНА ОСНОВА- ПІДМЕТ, ПРИСУДОК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364723" y="5815330"/>
            <a:ext cx="4945471" cy="1508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5"/>
              </a:lnSpc>
            </a:pPr>
            <a:r>
              <a:rPr lang="en-US" sz="3715" spc="557">
                <a:solidFill>
                  <a:srgbClr val="FFFFFF"/>
                </a:solidFill>
                <a:latin typeface="Gaegu Bold"/>
              </a:rPr>
              <a:t>ГО-ГОЛОВНІ ЧЛЕНИ РЕЧЕННЯ </a:t>
            </a:r>
          </a:p>
        </p:txBody>
      </p:sp>
      <p:sp>
        <p:nvSpPr>
          <p:cNvPr id="13" name="Freeform 13"/>
          <p:cNvSpPr/>
          <p:nvPr/>
        </p:nvSpPr>
        <p:spPr>
          <a:xfrm rot="-2045737">
            <a:off x="7354152" y="-535259"/>
            <a:ext cx="2661690" cy="3632579"/>
          </a:xfrm>
          <a:custGeom>
            <a:avLst/>
            <a:gdLst/>
            <a:ahLst/>
            <a:cxnLst/>
            <a:rect l="l" t="t" r="r" b="b"/>
            <a:pathLst>
              <a:path w="2661690" h="3632579">
                <a:moveTo>
                  <a:pt x="0" y="0"/>
                </a:moveTo>
                <a:lnTo>
                  <a:pt x="2661690" y="0"/>
                </a:lnTo>
                <a:lnTo>
                  <a:pt x="2661690" y="3632579"/>
                </a:lnTo>
                <a:lnTo>
                  <a:pt x="0" y="36325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H="1">
            <a:off x="1210406" y="558000"/>
            <a:ext cx="3018797" cy="3381544"/>
          </a:xfrm>
          <a:custGeom>
            <a:avLst/>
            <a:gdLst/>
            <a:ahLst/>
            <a:cxnLst/>
            <a:rect l="l" t="t" r="r" b="b"/>
            <a:pathLst>
              <a:path w="3018797" h="3381544">
                <a:moveTo>
                  <a:pt x="3018797" y="0"/>
                </a:moveTo>
                <a:lnTo>
                  <a:pt x="0" y="0"/>
                </a:lnTo>
                <a:lnTo>
                  <a:pt x="0" y="3381544"/>
                </a:lnTo>
                <a:lnTo>
                  <a:pt x="3018797" y="3381544"/>
                </a:lnTo>
                <a:lnTo>
                  <a:pt x="301879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H="1">
            <a:off x="4646322" y="1622435"/>
            <a:ext cx="2369327" cy="3037598"/>
          </a:xfrm>
          <a:custGeom>
            <a:avLst/>
            <a:gdLst/>
            <a:ahLst/>
            <a:cxnLst/>
            <a:rect l="l" t="t" r="r" b="b"/>
            <a:pathLst>
              <a:path w="2369327" h="3037598">
                <a:moveTo>
                  <a:pt x="2369327" y="0"/>
                </a:moveTo>
                <a:lnTo>
                  <a:pt x="0" y="0"/>
                </a:lnTo>
                <a:lnTo>
                  <a:pt x="0" y="3037599"/>
                </a:lnTo>
                <a:lnTo>
                  <a:pt x="2369327" y="3037599"/>
                </a:lnTo>
                <a:lnTo>
                  <a:pt x="2369327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38970" y="6140200"/>
            <a:ext cx="2955175" cy="4114800"/>
          </a:xfrm>
          <a:custGeom>
            <a:avLst/>
            <a:gdLst/>
            <a:ahLst/>
            <a:cxnLst/>
            <a:rect l="l" t="t" r="r" b="b"/>
            <a:pathLst>
              <a:path w="2955175" h="4114800">
                <a:moveTo>
                  <a:pt x="0" y="0"/>
                </a:moveTo>
                <a:lnTo>
                  <a:pt x="2955175" y="0"/>
                </a:lnTo>
                <a:lnTo>
                  <a:pt x="29551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556382"/>
            <a:ext cx="8834559" cy="9698618"/>
          </a:xfrm>
          <a:custGeom>
            <a:avLst/>
            <a:gdLst/>
            <a:ahLst/>
            <a:cxnLst/>
            <a:rect l="l" t="t" r="r" b="b"/>
            <a:pathLst>
              <a:path w="8834559" h="9698618">
                <a:moveTo>
                  <a:pt x="0" y="0"/>
                </a:moveTo>
                <a:lnTo>
                  <a:pt x="8834559" y="0"/>
                </a:lnTo>
                <a:lnTo>
                  <a:pt x="8834559" y="9698618"/>
                </a:lnTo>
                <a:lnTo>
                  <a:pt x="0" y="96986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450123" y="1028700"/>
            <a:ext cx="7577695" cy="5111500"/>
          </a:xfrm>
          <a:custGeom>
            <a:avLst/>
            <a:gdLst/>
            <a:ahLst/>
            <a:cxnLst/>
            <a:rect l="l" t="t" r="r" b="b"/>
            <a:pathLst>
              <a:path w="7577695" h="5111500">
                <a:moveTo>
                  <a:pt x="0" y="0"/>
                </a:moveTo>
                <a:lnTo>
                  <a:pt x="7577695" y="0"/>
                </a:lnTo>
                <a:lnTo>
                  <a:pt x="7577695" y="5111500"/>
                </a:lnTo>
                <a:lnTo>
                  <a:pt x="0" y="51115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804384" y="1145537"/>
            <a:ext cx="7156534" cy="4133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12"/>
              </a:lnSpc>
            </a:pPr>
            <a:r>
              <a:rPr lang="en-US" sz="3365">
                <a:solidFill>
                  <a:srgbClr val="CBE7D7"/>
                </a:solidFill>
                <a:latin typeface="Open Sans"/>
              </a:rPr>
              <a:t>ПІДМЕТ-головний член речення, що означає особу чи предмет, про який ідеться в реченні, відповідає на питання:</a:t>
            </a:r>
          </a:p>
          <a:p>
            <a:pPr algn="ctr">
              <a:lnSpc>
                <a:spcPts val="4712"/>
              </a:lnSpc>
            </a:pPr>
            <a:r>
              <a:rPr lang="en-US" sz="3365">
                <a:solidFill>
                  <a:srgbClr val="CBE7D7"/>
                </a:solidFill>
                <a:latin typeface="Open Sans"/>
              </a:rPr>
              <a:t>хто? що?</a:t>
            </a:r>
          </a:p>
          <a:p>
            <a:pPr marL="0" lvl="0" indent="0" algn="ctr">
              <a:lnSpc>
                <a:spcPts val="4712"/>
              </a:lnSpc>
              <a:spcBef>
                <a:spcPct val="0"/>
              </a:spcBef>
            </a:pPr>
            <a:r>
              <a:rPr lang="en-US" sz="3365">
                <a:solidFill>
                  <a:srgbClr val="CBE7D7"/>
                </a:solidFill>
                <a:latin typeface="Open Sans"/>
              </a:rPr>
              <a:t>Найяастішн підмет виражено іменником , займенником у Н.в.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267444" y="1731997"/>
            <a:ext cx="5926701" cy="2198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64"/>
              </a:lnSpc>
            </a:pPr>
            <a:r>
              <a:rPr lang="en-US" sz="4188">
                <a:solidFill>
                  <a:srgbClr val="90E0EF"/>
                </a:solidFill>
                <a:latin typeface="Open Sans"/>
              </a:rPr>
              <a:t>У лісі ростуть дерева</a:t>
            </a:r>
          </a:p>
          <a:p>
            <a:pPr algn="ctr">
              <a:lnSpc>
                <a:spcPts val="5864"/>
              </a:lnSpc>
            </a:pPr>
            <a:endParaRPr lang="en-US" sz="4188">
              <a:solidFill>
                <a:srgbClr val="90E0EF"/>
              </a:solidFill>
              <a:latin typeface="Open Sans"/>
            </a:endParaRPr>
          </a:p>
          <a:p>
            <a:pPr marL="0" lvl="0" indent="0" algn="ctr">
              <a:lnSpc>
                <a:spcPts val="5864"/>
              </a:lnSpc>
              <a:spcBef>
                <a:spcPct val="0"/>
              </a:spcBef>
            </a:pPr>
            <a:r>
              <a:rPr lang="en-US" sz="4188">
                <a:solidFill>
                  <a:srgbClr val="90E0EF"/>
                </a:solidFill>
                <a:latin typeface="Open Sans"/>
              </a:rPr>
              <a:t>Вони мріють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4973300" y="2548890"/>
            <a:ext cx="2117408" cy="114300"/>
            <a:chOff x="0" y="0"/>
            <a:chExt cx="2823210" cy="152400"/>
          </a:xfrm>
        </p:grpSpPr>
        <p:sp>
          <p:nvSpPr>
            <p:cNvPr id="8" name="Freeform 8"/>
            <p:cNvSpPr/>
            <p:nvPr/>
          </p:nvSpPr>
          <p:spPr>
            <a:xfrm>
              <a:off x="49530" y="27940"/>
              <a:ext cx="2724150" cy="148590"/>
            </a:xfrm>
            <a:custGeom>
              <a:avLst/>
              <a:gdLst/>
              <a:ahLst/>
              <a:cxnLst/>
              <a:rect l="l" t="t" r="r" b="b"/>
              <a:pathLst>
                <a:path w="2724150" h="148590">
                  <a:moveTo>
                    <a:pt x="25400" y="22860"/>
                  </a:moveTo>
                  <a:cubicBezTo>
                    <a:pt x="2717800" y="31750"/>
                    <a:pt x="2722880" y="43180"/>
                    <a:pt x="2722880" y="52070"/>
                  </a:cubicBezTo>
                  <a:cubicBezTo>
                    <a:pt x="2722880" y="59690"/>
                    <a:pt x="2716530" y="68580"/>
                    <a:pt x="2703830" y="73660"/>
                  </a:cubicBezTo>
                  <a:cubicBezTo>
                    <a:pt x="2658110" y="93980"/>
                    <a:pt x="2374900" y="95250"/>
                    <a:pt x="2324100" y="73660"/>
                  </a:cubicBezTo>
                  <a:cubicBezTo>
                    <a:pt x="2308860" y="67310"/>
                    <a:pt x="2298700" y="55880"/>
                    <a:pt x="2298700" y="46990"/>
                  </a:cubicBezTo>
                  <a:cubicBezTo>
                    <a:pt x="2298700" y="39370"/>
                    <a:pt x="2311400" y="25400"/>
                    <a:pt x="2319020" y="24130"/>
                  </a:cubicBezTo>
                  <a:cubicBezTo>
                    <a:pt x="2327910" y="22860"/>
                    <a:pt x="2346960" y="36830"/>
                    <a:pt x="2349500" y="44450"/>
                  </a:cubicBezTo>
                  <a:cubicBezTo>
                    <a:pt x="2352040" y="50800"/>
                    <a:pt x="2346960" y="62230"/>
                    <a:pt x="2341880" y="67310"/>
                  </a:cubicBezTo>
                  <a:cubicBezTo>
                    <a:pt x="2336800" y="72390"/>
                    <a:pt x="2325370" y="76200"/>
                    <a:pt x="2319020" y="73660"/>
                  </a:cubicBezTo>
                  <a:cubicBezTo>
                    <a:pt x="2311400" y="71120"/>
                    <a:pt x="2298700" y="58420"/>
                    <a:pt x="2298700" y="50800"/>
                  </a:cubicBezTo>
                  <a:cubicBezTo>
                    <a:pt x="2298700" y="41910"/>
                    <a:pt x="2307590" y="30480"/>
                    <a:pt x="2324100" y="22860"/>
                  </a:cubicBezTo>
                  <a:cubicBezTo>
                    <a:pt x="2374900" y="0"/>
                    <a:pt x="2649220" y="2540"/>
                    <a:pt x="2698750" y="22860"/>
                  </a:cubicBezTo>
                  <a:cubicBezTo>
                    <a:pt x="2713990" y="29210"/>
                    <a:pt x="2721610" y="36830"/>
                    <a:pt x="2722880" y="45720"/>
                  </a:cubicBezTo>
                  <a:cubicBezTo>
                    <a:pt x="2724150" y="54610"/>
                    <a:pt x="2719070" y="64770"/>
                    <a:pt x="2703830" y="73660"/>
                  </a:cubicBezTo>
                  <a:cubicBezTo>
                    <a:pt x="2562860" y="148590"/>
                    <a:pt x="161290" y="148590"/>
                    <a:pt x="20320" y="73660"/>
                  </a:cubicBezTo>
                  <a:cubicBezTo>
                    <a:pt x="5080" y="64770"/>
                    <a:pt x="0" y="54610"/>
                    <a:pt x="1270" y="45720"/>
                  </a:cubicBezTo>
                  <a:cubicBezTo>
                    <a:pt x="2540" y="36830"/>
                    <a:pt x="25400" y="22860"/>
                    <a:pt x="25400" y="2286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9" name="Group 9"/>
          <p:cNvGrpSpPr/>
          <p:nvPr/>
        </p:nvGrpSpPr>
        <p:grpSpPr>
          <a:xfrm>
            <a:off x="12346305" y="4151947"/>
            <a:ext cx="1639252" cy="135255"/>
            <a:chOff x="0" y="0"/>
            <a:chExt cx="2185670" cy="180340"/>
          </a:xfrm>
        </p:grpSpPr>
        <p:sp>
          <p:nvSpPr>
            <p:cNvPr id="10" name="Freeform 10"/>
            <p:cNvSpPr/>
            <p:nvPr/>
          </p:nvSpPr>
          <p:spPr>
            <a:xfrm>
              <a:off x="48260" y="8890"/>
              <a:ext cx="2089150" cy="123190"/>
            </a:xfrm>
            <a:custGeom>
              <a:avLst/>
              <a:gdLst/>
              <a:ahLst/>
              <a:cxnLst/>
              <a:rect l="l" t="t" r="r" b="b"/>
              <a:pathLst>
                <a:path w="2089150" h="123190">
                  <a:moveTo>
                    <a:pt x="15240" y="72390"/>
                  </a:moveTo>
                  <a:cubicBezTo>
                    <a:pt x="410210" y="11430"/>
                    <a:pt x="1930400" y="0"/>
                    <a:pt x="2061210" y="41910"/>
                  </a:cubicBezTo>
                  <a:cubicBezTo>
                    <a:pt x="2077720" y="46990"/>
                    <a:pt x="2084070" y="52070"/>
                    <a:pt x="2086610" y="59690"/>
                  </a:cubicBezTo>
                  <a:cubicBezTo>
                    <a:pt x="2089150" y="66040"/>
                    <a:pt x="2086610" y="78740"/>
                    <a:pt x="2081530" y="83820"/>
                  </a:cubicBezTo>
                  <a:cubicBezTo>
                    <a:pt x="2076450" y="88900"/>
                    <a:pt x="2066290" y="93980"/>
                    <a:pt x="2058670" y="92710"/>
                  </a:cubicBezTo>
                  <a:cubicBezTo>
                    <a:pt x="2052320" y="91440"/>
                    <a:pt x="2043430" y="85090"/>
                    <a:pt x="2039620" y="78740"/>
                  </a:cubicBezTo>
                  <a:cubicBezTo>
                    <a:pt x="2035810" y="72390"/>
                    <a:pt x="2035810" y="60960"/>
                    <a:pt x="2039620" y="54610"/>
                  </a:cubicBezTo>
                  <a:cubicBezTo>
                    <a:pt x="2043430" y="48260"/>
                    <a:pt x="2059940" y="40640"/>
                    <a:pt x="2067560" y="41910"/>
                  </a:cubicBezTo>
                  <a:cubicBezTo>
                    <a:pt x="2073910" y="43180"/>
                    <a:pt x="2082800" y="50800"/>
                    <a:pt x="2085340" y="57150"/>
                  </a:cubicBezTo>
                  <a:cubicBezTo>
                    <a:pt x="2087880" y="63500"/>
                    <a:pt x="2086610" y="74930"/>
                    <a:pt x="2082800" y="81280"/>
                  </a:cubicBezTo>
                  <a:cubicBezTo>
                    <a:pt x="2078990" y="87630"/>
                    <a:pt x="2075180" y="88900"/>
                    <a:pt x="2061210" y="92710"/>
                  </a:cubicBezTo>
                  <a:cubicBezTo>
                    <a:pt x="1939290" y="123190"/>
                    <a:pt x="363220" y="80010"/>
                    <a:pt x="148590" y="92710"/>
                  </a:cubicBezTo>
                  <a:cubicBezTo>
                    <a:pt x="105410" y="95250"/>
                    <a:pt x="91440" y="95250"/>
                    <a:pt x="69850" y="101600"/>
                  </a:cubicBezTo>
                  <a:cubicBezTo>
                    <a:pt x="54610" y="106680"/>
                    <a:pt x="43180" y="120650"/>
                    <a:pt x="31750" y="120650"/>
                  </a:cubicBezTo>
                  <a:cubicBezTo>
                    <a:pt x="21590" y="120650"/>
                    <a:pt x="5080" y="111760"/>
                    <a:pt x="2540" y="104140"/>
                  </a:cubicBezTo>
                  <a:cubicBezTo>
                    <a:pt x="0" y="96520"/>
                    <a:pt x="15240" y="72390"/>
                    <a:pt x="15240" y="7239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804373"/>
            <a:ext cx="12448470" cy="6646107"/>
          </a:xfrm>
          <a:custGeom>
            <a:avLst/>
            <a:gdLst/>
            <a:ahLst/>
            <a:cxnLst/>
            <a:rect l="l" t="t" r="r" b="b"/>
            <a:pathLst>
              <a:path w="12448470" h="6646107">
                <a:moveTo>
                  <a:pt x="0" y="0"/>
                </a:moveTo>
                <a:lnTo>
                  <a:pt x="12448470" y="0"/>
                </a:lnTo>
                <a:lnTo>
                  <a:pt x="12448470" y="6646107"/>
                </a:lnTo>
                <a:lnTo>
                  <a:pt x="0" y="66461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54868" y="5170205"/>
            <a:ext cx="3811334" cy="4114800"/>
          </a:xfrm>
          <a:custGeom>
            <a:avLst/>
            <a:gdLst/>
            <a:ahLst/>
            <a:cxnLst/>
            <a:rect l="l" t="t" r="r" b="b"/>
            <a:pathLst>
              <a:path w="3811334" h="4114800">
                <a:moveTo>
                  <a:pt x="0" y="0"/>
                </a:moveTo>
                <a:lnTo>
                  <a:pt x="3811334" y="0"/>
                </a:lnTo>
                <a:lnTo>
                  <a:pt x="38113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329359" y="1242458"/>
            <a:ext cx="11857222" cy="8349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6"/>
              </a:lnSpc>
            </a:pPr>
            <a:r>
              <a:rPr lang="en-US" sz="3897">
                <a:solidFill>
                  <a:srgbClr val="A44C3D"/>
                </a:solidFill>
                <a:latin typeface="Open Sans Bold"/>
              </a:rPr>
              <a:t>ПРИСУДОК-головний член речення,що означає     дію, стан чи ознаку предмета, відповідає на питання: що робить предмет? який він є7 що з ним робиться? хто він такий? що він таке?</a:t>
            </a:r>
          </a:p>
          <a:p>
            <a:pPr algn="ctr">
              <a:lnSpc>
                <a:spcPts val="5456"/>
              </a:lnSpc>
            </a:pPr>
            <a:r>
              <a:rPr lang="en-US" sz="3897">
                <a:solidFill>
                  <a:srgbClr val="A44C3D"/>
                </a:solidFill>
                <a:latin typeface="Open Sans Bold"/>
              </a:rPr>
              <a:t>Присудок найчастіше виражено дієсловом, рідше- іншими частинами мови. </a:t>
            </a:r>
          </a:p>
          <a:p>
            <a:pPr algn="ctr">
              <a:lnSpc>
                <a:spcPts val="5456"/>
              </a:lnSpc>
            </a:pPr>
            <a:r>
              <a:rPr lang="en-US" sz="3897">
                <a:solidFill>
                  <a:srgbClr val="A44C3D"/>
                </a:solidFill>
                <a:latin typeface="Open Sans Bold"/>
              </a:rPr>
              <a:t>У лісі ростуть (що роблять?) дерева.</a:t>
            </a:r>
          </a:p>
          <a:p>
            <a:pPr algn="ctr">
              <a:lnSpc>
                <a:spcPts val="5456"/>
              </a:lnSpc>
            </a:pPr>
            <a:endParaRPr lang="en-US" sz="3897">
              <a:solidFill>
                <a:srgbClr val="A44C3D"/>
              </a:solidFill>
              <a:latin typeface="Open Sans Bold"/>
            </a:endParaRPr>
          </a:p>
          <a:p>
            <a:pPr algn="ctr">
              <a:lnSpc>
                <a:spcPts val="5737"/>
              </a:lnSpc>
            </a:pPr>
            <a:endParaRPr lang="en-US" sz="3897">
              <a:solidFill>
                <a:srgbClr val="A44C3D"/>
              </a:solidFill>
              <a:latin typeface="Open Sans Bold"/>
            </a:endParaRPr>
          </a:p>
          <a:p>
            <a:pPr algn="ctr">
              <a:lnSpc>
                <a:spcPts val="5737"/>
              </a:lnSpc>
            </a:pPr>
            <a:r>
              <a:rPr lang="en-US" sz="4098">
                <a:solidFill>
                  <a:srgbClr val="A44C3D"/>
                </a:solidFill>
                <a:latin typeface="Open Sans Bold"/>
              </a:rPr>
              <a:t>Дівчинка гарна, дотепна, охайна.</a:t>
            </a:r>
          </a:p>
          <a:p>
            <a:pPr algn="ctr">
              <a:lnSpc>
                <a:spcPts val="5737"/>
              </a:lnSpc>
            </a:pPr>
            <a:endParaRPr lang="en-US" sz="4098">
              <a:solidFill>
                <a:srgbClr val="A44C3D"/>
              </a:solidFill>
              <a:latin typeface="Open Sans 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3799522" y="6747510"/>
            <a:ext cx="2556510" cy="157162"/>
            <a:chOff x="0" y="0"/>
            <a:chExt cx="3408680" cy="209550"/>
          </a:xfrm>
        </p:grpSpPr>
        <p:sp>
          <p:nvSpPr>
            <p:cNvPr id="6" name="Freeform 6"/>
            <p:cNvSpPr/>
            <p:nvPr/>
          </p:nvSpPr>
          <p:spPr>
            <a:xfrm>
              <a:off x="50800" y="50800"/>
              <a:ext cx="3308350" cy="121920"/>
            </a:xfrm>
            <a:custGeom>
              <a:avLst/>
              <a:gdLst/>
              <a:ahLst/>
              <a:cxnLst/>
              <a:rect l="l" t="t" r="r" b="b"/>
              <a:pathLst>
                <a:path w="3308350" h="121920">
                  <a:moveTo>
                    <a:pt x="25400" y="0"/>
                  </a:moveTo>
                  <a:cubicBezTo>
                    <a:pt x="3040380" y="5080"/>
                    <a:pt x="3036570" y="13970"/>
                    <a:pt x="3056890" y="19050"/>
                  </a:cubicBezTo>
                  <a:cubicBezTo>
                    <a:pt x="3098800" y="29210"/>
                    <a:pt x="3218180" y="17780"/>
                    <a:pt x="3257550" y="27940"/>
                  </a:cubicBezTo>
                  <a:cubicBezTo>
                    <a:pt x="3275330" y="33020"/>
                    <a:pt x="3285490" y="38100"/>
                    <a:pt x="3294380" y="46990"/>
                  </a:cubicBezTo>
                  <a:cubicBezTo>
                    <a:pt x="3302000" y="54610"/>
                    <a:pt x="3308350" y="66040"/>
                    <a:pt x="3307080" y="73660"/>
                  </a:cubicBezTo>
                  <a:cubicBezTo>
                    <a:pt x="3304540" y="82550"/>
                    <a:pt x="3294380" y="90170"/>
                    <a:pt x="3280410" y="95250"/>
                  </a:cubicBezTo>
                  <a:cubicBezTo>
                    <a:pt x="3244850" y="109220"/>
                    <a:pt x="3105150" y="121920"/>
                    <a:pt x="3069590" y="107950"/>
                  </a:cubicBezTo>
                  <a:cubicBezTo>
                    <a:pt x="3054350" y="101600"/>
                    <a:pt x="3044190" y="90170"/>
                    <a:pt x="3044190" y="81280"/>
                  </a:cubicBezTo>
                  <a:cubicBezTo>
                    <a:pt x="3044190" y="73660"/>
                    <a:pt x="3056890" y="58420"/>
                    <a:pt x="3064510" y="57150"/>
                  </a:cubicBezTo>
                  <a:cubicBezTo>
                    <a:pt x="3073400" y="55880"/>
                    <a:pt x="3093720" y="68580"/>
                    <a:pt x="3094990" y="77470"/>
                  </a:cubicBezTo>
                  <a:cubicBezTo>
                    <a:pt x="3096260" y="86360"/>
                    <a:pt x="3081020" y="106680"/>
                    <a:pt x="3072130" y="107950"/>
                  </a:cubicBezTo>
                  <a:cubicBezTo>
                    <a:pt x="3063240" y="109220"/>
                    <a:pt x="3045460" y="92710"/>
                    <a:pt x="3044190" y="83820"/>
                  </a:cubicBezTo>
                  <a:cubicBezTo>
                    <a:pt x="3042920" y="76200"/>
                    <a:pt x="3050540" y="64770"/>
                    <a:pt x="3061970" y="58420"/>
                  </a:cubicBezTo>
                  <a:cubicBezTo>
                    <a:pt x="3091180" y="43180"/>
                    <a:pt x="3228340" y="67310"/>
                    <a:pt x="3260090" y="58420"/>
                  </a:cubicBezTo>
                  <a:cubicBezTo>
                    <a:pt x="3271520" y="54610"/>
                    <a:pt x="3274060" y="43180"/>
                    <a:pt x="3281680" y="44450"/>
                  </a:cubicBezTo>
                  <a:cubicBezTo>
                    <a:pt x="3290570" y="45720"/>
                    <a:pt x="3308350" y="64770"/>
                    <a:pt x="3307080" y="73660"/>
                  </a:cubicBezTo>
                  <a:cubicBezTo>
                    <a:pt x="3305810" y="81280"/>
                    <a:pt x="3289300" y="95250"/>
                    <a:pt x="3280410" y="95250"/>
                  </a:cubicBezTo>
                  <a:cubicBezTo>
                    <a:pt x="3271520" y="95250"/>
                    <a:pt x="3267710" y="82550"/>
                    <a:pt x="3252470" y="77470"/>
                  </a:cubicBezTo>
                  <a:cubicBezTo>
                    <a:pt x="3215640" y="64770"/>
                    <a:pt x="3073400" y="74930"/>
                    <a:pt x="3036570" y="64770"/>
                  </a:cubicBezTo>
                  <a:cubicBezTo>
                    <a:pt x="3022600" y="60960"/>
                    <a:pt x="3027680" y="54610"/>
                    <a:pt x="3009900" y="50800"/>
                  </a:cubicBezTo>
                  <a:cubicBezTo>
                    <a:pt x="2838450" y="8890"/>
                    <a:pt x="193040" y="115570"/>
                    <a:pt x="25400" y="50800"/>
                  </a:cubicBezTo>
                  <a:cubicBezTo>
                    <a:pt x="7620" y="44450"/>
                    <a:pt x="0" y="35560"/>
                    <a:pt x="0" y="27940"/>
                  </a:cubicBezTo>
                  <a:cubicBezTo>
                    <a:pt x="0" y="19050"/>
                    <a:pt x="25400" y="0"/>
                    <a:pt x="25400" y="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3756660" y="7004685"/>
            <a:ext cx="2580322" cy="177165"/>
            <a:chOff x="0" y="0"/>
            <a:chExt cx="3440430" cy="236220"/>
          </a:xfrm>
        </p:grpSpPr>
        <p:sp>
          <p:nvSpPr>
            <p:cNvPr id="8" name="Freeform 8"/>
            <p:cNvSpPr/>
            <p:nvPr/>
          </p:nvSpPr>
          <p:spPr>
            <a:xfrm>
              <a:off x="50800" y="44450"/>
              <a:ext cx="3340100" cy="160020"/>
            </a:xfrm>
            <a:custGeom>
              <a:avLst/>
              <a:gdLst/>
              <a:ahLst/>
              <a:cxnLst/>
              <a:rect l="l" t="t" r="r" b="b"/>
              <a:pathLst>
                <a:path w="3340100" h="160020">
                  <a:moveTo>
                    <a:pt x="25400" y="34290"/>
                  </a:moveTo>
                  <a:cubicBezTo>
                    <a:pt x="1267460" y="29210"/>
                    <a:pt x="1267460" y="21590"/>
                    <a:pt x="1287780" y="17780"/>
                  </a:cubicBezTo>
                  <a:cubicBezTo>
                    <a:pt x="1324610" y="10160"/>
                    <a:pt x="1412240" y="0"/>
                    <a:pt x="1449070" y="6350"/>
                  </a:cubicBezTo>
                  <a:cubicBezTo>
                    <a:pt x="1468120" y="8890"/>
                    <a:pt x="1474470" y="20320"/>
                    <a:pt x="1492250" y="24130"/>
                  </a:cubicBezTo>
                  <a:cubicBezTo>
                    <a:pt x="1520190" y="30480"/>
                    <a:pt x="1551940" y="30480"/>
                    <a:pt x="1605280" y="31750"/>
                  </a:cubicBezTo>
                  <a:cubicBezTo>
                    <a:pt x="1734820" y="36830"/>
                    <a:pt x="2138680" y="21590"/>
                    <a:pt x="2266950" y="34290"/>
                  </a:cubicBezTo>
                  <a:cubicBezTo>
                    <a:pt x="2320290" y="39370"/>
                    <a:pt x="2329180" y="52070"/>
                    <a:pt x="2379980" y="57150"/>
                  </a:cubicBezTo>
                  <a:cubicBezTo>
                    <a:pt x="2482850" y="68580"/>
                    <a:pt x="2736850" y="52070"/>
                    <a:pt x="2853690" y="62230"/>
                  </a:cubicBezTo>
                  <a:cubicBezTo>
                    <a:pt x="2922270" y="68580"/>
                    <a:pt x="2954020" y="83820"/>
                    <a:pt x="3016250" y="88900"/>
                  </a:cubicBezTo>
                  <a:cubicBezTo>
                    <a:pt x="3100070" y="96520"/>
                    <a:pt x="3270250" y="71120"/>
                    <a:pt x="3313430" y="90170"/>
                  </a:cubicBezTo>
                  <a:cubicBezTo>
                    <a:pt x="3328670" y="96520"/>
                    <a:pt x="3337560" y="107950"/>
                    <a:pt x="3338830" y="116840"/>
                  </a:cubicBezTo>
                  <a:cubicBezTo>
                    <a:pt x="3340100" y="124460"/>
                    <a:pt x="3332480" y="134620"/>
                    <a:pt x="3326130" y="138430"/>
                  </a:cubicBezTo>
                  <a:cubicBezTo>
                    <a:pt x="3318510" y="142240"/>
                    <a:pt x="3302000" y="139700"/>
                    <a:pt x="3295650" y="134620"/>
                  </a:cubicBezTo>
                  <a:cubicBezTo>
                    <a:pt x="3289300" y="129540"/>
                    <a:pt x="3286760" y="111760"/>
                    <a:pt x="3290570" y="104140"/>
                  </a:cubicBezTo>
                  <a:cubicBezTo>
                    <a:pt x="3293110" y="97790"/>
                    <a:pt x="3303270" y="90170"/>
                    <a:pt x="3310890" y="90170"/>
                  </a:cubicBezTo>
                  <a:cubicBezTo>
                    <a:pt x="3319780" y="90170"/>
                    <a:pt x="3338830" y="105410"/>
                    <a:pt x="3338830" y="114300"/>
                  </a:cubicBezTo>
                  <a:cubicBezTo>
                    <a:pt x="3338830" y="123190"/>
                    <a:pt x="3328670" y="134620"/>
                    <a:pt x="3313430" y="140970"/>
                  </a:cubicBezTo>
                  <a:cubicBezTo>
                    <a:pt x="3268980" y="160020"/>
                    <a:pt x="3096260" y="147320"/>
                    <a:pt x="3012440" y="139700"/>
                  </a:cubicBezTo>
                  <a:cubicBezTo>
                    <a:pt x="2951480" y="134620"/>
                    <a:pt x="2921000" y="119380"/>
                    <a:pt x="2853690" y="113030"/>
                  </a:cubicBezTo>
                  <a:cubicBezTo>
                    <a:pt x="2736850" y="102870"/>
                    <a:pt x="2475230" y="119380"/>
                    <a:pt x="2373630" y="107950"/>
                  </a:cubicBezTo>
                  <a:cubicBezTo>
                    <a:pt x="2325370" y="102870"/>
                    <a:pt x="2317750" y="90170"/>
                    <a:pt x="2266950" y="83820"/>
                  </a:cubicBezTo>
                  <a:cubicBezTo>
                    <a:pt x="2141220" y="69850"/>
                    <a:pt x="1747520" y="93980"/>
                    <a:pt x="1604010" y="82550"/>
                  </a:cubicBezTo>
                  <a:cubicBezTo>
                    <a:pt x="1534160" y="76200"/>
                    <a:pt x="1506220" y="58420"/>
                    <a:pt x="1447800" y="57150"/>
                  </a:cubicBezTo>
                  <a:cubicBezTo>
                    <a:pt x="1372870" y="54610"/>
                    <a:pt x="1306830" y="78740"/>
                    <a:pt x="1189990" y="85090"/>
                  </a:cubicBezTo>
                  <a:cubicBezTo>
                    <a:pt x="942340" y="99060"/>
                    <a:pt x="124460" y="123190"/>
                    <a:pt x="25400" y="85090"/>
                  </a:cubicBezTo>
                  <a:cubicBezTo>
                    <a:pt x="8890" y="78740"/>
                    <a:pt x="0" y="69850"/>
                    <a:pt x="0" y="62230"/>
                  </a:cubicBezTo>
                  <a:cubicBezTo>
                    <a:pt x="0" y="53340"/>
                    <a:pt x="25400" y="34290"/>
                    <a:pt x="25400" y="3429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9" name="Group 9"/>
          <p:cNvGrpSpPr/>
          <p:nvPr/>
        </p:nvGrpSpPr>
        <p:grpSpPr>
          <a:xfrm>
            <a:off x="5393531" y="8905697"/>
            <a:ext cx="1515427" cy="135255"/>
            <a:chOff x="0" y="0"/>
            <a:chExt cx="2020570" cy="180340"/>
          </a:xfrm>
        </p:grpSpPr>
        <p:sp>
          <p:nvSpPr>
            <p:cNvPr id="10" name="Freeform 10"/>
            <p:cNvSpPr/>
            <p:nvPr/>
          </p:nvSpPr>
          <p:spPr>
            <a:xfrm>
              <a:off x="50800" y="41910"/>
              <a:ext cx="1918970" cy="135890"/>
            </a:xfrm>
            <a:custGeom>
              <a:avLst/>
              <a:gdLst/>
              <a:ahLst/>
              <a:cxnLst/>
              <a:rect l="l" t="t" r="r" b="b"/>
              <a:pathLst>
                <a:path w="1918970" h="135890">
                  <a:moveTo>
                    <a:pt x="25400" y="36830"/>
                  </a:moveTo>
                  <a:cubicBezTo>
                    <a:pt x="1845310" y="30480"/>
                    <a:pt x="1875790" y="6350"/>
                    <a:pt x="1897380" y="13970"/>
                  </a:cubicBezTo>
                  <a:cubicBezTo>
                    <a:pt x="1908810" y="17780"/>
                    <a:pt x="1918970" y="31750"/>
                    <a:pt x="1918970" y="40640"/>
                  </a:cubicBezTo>
                  <a:cubicBezTo>
                    <a:pt x="1918970" y="48260"/>
                    <a:pt x="1911350" y="58420"/>
                    <a:pt x="1899920" y="63500"/>
                  </a:cubicBezTo>
                  <a:cubicBezTo>
                    <a:pt x="1878330" y="73660"/>
                    <a:pt x="1798320" y="71120"/>
                    <a:pt x="1776730" y="58420"/>
                  </a:cubicBezTo>
                  <a:cubicBezTo>
                    <a:pt x="1765300" y="52070"/>
                    <a:pt x="1758950" y="40640"/>
                    <a:pt x="1758950" y="31750"/>
                  </a:cubicBezTo>
                  <a:cubicBezTo>
                    <a:pt x="1758950" y="24130"/>
                    <a:pt x="1771650" y="10160"/>
                    <a:pt x="1779270" y="8890"/>
                  </a:cubicBezTo>
                  <a:cubicBezTo>
                    <a:pt x="1788160" y="7620"/>
                    <a:pt x="1807210" y="21590"/>
                    <a:pt x="1809750" y="30480"/>
                  </a:cubicBezTo>
                  <a:cubicBezTo>
                    <a:pt x="1812290" y="36830"/>
                    <a:pt x="1807210" y="48260"/>
                    <a:pt x="1802130" y="53340"/>
                  </a:cubicBezTo>
                  <a:cubicBezTo>
                    <a:pt x="1797050" y="58420"/>
                    <a:pt x="1785620" y="60960"/>
                    <a:pt x="1779270" y="58420"/>
                  </a:cubicBezTo>
                  <a:cubicBezTo>
                    <a:pt x="1771650" y="55880"/>
                    <a:pt x="1758950" y="43180"/>
                    <a:pt x="1758950" y="35560"/>
                  </a:cubicBezTo>
                  <a:cubicBezTo>
                    <a:pt x="1758950" y="26670"/>
                    <a:pt x="1771650" y="13970"/>
                    <a:pt x="1785620" y="8890"/>
                  </a:cubicBezTo>
                  <a:cubicBezTo>
                    <a:pt x="1809750" y="0"/>
                    <a:pt x="1883410" y="3810"/>
                    <a:pt x="1903730" y="15240"/>
                  </a:cubicBezTo>
                  <a:cubicBezTo>
                    <a:pt x="1913890" y="21590"/>
                    <a:pt x="1918970" y="33020"/>
                    <a:pt x="1918970" y="40640"/>
                  </a:cubicBezTo>
                  <a:cubicBezTo>
                    <a:pt x="1918970" y="48260"/>
                    <a:pt x="1910080" y="57150"/>
                    <a:pt x="1899920" y="63500"/>
                  </a:cubicBezTo>
                  <a:cubicBezTo>
                    <a:pt x="1878330" y="76200"/>
                    <a:pt x="1846580" y="81280"/>
                    <a:pt x="1785620" y="87630"/>
                  </a:cubicBezTo>
                  <a:cubicBezTo>
                    <a:pt x="1548130" y="113030"/>
                    <a:pt x="149860" y="135890"/>
                    <a:pt x="25400" y="87630"/>
                  </a:cubicBezTo>
                  <a:cubicBezTo>
                    <a:pt x="7620" y="81280"/>
                    <a:pt x="0" y="72390"/>
                    <a:pt x="0" y="64770"/>
                  </a:cubicBezTo>
                  <a:cubicBezTo>
                    <a:pt x="0" y="55880"/>
                    <a:pt x="25400" y="36830"/>
                    <a:pt x="25400" y="3683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5315903" y="9285005"/>
            <a:ext cx="1670685" cy="152400"/>
            <a:chOff x="0" y="0"/>
            <a:chExt cx="2227580" cy="203200"/>
          </a:xfrm>
        </p:grpSpPr>
        <p:sp>
          <p:nvSpPr>
            <p:cNvPr id="12" name="Freeform 12"/>
            <p:cNvSpPr/>
            <p:nvPr/>
          </p:nvSpPr>
          <p:spPr>
            <a:xfrm>
              <a:off x="49530" y="49530"/>
              <a:ext cx="2129790" cy="119380"/>
            </a:xfrm>
            <a:custGeom>
              <a:avLst/>
              <a:gdLst/>
              <a:ahLst/>
              <a:cxnLst/>
              <a:rect l="l" t="t" r="r" b="b"/>
              <a:pathLst>
                <a:path w="2129790" h="119380">
                  <a:moveTo>
                    <a:pt x="26670" y="52070"/>
                  </a:moveTo>
                  <a:cubicBezTo>
                    <a:pt x="727710" y="10160"/>
                    <a:pt x="1875790" y="58420"/>
                    <a:pt x="2043430" y="24130"/>
                  </a:cubicBezTo>
                  <a:cubicBezTo>
                    <a:pt x="2075180" y="17780"/>
                    <a:pt x="2081530" y="0"/>
                    <a:pt x="2096770" y="1270"/>
                  </a:cubicBezTo>
                  <a:cubicBezTo>
                    <a:pt x="2108200" y="2540"/>
                    <a:pt x="2124710" y="13970"/>
                    <a:pt x="2127250" y="22860"/>
                  </a:cubicBezTo>
                  <a:cubicBezTo>
                    <a:pt x="2129790" y="29210"/>
                    <a:pt x="2123440" y="40640"/>
                    <a:pt x="2118360" y="45720"/>
                  </a:cubicBezTo>
                  <a:cubicBezTo>
                    <a:pt x="2113280" y="50800"/>
                    <a:pt x="2100580" y="53340"/>
                    <a:pt x="2094230" y="50800"/>
                  </a:cubicBezTo>
                  <a:cubicBezTo>
                    <a:pt x="2087880" y="48260"/>
                    <a:pt x="2078990" y="40640"/>
                    <a:pt x="2077720" y="34290"/>
                  </a:cubicBezTo>
                  <a:cubicBezTo>
                    <a:pt x="2075180" y="26670"/>
                    <a:pt x="2080260" y="10160"/>
                    <a:pt x="2086610" y="5080"/>
                  </a:cubicBezTo>
                  <a:cubicBezTo>
                    <a:pt x="2092960" y="0"/>
                    <a:pt x="2112010" y="1270"/>
                    <a:pt x="2118360" y="6350"/>
                  </a:cubicBezTo>
                  <a:cubicBezTo>
                    <a:pt x="2124710" y="11430"/>
                    <a:pt x="2129790" y="27940"/>
                    <a:pt x="2124710" y="36830"/>
                  </a:cubicBezTo>
                  <a:cubicBezTo>
                    <a:pt x="2117090" y="52070"/>
                    <a:pt x="2089150" y="64770"/>
                    <a:pt x="2043430" y="74930"/>
                  </a:cubicBezTo>
                  <a:cubicBezTo>
                    <a:pt x="1844040" y="119380"/>
                    <a:pt x="656590" y="67310"/>
                    <a:pt x="378460" y="74930"/>
                  </a:cubicBezTo>
                  <a:cubicBezTo>
                    <a:pt x="285750" y="77470"/>
                    <a:pt x="237490" y="77470"/>
                    <a:pt x="191770" y="85090"/>
                  </a:cubicBezTo>
                  <a:cubicBezTo>
                    <a:pt x="165100" y="90170"/>
                    <a:pt x="153670" y="99060"/>
                    <a:pt x="129540" y="102870"/>
                  </a:cubicBezTo>
                  <a:cubicBezTo>
                    <a:pt x="99060" y="106680"/>
                    <a:pt x="40640" y="113030"/>
                    <a:pt x="20320" y="102870"/>
                  </a:cubicBezTo>
                  <a:cubicBezTo>
                    <a:pt x="8890" y="96520"/>
                    <a:pt x="0" y="83820"/>
                    <a:pt x="1270" y="74930"/>
                  </a:cubicBezTo>
                  <a:cubicBezTo>
                    <a:pt x="2540" y="66040"/>
                    <a:pt x="26670" y="52070"/>
                    <a:pt x="26670" y="5207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3" name="Group 13"/>
          <p:cNvGrpSpPr/>
          <p:nvPr/>
        </p:nvGrpSpPr>
        <p:grpSpPr>
          <a:xfrm>
            <a:off x="7247572" y="8908554"/>
            <a:ext cx="2185035" cy="132398"/>
            <a:chOff x="0" y="0"/>
            <a:chExt cx="2913380" cy="176530"/>
          </a:xfrm>
        </p:grpSpPr>
        <p:sp>
          <p:nvSpPr>
            <p:cNvPr id="14" name="Freeform 14"/>
            <p:cNvSpPr/>
            <p:nvPr/>
          </p:nvSpPr>
          <p:spPr>
            <a:xfrm>
              <a:off x="49530" y="35560"/>
              <a:ext cx="2814320" cy="142240"/>
            </a:xfrm>
            <a:custGeom>
              <a:avLst/>
              <a:gdLst/>
              <a:ahLst/>
              <a:cxnLst/>
              <a:rect l="l" t="t" r="r" b="b"/>
              <a:pathLst>
                <a:path w="2814320" h="142240">
                  <a:moveTo>
                    <a:pt x="26670" y="15240"/>
                  </a:moveTo>
                  <a:cubicBezTo>
                    <a:pt x="2806700" y="24130"/>
                    <a:pt x="2813050" y="35560"/>
                    <a:pt x="2813050" y="44450"/>
                  </a:cubicBezTo>
                  <a:cubicBezTo>
                    <a:pt x="2813050" y="52070"/>
                    <a:pt x="2806700" y="59690"/>
                    <a:pt x="2794000" y="66040"/>
                  </a:cubicBezTo>
                  <a:cubicBezTo>
                    <a:pt x="2754630" y="85090"/>
                    <a:pt x="2545080" y="100330"/>
                    <a:pt x="2500630" y="90170"/>
                  </a:cubicBezTo>
                  <a:cubicBezTo>
                    <a:pt x="2486660" y="86360"/>
                    <a:pt x="2477770" y="81280"/>
                    <a:pt x="2473960" y="73660"/>
                  </a:cubicBezTo>
                  <a:cubicBezTo>
                    <a:pt x="2470150" y="67310"/>
                    <a:pt x="2471420" y="54610"/>
                    <a:pt x="2476500" y="49530"/>
                  </a:cubicBezTo>
                  <a:cubicBezTo>
                    <a:pt x="2481580" y="43180"/>
                    <a:pt x="2498090" y="38100"/>
                    <a:pt x="2505710" y="40640"/>
                  </a:cubicBezTo>
                  <a:cubicBezTo>
                    <a:pt x="2512060" y="41910"/>
                    <a:pt x="2519680" y="50800"/>
                    <a:pt x="2522220" y="57150"/>
                  </a:cubicBezTo>
                  <a:cubicBezTo>
                    <a:pt x="2524760" y="63500"/>
                    <a:pt x="2522220" y="76200"/>
                    <a:pt x="2517140" y="81280"/>
                  </a:cubicBezTo>
                  <a:cubicBezTo>
                    <a:pt x="2510790" y="87630"/>
                    <a:pt x="2494280" y="91440"/>
                    <a:pt x="2486660" y="87630"/>
                  </a:cubicBezTo>
                  <a:cubicBezTo>
                    <a:pt x="2479040" y="83820"/>
                    <a:pt x="2471420" y="67310"/>
                    <a:pt x="2472690" y="59690"/>
                  </a:cubicBezTo>
                  <a:cubicBezTo>
                    <a:pt x="2473960" y="52070"/>
                    <a:pt x="2477770" y="45720"/>
                    <a:pt x="2487930" y="40640"/>
                  </a:cubicBezTo>
                  <a:cubicBezTo>
                    <a:pt x="2523490" y="21590"/>
                    <a:pt x="2743200" y="0"/>
                    <a:pt x="2787650" y="15240"/>
                  </a:cubicBezTo>
                  <a:cubicBezTo>
                    <a:pt x="2802890" y="20320"/>
                    <a:pt x="2811780" y="29210"/>
                    <a:pt x="2813050" y="38100"/>
                  </a:cubicBezTo>
                  <a:cubicBezTo>
                    <a:pt x="2814320" y="46990"/>
                    <a:pt x="2809240" y="57150"/>
                    <a:pt x="2794000" y="66040"/>
                  </a:cubicBezTo>
                  <a:cubicBezTo>
                    <a:pt x="2650490" y="142240"/>
                    <a:pt x="163830" y="142240"/>
                    <a:pt x="20320" y="66040"/>
                  </a:cubicBezTo>
                  <a:cubicBezTo>
                    <a:pt x="5080" y="57150"/>
                    <a:pt x="0" y="46990"/>
                    <a:pt x="1270" y="38100"/>
                  </a:cubicBezTo>
                  <a:cubicBezTo>
                    <a:pt x="2540" y="29210"/>
                    <a:pt x="26670" y="15240"/>
                    <a:pt x="26670" y="1524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5" name="Group 15"/>
          <p:cNvGrpSpPr/>
          <p:nvPr/>
        </p:nvGrpSpPr>
        <p:grpSpPr>
          <a:xfrm>
            <a:off x="7297103" y="9174956"/>
            <a:ext cx="2085975" cy="166688"/>
            <a:chOff x="0" y="0"/>
            <a:chExt cx="2781300" cy="222250"/>
          </a:xfrm>
        </p:grpSpPr>
        <p:sp>
          <p:nvSpPr>
            <p:cNvPr id="16" name="Freeform 16"/>
            <p:cNvSpPr/>
            <p:nvPr/>
          </p:nvSpPr>
          <p:spPr>
            <a:xfrm>
              <a:off x="48260" y="46990"/>
              <a:ext cx="2683510" cy="151130"/>
            </a:xfrm>
            <a:custGeom>
              <a:avLst/>
              <a:gdLst/>
              <a:ahLst/>
              <a:cxnLst/>
              <a:rect l="l" t="t" r="r" b="b"/>
              <a:pathLst>
                <a:path w="2683510" h="151130">
                  <a:moveTo>
                    <a:pt x="20320" y="74930"/>
                  </a:moveTo>
                  <a:cubicBezTo>
                    <a:pt x="434340" y="3810"/>
                    <a:pt x="463550" y="8890"/>
                    <a:pt x="483870" y="17780"/>
                  </a:cubicBezTo>
                  <a:cubicBezTo>
                    <a:pt x="496570" y="22860"/>
                    <a:pt x="499110" y="34290"/>
                    <a:pt x="513080" y="39370"/>
                  </a:cubicBezTo>
                  <a:cubicBezTo>
                    <a:pt x="537210" y="48260"/>
                    <a:pt x="562610" y="41910"/>
                    <a:pt x="621030" y="43180"/>
                  </a:cubicBezTo>
                  <a:cubicBezTo>
                    <a:pt x="875030" y="48260"/>
                    <a:pt x="2520950" y="0"/>
                    <a:pt x="2656840" y="45720"/>
                  </a:cubicBezTo>
                  <a:cubicBezTo>
                    <a:pt x="2673350" y="50800"/>
                    <a:pt x="2680970" y="57150"/>
                    <a:pt x="2682240" y="64770"/>
                  </a:cubicBezTo>
                  <a:cubicBezTo>
                    <a:pt x="2683510" y="73660"/>
                    <a:pt x="2670810" y="95250"/>
                    <a:pt x="2663190" y="96520"/>
                  </a:cubicBezTo>
                  <a:cubicBezTo>
                    <a:pt x="2654300" y="97790"/>
                    <a:pt x="2633980" y="83820"/>
                    <a:pt x="2632710" y="74930"/>
                  </a:cubicBezTo>
                  <a:cubicBezTo>
                    <a:pt x="2631440" y="66040"/>
                    <a:pt x="2646680" y="46990"/>
                    <a:pt x="2654300" y="45720"/>
                  </a:cubicBezTo>
                  <a:cubicBezTo>
                    <a:pt x="2663190" y="44450"/>
                    <a:pt x="2682240" y="60960"/>
                    <a:pt x="2682240" y="69850"/>
                  </a:cubicBezTo>
                  <a:cubicBezTo>
                    <a:pt x="2682240" y="78740"/>
                    <a:pt x="2674620" y="88900"/>
                    <a:pt x="2656840" y="96520"/>
                  </a:cubicBezTo>
                  <a:cubicBezTo>
                    <a:pt x="2528570" y="151130"/>
                    <a:pt x="1149350" y="100330"/>
                    <a:pt x="806450" y="96520"/>
                  </a:cubicBezTo>
                  <a:cubicBezTo>
                    <a:pt x="674370" y="95250"/>
                    <a:pt x="608330" y="101600"/>
                    <a:pt x="533400" y="90170"/>
                  </a:cubicBezTo>
                  <a:cubicBezTo>
                    <a:pt x="480060" y="81280"/>
                    <a:pt x="429260" y="46990"/>
                    <a:pt x="398780" y="49530"/>
                  </a:cubicBezTo>
                  <a:cubicBezTo>
                    <a:pt x="382270" y="50800"/>
                    <a:pt x="381000" y="63500"/>
                    <a:pt x="360680" y="69850"/>
                  </a:cubicBezTo>
                  <a:cubicBezTo>
                    <a:pt x="306070" y="88900"/>
                    <a:pt x="83820" y="132080"/>
                    <a:pt x="33020" y="124460"/>
                  </a:cubicBezTo>
                  <a:cubicBezTo>
                    <a:pt x="16510" y="121920"/>
                    <a:pt x="5080" y="116840"/>
                    <a:pt x="2540" y="109220"/>
                  </a:cubicBezTo>
                  <a:cubicBezTo>
                    <a:pt x="0" y="100330"/>
                    <a:pt x="20320" y="74930"/>
                    <a:pt x="20320" y="7493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7" name="Group 17"/>
          <p:cNvGrpSpPr/>
          <p:nvPr/>
        </p:nvGrpSpPr>
        <p:grpSpPr>
          <a:xfrm>
            <a:off x="9962198" y="8973324"/>
            <a:ext cx="1704975" cy="114300"/>
            <a:chOff x="0" y="0"/>
            <a:chExt cx="2273300" cy="152400"/>
          </a:xfrm>
        </p:grpSpPr>
        <p:sp>
          <p:nvSpPr>
            <p:cNvPr id="18" name="Freeform 18"/>
            <p:cNvSpPr/>
            <p:nvPr/>
          </p:nvSpPr>
          <p:spPr>
            <a:xfrm>
              <a:off x="50800" y="36830"/>
              <a:ext cx="2172970" cy="118110"/>
            </a:xfrm>
            <a:custGeom>
              <a:avLst/>
              <a:gdLst/>
              <a:ahLst/>
              <a:cxnLst/>
              <a:rect l="l" t="t" r="r" b="b"/>
              <a:pathLst>
                <a:path w="2172970" h="118110">
                  <a:moveTo>
                    <a:pt x="25400" y="13970"/>
                  </a:moveTo>
                  <a:cubicBezTo>
                    <a:pt x="2167890" y="22860"/>
                    <a:pt x="2172970" y="33020"/>
                    <a:pt x="2171700" y="41910"/>
                  </a:cubicBezTo>
                  <a:cubicBezTo>
                    <a:pt x="2170430" y="50800"/>
                    <a:pt x="2160270" y="59690"/>
                    <a:pt x="2146300" y="64770"/>
                  </a:cubicBezTo>
                  <a:cubicBezTo>
                    <a:pt x="2117090" y="76200"/>
                    <a:pt x="2019300" y="77470"/>
                    <a:pt x="1991360" y="64770"/>
                  </a:cubicBezTo>
                  <a:cubicBezTo>
                    <a:pt x="1977390" y="58420"/>
                    <a:pt x="1965960" y="45720"/>
                    <a:pt x="1965960" y="36830"/>
                  </a:cubicBezTo>
                  <a:cubicBezTo>
                    <a:pt x="1965960" y="29210"/>
                    <a:pt x="1978660" y="15240"/>
                    <a:pt x="1986280" y="13970"/>
                  </a:cubicBezTo>
                  <a:cubicBezTo>
                    <a:pt x="1995170" y="12700"/>
                    <a:pt x="2015490" y="26670"/>
                    <a:pt x="2016760" y="34290"/>
                  </a:cubicBezTo>
                  <a:cubicBezTo>
                    <a:pt x="2018030" y="43180"/>
                    <a:pt x="2002790" y="62230"/>
                    <a:pt x="1993900" y="63500"/>
                  </a:cubicBezTo>
                  <a:cubicBezTo>
                    <a:pt x="1985010" y="64770"/>
                    <a:pt x="1967230" y="49530"/>
                    <a:pt x="1965960" y="40640"/>
                  </a:cubicBezTo>
                  <a:cubicBezTo>
                    <a:pt x="1964690" y="33020"/>
                    <a:pt x="1972310" y="21590"/>
                    <a:pt x="1983740" y="15240"/>
                  </a:cubicBezTo>
                  <a:cubicBezTo>
                    <a:pt x="2010410" y="1270"/>
                    <a:pt x="2125980" y="0"/>
                    <a:pt x="2152650" y="13970"/>
                  </a:cubicBezTo>
                  <a:cubicBezTo>
                    <a:pt x="2165350" y="20320"/>
                    <a:pt x="2172970" y="33020"/>
                    <a:pt x="2171700" y="41910"/>
                  </a:cubicBezTo>
                  <a:cubicBezTo>
                    <a:pt x="2170430" y="50800"/>
                    <a:pt x="2164080" y="58420"/>
                    <a:pt x="2146300" y="64770"/>
                  </a:cubicBezTo>
                  <a:cubicBezTo>
                    <a:pt x="2007870" y="118110"/>
                    <a:pt x="163830" y="118110"/>
                    <a:pt x="25400" y="64770"/>
                  </a:cubicBezTo>
                  <a:cubicBezTo>
                    <a:pt x="7620" y="58420"/>
                    <a:pt x="0" y="49530"/>
                    <a:pt x="0" y="41910"/>
                  </a:cubicBezTo>
                  <a:cubicBezTo>
                    <a:pt x="0" y="33020"/>
                    <a:pt x="25400" y="13970"/>
                    <a:pt x="25400" y="1397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9" name="Group 19"/>
          <p:cNvGrpSpPr/>
          <p:nvPr/>
        </p:nvGrpSpPr>
        <p:grpSpPr>
          <a:xfrm>
            <a:off x="9840278" y="9258300"/>
            <a:ext cx="1948815" cy="240983"/>
            <a:chOff x="0" y="0"/>
            <a:chExt cx="2598420" cy="321310"/>
          </a:xfrm>
        </p:grpSpPr>
        <p:sp>
          <p:nvSpPr>
            <p:cNvPr id="20" name="Freeform 20"/>
            <p:cNvSpPr/>
            <p:nvPr/>
          </p:nvSpPr>
          <p:spPr>
            <a:xfrm>
              <a:off x="48260" y="45720"/>
              <a:ext cx="2500630" cy="241300"/>
            </a:xfrm>
            <a:custGeom>
              <a:avLst/>
              <a:gdLst/>
              <a:ahLst/>
              <a:cxnLst/>
              <a:rect l="l" t="t" r="r" b="b"/>
              <a:pathLst>
                <a:path w="2500630" h="241300">
                  <a:moveTo>
                    <a:pt x="26670" y="173990"/>
                  </a:moveTo>
                  <a:cubicBezTo>
                    <a:pt x="373380" y="160020"/>
                    <a:pt x="548640" y="86360"/>
                    <a:pt x="782320" y="62230"/>
                  </a:cubicBezTo>
                  <a:cubicBezTo>
                    <a:pt x="1181100" y="21590"/>
                    <a:pt x="2258060" y="124460"/>
                    <a:pt x="2419350" y="60960"/>
                  </a:cubicBezTo>
                  <a:cubicBezTo>
                    <a:pt x="2452370" y="48260"/>
                    <a:pt x="2454910" y="13970"/>
                    <a:pt x="2470150" y="13970"/>
                  </a:cubicBezTo>
                  <a:cubicBezTo>
                    <a:pt x="2481580" y="13970"/>
                    <a:pt x="2498090" y="29210"/>
                    <a:pt x="2499360" y="38100"/>
                  </a:cubicBezTo>
                  <a:cubicBezTo>
                    <a:pt x="2500630" y="44450"/>
                    <a:pt x="2495550" y="55880"/>
                    <a:pt x="2487930" y="59690"/>
                  </a:cubicBezTo>
                  <a:cubicBezTo>
                    <a:pt x="2472690" y="68580"/>
                    <a:pt x="2410460" y="64770"/>
                    <a:pt x="2393950" y="53340"/>
                  </a:cubicBezTo>
                  <a:cubicBezTo>
                    <a:pt x="2383790" y="46990"/>
                    <a:pt x="2378710" y="33020"/>
                    <a:pt x="2379980" y="25400"/>
                  </a:cubicBezTo>
                  <a:cubicBezTo>
                    <a:pt x="2381250" y="17780"/>
                    <a:pt x="2395220" y="5080"/>
                    <a:pt x="2402840" y="5080"/>
                  </a:cubicBezTo>
                  <a:cubicBezTo>
                    <a:pt x="2411730" y="5080"/>
                    <a:pt x="2429510" y="20320"/>
                    <a:pt x="2430780" y="29210"/>
                  </a:cubicBezTo>
                  <a:cubicBezTo>
                    <a:pt x="2432050" y="35560"/>
                    <a:pt x="2425700" y="46990"/>
                    <a:pt x="2420620" y="50800"/>
                  </a:cubicBezTo>
                  <a:cubicBezTo>
                    <a:pt x="2414270" y="54610"/>
                    <a:pt x="2402840" y="57150"/>
                    <a:pt x="2396490" y="54610"/>
                  </a:cubicBezTo>
                  <a:cubicBezTo>
                    <a:pt x="2388870" y="50800"/>
                    <a:pt x="2379980" y="36830"/>
                    <a:pt x="2379980" y="27940"/>
                  </a:cubicBezTo>
                  <a:cubicBezTo>
                    <a:pt x="2379980" y="20320"/>
                    <a:pt x="2385060" y="11430"/>
                    <a:pt x="2392680" y="7620"/>
                  </a:cubicBezTo>
                  <a:cubicBezTo>
                    <a:pt x="2407920" y="0"/>
                    <a:pt x="2466340" y="6350"/>
                    <a:pt x="2482850" y="15240"/>
                  </a:cubicBezTo>
                  <a:cubicBezTo>
                    <a:pt x="2491740" y="19050"/>
                    <a:pt x="2496820" y="25400"/>
                    <a:pt x="2498090" y="33020"/>
                  </a:cubicBezTo>
                  <a:cubicBezTo>
                    <a:pt x="2500630" y="43180"/>
                    <a:pt x="2495550" y="58420"/>
                    <a:pt x="2486660" y="69850"/>
                  </a:cubicBezTo>
                  <a:cubicBezTo>
                    <a:pt x="2475230" y="85090"/>
                    <a:pt x="2461260" y="97790"/>
                    <a:pt x="2424430" y="109220"/>
                  </a:cubicBezTo>
                  <a:cubicBezTo>
                    <a:pt x="2247900" y="160020"/>
                    <a:pt x="1186180" y="72390"/>
                    <a:pt x="786130" y="113030"/>
                  </a:cubicBezTo>
                  <a:cubicBezTo>
                    <a:pt x="551180" y="137160"/>
                    <a:pt x="377190" y="210820"/>
                    <a:pt x="233680" y="224790"/>
                  </a:cubicBezTo>
                  <a:cubicBezTo>
                    <a:pt x="144780" y="233680"/>
                    <a:pt x="41910" y="241300"/>
                    <a:pt x="13970" y="222250"/>
                  </a:cubicBezTo>
                  <a:cubicBezTo>
                    <a:pt x="2540" y="214630"/>
                    <a:pt x="0" y="198120"/>
                    <a:pt x="2540" y="190500"/>
                  </a:cubicBezTo>
                  <a:cubicBezTo>
                    <a:pt x="5080" y="182880"/>
                    <a:pt x="26670" y="173990"/>
                    <a:pt x="26670" y="17399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1383" y="1121635"/>
            <a:ext cx="4673271" cy="4544756"/>
          </a:xfrm>
          <a:custGeom>
            <a:avLst/>
            <a:gdLst/>
            <a:ahLst/>
            <a:cxnLst/>
            <a:rect l="l" t="t" r="r" b="b"/>
            <a:pathLst>
              <a:path w="4673271" h="4544756">
                <a:moveTo>
                  <a:pt x="0" y="0"/>
                </a:moveTo>
                <a:lnTo>
                  <a:pt x="4673270" y="0"/>
                </a:lnTo>
                <a:lnTo>
                  <a:pt x="4673270" y="4544756"/>
                </a:lnTo>
                <a:lnTo>
                  <a:pt x="0" y="45447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200830" y="6729813"/>
            <a:ext cx="2365530" cy="3037598"/>
          </a:xfrm>
          <a:custGeom>
            <a:avLst/>
            <a:gdLst/>
            <a:ahLst/>
            <a:cxnLst/>
            <a:rect l="l" t="t" r="r" b="b"/>
            <a:pathLst>
              <a:path w="2365530" h="3037598">
                <a:moveTo>
                  <a:pt x="0" y="0"/>
                </a:moveTo>
                <a:lnTo>
                  <a:pt x="2365530" y="0"/>
                </a:lnTo>
                <a:lnTo>
                  <a:pt x="2365530" y="3037599"/>
                </a:lnTo>
                <a:lnTo>
                  <a:pt x="0" y="30375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465958" y="1529873"/>
            <a:ext cx="10734872" cy="6891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3553">
                <a:solidFill>
                  <a:srgbClr val="000000"/>
                </a:solidFill>
                <a:latin typeface="Open Sans Bold"/>
              </a:rPr>
              <a:t>Запишіть скоромовки. Підкресліть в реченнях  граматичні основи.</a:t>
            </a:r>
          </a:p>
          <a:p>
            <a:pPr algn="ctr">
              <a:lnSpc>
                <a:spcPts val="4974"/>
              </a:lnSpc>
            </a:pPr>
            <a:endParaRPr lang="en-US" sz="3553">
              <a:solidFill>
                <a:srgbClr val="000000"/>
              </a:solidFill>
              <a:latin typeface="Open Sans Bold"/>
            </a:endParaRPr>
          </a:p>
          <a:p>
            <a:pPr algn="ctr">
              <a:lnSpc>
                <a:spcPts val="4974"/>
              </a:lnSpc>
            </a:pPr>
            <a:r>
              <a:rPr lang="en-US" sz="3553">
                <a:solidFill>
                  <a:srgbClr val="000000"/>
                </a:solidFill>
                <a:latin typeface="Open Sans Bold Italics"/>
              </a:rPr>
              <a:t>Соловей солов’ят од сонечка заслонив.</a:t>
            </a:r>
          </a:p>
          <a:p>
            <a:pPr algn="ctr">
              <a:lnSpc>
                <a:spcPts val="4974"/>
              </a:lnSpc>
            </a:pPr>
            <a:r>
              <a:rPr lang="en-US" sz="3553">
                <a:solidFill>
                  <a:srgbClr val="000000"/>
                </a:solidFill>
                <a:latin typeface="Open Sans Bold Italics"/>
              </a:rPr>
              <a:t>Там щука-риба грала, золоте перо мала,</a:t>
            </a:r>
          </a:p>
          <a:p>
            <a:pPr>
              <a:lnSpc>
                <a:spcPts val="4974"/>
              </a:lnSpc>
            </a:pPr>
            <a:r>
              <a:rPr lang="en-US" sz="3553">
                <a:solidFill>
                  <a:srgbClr val="000000"/>
                </a:solidFill>
                <a:latin typeface="Open Sans Bold Italics"/>
              </a:rPr>
              <a:t>   Сама собі дивувала, що хороше  вигравала.</a:t>
            </a:r>
          </a:p>
          <a:p>
            <a:pPr algn="ctr">
              <a:lnSpc>
                <a:spcPts val="4974"/>
              </a:lnSpc>
            </a:pPr>
            <a:endParaRPr lang="en-US" sz="3553">
              <a:solidFill>
                <a:srgbClr val="000000"/>
              </a:solidFill>
              <a:latin typeface="Open Sans Bold Italics"/>
            </a:endParaRPr>
          </a:p>
          <a:p>
            <a:pPr algn="ctr">
              <a:lnSpc>
                <a:spcPts val="4974"/>
              </a:lnSpc>
            </a:pPr>
            <a:endParaRPr lang="en-US" sz="3553">
              <a:solidFill>
                <a:srgbClr val="000000"/>
              </a:solidFill>
              <a:latin typeface="Open Sans Bold Italics"/>
            </a:endParaRPr>
          </a:p>
          <a:p>
            <a:pPr algn="ctr">
              <a:lnSpc>
                <a:spcPts val="4974"/>
              </a:lnSpc>
            </a:pPr>
            <a:endParaRPr lang="en-US" sz="3553">
              <a:solidFill>
                <a:srgbClr val="000000"/>
              </a:solidFill>
              <a:latin typeface="Open Sans Bold Italics"/>
            </a:endParaRPr>
          </a:p>
          <a:p>
            <a:pPr algn="ctr">
              <a:lnSpc>
                <a:spcPts val="4974"/>
              </a:lnSpc>
            </a:pPr>
            <a:endParaRPr lang="en-US" sz="3553">
              <a:solidFill>
                <a:srgbClr val="000000"/>
              </a:solidFill>
              <a:latin typeface="Open Sans Bold Italics"/>
            </a:endParaRPr>
          </a:p>
          <a:p>
            <a:pPr marL="0" lvl="0" indent="0" algn="ctr">
              <a:lnSpc>
                <a:spcPts val="4974"/>
              </a:lnSpc>
              <a:spcBef>
                <a:spcPct val="0"/>
              </a:spcBef>
            </a:pPr>
            <a:endParaRPr lang="en-US" sz="3553">
              <a:solidFill>
                <a:srgbClr val="000000"/>
              </a:solidFill>
              <a:latin typeface="Open Sans Bold Italics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28700" y="5993778"/>
            <a:ext cx="4267356" cy="4064271"/>
          </a:xfrm>
          <a:custGeom>
            <a:avLst/>
            <a:gdLst/>
            <a:ahLst/>
            <a:cxnLst/>
            <a:rect l="l" t="t" r="r" b="b"/>
            <a:pathLst>
              <a:path w="4267356" h="4064271">
                <a:moveTo>
                  <a:pt x="0" y="0"/>
                </a:moveTo>
                <a:lnTo>
                  <a:pt x="4267356" y="0"/>
                </a:lnTo>
                <a:lnTo>
                  <a:pt x="4267356" y="4064271"/>
                </a:lnTo>
                <a:lnTo>
                  <a:pt x="0" y="40642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169494" y="6409346"/>
            <a:ext cx="4087871" cy="3233135"/>
          </a:xfrm>
          <a:custGeom>
            <a:avLst/>
            <a:gdLst/>
            <a:ahLst/>
            <a:cxnLst/>
            <a:rect l="l" t="t" r="r" b="b"/>
            <a:pathLst>
              <a:path w="4087871" h="3233135">
                <a:moveTo>
                  <a:pt x="0" y="0"/>
                </a:moveTo>
                <a:lnTo>
                  <a:pt x="4087871" y="0"/>
                </a:lnTo>
                <a:lnTo>
                  <a:pt x="4087871" y="3233135"/>
                </a:lnTo>
                <a:lnTo>
                  <a:pt x="0" y="32331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00830" y="705029"/>
            <a:ext cx="1951254" cy="2185722"/>
          </a:xfrm>
          <a:custGeom>
            <a:avLst/>
            <a:gdLst/>
            <a:ahLst/>
            <a:cxnLst/>
            <a:rect l="l" t="t" r="r" b="b"/>
            <a:pathLst>
              <a:path w="1951254" h="2185722">
                <a:moveTo>
                  <a:pt x="0" y="0"/>
                </a:moveTo>
                <a:lnTo>
                  <a:pt x="1951254" y="0"/>
                </a:lnTo>
                <a:lnTo>
                  <a:pt x="1951254" y="2185722"/>
                </a:lnTo>
                <a:lnTo>
                  <a:pt x="0" y="21857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38749" y="9279830"/>
            <a:ext cx="18731151" cy="1482183"/>
            <a:chOff x="0" y="0"/>
            <a:chExt cx="4933307" cy="3903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3307" cy="390369"/>
            </a:xfrm>
            <a:custGeom>
              <a:avLst/>
              <a:gdLst/>
              <a:ahLst/>
              <a:cxnLst/>
              <a:rect l="l" t="t" r="r" b="b"/>
              <a:pathLst>
                <a:path w="4933307" h="390369">
                  <a:moveTo>
                    <a:pt x="0" y="0"/>
                  </a:moveTo>
                  <a:lnTo>
                    <a:pt x="4933307" y="0"/>
                  </a:lnTo>
                  <a:lnTo>
                    <a:pt x="4933307" y="390369"/>
                  </a:lnTo>
                  <a:lnTo>
                    <a:pt x="0" y="390369"/>
                  </a:lnTo>
                  <a:close/>
                </a:path>
              </a:pathLst>
            </a:custGeom>
            <a:solidFill>
              <a:srgbClr val="E49B8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933307" cy="4189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11025063" y="3363246"/>
            <a:ext cx="7262937" cy="7170499"/>
          </a:xfrm>
          <a:custGeom>
            <a:avLst/>
            <a:gdLst/>
            <a:ahLst/>
            <a:cxnLst/>
            <a:rect l="l" t="t" r="r" b="b"/>
            <a:pathLst>
              <a:path w="7262937" h="7170499">
                <a:moveTo>
                  <a:pt x="7262937" y="0"/>
                </a:moveTo>
                <a:lnTo>
                  <a:pt x="0" y="0"/>
                </a:lnTo>
                <a:lnTo>
                  <a:pt x="0" y="7170499"/>
                </a:lnTo>
                <a:lnTo>
                  <a:pt x="7262937" y="7170499"/>
                </a:lnTo>
                <a:lnTo>
                  <a:pt x="726293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0461375" y="5143500"/>
            <a:ext cx="5047456" cy="4807246"/>
          </a:xfrm>
          <a:custGeom>
            <a:avLst/>
            <a:gdLst/>
            <a:ahLst/>
            <a:cxnLst/>
            <a:rect l="l" t="t" r="r" b="b"/>
            <a:pathLst>
              <a:path w="5047456" h="4807246">
                <a:moveTo>
                  <a:pt x="5047456" y="0"/>
                </a:moveTo>
                <a:lnTo>
                  <a:pt x="0" y="0"/>
                </a:lnTo>
                <a:lnTo>
                  <a:pt x="0" y="4807246"/>
                </a:lnTo>
                <a:lnTo>
                  <a:pt x="5047456" y="4807246"/>
                </a:lnTo>
                <a:lnTo>
                  <a:pt x="504745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9566328">
            <a:off x="14585259" y="614867"/>
            <a:ext cx="4087871" cy="3233135"/>
          </a:xfrm>
          <a:custGeom>
            <a:avLst/>
            <a:gdLst/>
            <a:ahLst/>
            <a:cxnLst/>
            <a:rect l="l" t="t" r="r" b="b"/>
            <a:pathLst>
              <a:path w="4087871" h="3233135">
                <a:moveTo>
                  <a:pt x="0" y="0"/>
                </a:moveTo>
                <a:lnTo>
                  <a:pt x="4087872" y="0"/>
                </a:lnTo>
                <a:lnTo>
                  <a:pt x="4087872" y="3233134"/>
                </a:lnTo>
                <a:lnTo>
                  <a:pt x="0" y="32331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2420651">
            <a:off x="9307710" y="93723"/>
            <a:ext cx="2661690" cy="3632579"/>
          </a:xfrm>
          <a:custGeom>
            <a:avLst/>
            <a:gdLst/>
            <a:ahLst/>
            <a:cxnLst/>
            <a:rect l="l" t="t" r="r" b="b"/>
            <a:pathLst>
              <a:path w="2661690" h="3632579">
                <a:moveTo>
                  <a:pt x="0" y="0"/>
                </a:moveTo>
                <a:lnTo>
                  <a:pt x="2661689" y="0"/>
                </a:lnTo>
                <a:lnTo>
                  <a:pt x="2661689" y="3632579"/>
                </a:lnTo>
                <a:lnTo>
                  <a:pt x="0" y="36325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-741794" y="9584630"/>
            <a:ext cx="10915670" cy="4921975"/>
          </a:xfrm>
          <a:custGeom>
            <a:avLst/>
            <a:gdLst/>
            <a:ahLst/>
            <a:cxnLst/>
            <a:rect l="l" t="t" r="r" b="b"/>
            <a:pathLst>
              <a:path w="10915670" h="4921975">
                <a:moveTo>
                  <a:pt x="10915670" y="0"/>
                </a:moveTo>
                <a:lnTo>
                  <a:pt x="0" y="0"/>
                </a:lnTo>
                <a:lnTo>
                  <a:pt x="0" y="4921975"/>
                </a:lnTo>
                <a:lnTo>
                  <a:pt x="10915670" y="4921975"/>
                </a:lnTo>
                <a:lnTo>
                  <a:pt x="1091567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>
            <a:hlinkClick r:id="rId12" tooltip="https://www.baamboozle.com/search?param=%D1%81%D0%BA%D0%BB%D0%B0%D0%B4%D0%B8+%D1%80%D0%B5%D1%87%D0%B5%D0%BD%D0%BD%D1%8F&amp;language=&amp;sort_by=featured&amp;results_from=all&amp;filter_questions_min=10"/>
          </p:cNvPr>
          <p:cNvSpPr/>
          <p:nvPr/>
        </p:nvSpPr>
        <p:spPr>
          <a:xfrm>
            <a:off x="706682" y="422312"/>
            <a:ext cx="9454851" cy="8835988"/>
          </a:xfrm>
          <a:custGeom>
            <a:avLst/>
            <a:gdLst/>
            <a:ahLst/>
            <a:cxnLst/>
            <a:rect l="l" t="t" r="r" b="b"/>
            <a:pathLst>
              <a:path w="9454851" h="8835988">
                <a:moveTo>
                  <a:pt x="0" y="0"/>
                </a:moveTo>
                <a:lnTo>
                  <a:pt x="9454851" y="0"/>
                </a:lnTo>
                <a:lnTo>
                  <a:pt x="9454851" y="8835988"/>
                </a:lnTo>
                <a:lnTo>
                  <a:pt x="0" y="883598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>
            <a:off x="2147850" y="4975042"/>
            <a:ext cx="6718160" cy="2264994"/>
            <a:chOff x="0" y="0"/>
            <a:chExt cx="1769392" cy="596542"/>
          </a:xfrm>
        </p:grpSpPr>
        <p:sp>
          <p:nvSpPr>
            <p:cNvPr id="12" name="Freeform 12">
              <a:hlinkClick r:id="rId12" tooltip="https://www.baamboozle.com/search?param=%D1%81%D0%BA%D0%BB%D0%B0%D0%B4%D0%B8+%D1%80%D0%B5%D1%87%D0%B5%D0%BD%D0%BD%D1%8F&amp;language=&amp;sort_by=featured&amp;results_from=all&amp;filter_questions_min=10"/>
            </p:cNvPr>
            <p:cNvSpPr/>
            <p:nvPr/>
          </p:nvSpPr>
          <p:spPr>
            <a:xfrm>
              <a:off x="0" y="0"/>
              <a:ext cx="1769392" cy="596542"/>
            </a:xfrm>
            <a:custGeom>
              <a:avLst/>
              <a:gdLst/>
              <a:ahLst/>
              <a:cxnLst/>
              <a:rect l="l" t="t" r="r" b="b"/>
              <a:pathLst>
                <a:path w="1769392" h="596542">
                  <a:moveTo>
                    <a:pt x="58772" y="0"/>
                  </a:moveTo>
                  <a:lnTo>
                    <a:pt x="1710620" y="0"/>
                  </a:lnTo>
                  <a:cubicBezTo>
                    <a:pt x="1743079" y="0"/>
                    <a:pt x="1769392" y="26313"/>
                    <a:pt x="1769392" y="58772"/>
                  </a:cubicBezTo>
                  <a:lnTo>
                    <a:pt x="1769392" y="537770"/>
                  </a:lnTo>
                  <a:cubicBezTo>
                    <a:pt x="1769392" y="570229"/>
                    <a:pt x="1743079" y="596542"/>
                    <a:pt x="1710620" y="596542"/>
                  </a:cubicBezTo>
                  <a:lnTo>
                    <a:pt x="58772" y="596542"/>
                  </a:lnTo>
                  <a:cubicBezTo>
                    <a:pt x="26313" y="596542"/>
                    <a:pt x="0" y="570229"/>
                    <a:pt x="0" y="537770"/>
                  </a:cubicBezTo>
                  <a:lnTo>
                    <a:pt x="0" y="58772"/>
                  </a:lnTo>
                  <a:cubicBezTo>
                    <a:pt x="0" y="26313"/>
                    <a:pt x="26313" y="0"/>
                    <a:pt x="58772" y="0"/>
                  </a:cubicBezTo>
                  <a:close/>
                </a:path>
              </a:pathLst>
            </a:custGeom>
            <a:solidFill>
              <a:srgbClr val="D0EBC8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95250"/>
              <a:ext cx="1769392" cy="6917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6301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637108" y="979892"/>
            <a:ext cx="6555921" cy="3482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099"/>
              </a:lnSpc>
              <a:spcBef>
                <a:spcPct val="0"/>
              </a:spcBef>
            </a:pPr>
            <a:r>
              <a:rPr lang="en-US" sz="6499">
                <a:solidFill>
                  <a:srgbClr val="FFFFFF"/>
                </a:solidFill>
                <a:latin typeface="HappyThursday TH Bold"/>
              </a:rPr>
              <a:t>ВИКОНАЙ ВПРАВИ ЗА ПОСИЛАННЯМ</a:t>
            </a:r>
          </a:p>
        </p:txBody>
      </p:sp>
      <p:sp>
        <p:nvSpPr>
          <p:cNvPr id="15" name="Freeform 15"/>
          <p:cNvSpPr/>
          <p:nvPr/>
        </p:nvSpPr>
        <p:spPr>
          <a:xfrm rot="-6382363">
            <a:off x="-627985" y="246692"/>
            <a:ext cx="2661690" cy="3632579"/>
          </a:xfrm>
          <a:custGeom>
            <a:avLst/>
            <a:gdLst/>
            <a:ahLst/>
            <a:cxnLst/>
            <a:rect l="l" t="t" r="r" b="b"/>
            <a:pathLst>
              <a:path w="2661690" h="3632579">
                <a:moveTo>
                  <a:pt x="0" y="0"/>
                </a:moveTo>
                <a:lnTo>
                  <a:pt x="2661690" y="0"/>
                </a:lnTo>
                <a:lnTo>
                  <a:pt x="2661690" y="3632580"/>
                </a:lnTo>
                <a:lnTo>
                  <a:pt x="0" y="36325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277000" y="5665896"/>
            <a:ext cx="12372275" cy="592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u="sng">
                <a:solidFill>
                  <a:srgbClr val="000000"/>
                </a:solidFill>
                <a:latin typeface="Arimo"/>
                <a:hlinkClick r:id="rId15" tooltip="https://www.baamboozle.com/game/814660"/>
              </a:rPr>
              <a:t>https://www.baamboozle.com/game/814660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65532" y="2548838"/>
            <a:ext cx="10756935" cy="7171290"/>
          </a:xfrm>
          <a:custGeom>
            <a:avLst/>
            <a:gdLst/>
            <a:ahLst/>
            <a:cxnLst/>
            <a:rect l="l" t="t" r="r" b="b"/>
            <a:pathLst>
              <a:path w="10756935" h="7171290">
                <a:moveTo>
                  <a:pt x="0" y="0"/>
                </a:moveTo>
                <a:lnTo>
                  <a:pt x="10756936" y="0"/>
                </a:lnTo>
                <a:lnTo>
                  <a:pt x="10756936" y="7171291"/>
                </a:lnTo>
                <a:lnTo>
                  <a:pt x="0" y="71712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822515" y="5989878"/>
            <a:ext cx="2895791" cy="4114800"/>
          </a:xfrm>
          <a:custGeom>
            <a:avLst/>
            <a:gdLst/>
            <a:ahLst/>
            <a:cxnLst/>
            <a:rect l="l" t="t" r="r" b="b"/>
            <a:pathLst>
              <a:path w="2895791" h="4114800">
                <a:moveTo>
                  <a:pt x="0" y="0"/>
                </a:moveTo>
                <a:lnTo>
                  <a:pt x="2895791" y="0"/>
                </a:lnTo>
                <a:lnTo>
                  <a:pt x="28957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630434" y="2224460"/>
            <a:ext cx="4087871" cy="3233135"/>
          </a:xfrm>
          <a:custGeom>
            <a:avLst/>
            <a:gdLst/>
            <a:ahLst/>
            <a:cxnLst/>
            <a:rect l="l" t="t" r="r" b="b"/>
            <a:pathLst>
              <a:path w="4087871" h="3233135">
                <a:moveTo>
                  <a:pt x="0" y="0"/>
                </a:moveTo>
                <a:lnTo>
                  <a:pt x="4087872" y="0"/>
                </a:lnTo>
                <a:lnTo>
                  <a:pt x="4087872" y="3233134"/>
                </a:lnTo>
                <a:lnTo>
                  <a:pt x="0" y="32331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87522" y="2745337"/>
            <a:ext cx="4720701" cy="2712257"/>
          </a:xfrm>
          <a:custGeom>
            <a:avLst/>
            <a:gdLst/>
            <a:ahLst/>
            <a:cxnLst/>
            <a:rect l="l" t="t" r="r" b="b"/>
            <a:pathLst>
              <a:path w="4720701" h="2712257">
                <a:moveTo>
                  <a:pt x="0" y="0"/>
                </a:moveTo>
                <a:lnTo>
                  <a:pt x="4720701" y="0"/>
                </a:lnTo>
                <a:lnTo>
                  <a:pt x="4720701" y="2712257"/>
                </a:lnTo>
                <a:lnTo>
                  <a:pt x="0" y="271225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87522" y="5457594"/>
            <a:ext cx="3164655" cy="4114800"/>
          </a:xfrm>
          <a:custGeom>
            <a:avLst/>
            <a:gdLst/>
            <a:ahLst/>
            <a:cxnLst/>
            <a:rect l="l" t="t" r="r" b="b"/>
            <a:pathLst>
              <a:path w="3164655" h="4114800">
                <a:moveTo>
                  <a:pt x="0" y="0"/>
                </a:moveTo>
                <a:lnTo>
                  <a:pt x="3164655" y="0"/>
                </a:lnTo>
                <a:lnTo>
                  <a:pt x="316465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221852" y="413439"/>
            <a:ext cx="14048558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F7EDA"/>
                </a:solidFill>
                <a:latin typeface="Open Sans Bold"/>
              </a:rPr>
              <a:t>Скласти прості речення за картинкою, визначити головні члени речення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13878" y="1028700"/>
            <a:ext cx="2745694" cy="4114800"/>
          </a:xfrm>
          <a:custGeom>
            <a:avLst/>
            <a:gdLst/>
            <a:ahLst/>
            <a:cxnLst/>
            <a:rect l="l" t="t" r="r" b="b"/>
            <a:pathLst>
              <a:path w="2745694" h="4114800">
                <a:moveTo>
                  <a:pt x="0" y="0"/>
                </a:moveTo>
                <a:lnTo>
                  <a:pt x="2745694" y="0"/>
                </a:lnTo>
                <a:lnTo>
                  <a:pt x="27456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771830" y="470019"/>
            <a:ext cx="5506423" cy="4114800"/>
          </a:xfrm>
          <a:custGeom>
            <a:avLst/>
            <a:gdLst/>
            <a:ahLst/>
            <a:cxnLst/>
            <a:rect l="l" t="t" r="r" b="b"/>
            <a:pathLst>
              <a:path w="5506423" h="4114800">
                <a:moveTo>
                  <a:pt x="0" y="0"/>
                </a:moveTo>
                <a:lnTo>
                  <a:pt x="5506424" y="0"/>
                </a:lnTo>
                <a:lnTo>
                  <a:pt x="550642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621000" y="5405215"/>
            <a:ext cx="1877845" cy="4114800"/>
          </a:xfrm>
          <a:custGeom>
            <a:avLst/>
            <a:gdLst/>
            <a:ahLst/>
            <a:cxnLst/>
            <a:rect l="l" t="t" r="r" b="b"/>
            <a:pathLst>
              <a:path w="1877845" h="4114800">
                <a:moveTo>
                  <a:pt x="0" y="0"/>
                </a:moveTo>
                <a:lnTo>
                  <a:pt x="1877845" y="0"/>
                </a:lnTo>
                <a:lnTo>
                  <a:pt x="187784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83662" y="5405215"/>
            <a:ext cx="4092356" cy="4114800"/>
          </a:xfrm>
          <a:custGeom>
            <a:avLst/>
            <a:gdLst/>
            <a:ahLst/>
            <a:cxnLst/>
            <a:rect l="l" t="t" r="r" b="b"/>
            <a:pathLst>
              <a:path w="4092356" h="4114800">
                <a:moveTo>
                  <a:pt x="0" y="0"/>
                </a:moveTo>
                <a:lnTo>
                  <a:pt x="4092356" y="0"/>
                </a:lnTo>
                <a:lnTo>
                  <a:pt x="409235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88C8F93E-22C0-4A8C-8E18-CA2CFFA605DE}"/>
              </a:ext>
            </a:extLst>
          </p:cNvPr>
          <p:cNvSpPr/>
          <p:nvPr/>
        </p:nvSpPr>
        <p:spPr>
          <a:xfrm>
            <a:off x="6577459" y="4881785"/>
            <a:ext cx="103887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https://learningapps.org/display?v=pw8f6foy523</a:t>
            </a:r>
            <a:endParaRPr lang="uk-UA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66807" y="1440128"/>
            <a:ext cx="15754386" cy="9216316"/>
          </a:xfrm>
          <a:custGeom>
            <a:avLst/>
            <a:gdLst/>
            <a:ahLst/>
            <a:cxnLst/>
            <a:rect l="l" t="t" r="r" b="b"/>
            <a:pathLst>
              <a:path w="15754386" h="9216316">
                <a:moveTo>
                  <a:pt x="0" y="0"/>
                </a:moveTo>
                <a:lnTo>
                  <a:pt x="15754386" y="0"/>
                </a:lnTo>
                <a:lnTo>
                  <a:pt x="15754386" y="9216316"/>
                </a:lnTo>
                <a:lnTo>
                  <a:pt x="0" y="92163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216015" y="4241482"/>
            <a:ext cx="110490" cy="108585"/>
            <a:chOff x="0" y="0"/>
            <a:chExt cx="147320" cy="144780"/>
          </a:xfrm>
        </p:grpSpPr>
        <p:sp>
          <p:nvSpPr>
            <p:cNvPr id="4" name="Freeform 4"/>
            <p:cNvSpPr/>
            <p:nvPr/>
          </p:nvSpPr>
          <p:spPr>
            <a:xfrm>
              <a:off x="46990" y="45720"/>
              <a:ext cx="49530" cy="52070"/>
            </a:xfrm>
            <a:custGeom>
              <a:avLst/>
              <a:gdLst/>
              <a:ahLst/>
              <a:cxnLst/>
              <a:rect l="l" t="t" r="r" b="b"/>
              <a:pathLst>
                <a:path w="49530" h="52070">
                  <a:moveTo>
                    <a:pt x="49530" y="16510"/>
                  </a:moveTo>
                  <a:cubicBezTo>
                    <a:pt x="27940" y="52070"/>
                    <a:pt x="7620" y="45720"/>
                    <a:pt x="3810" y="38100"/>
                  </a:cubicBezTo>
                  <a:cubicBezTo>
                    <a:pt x="0" y="30480"/>
                    <a:pt x="3810" y="10160"/>
                    <a:pt x="10160" y="5080"/>
                  </a:cubicBezTo>
                  <a:cubicBezTo>
                    <a:pt x="16510" y="0"/>
                    <a:pt x="43180" y="6350"/>
                    <a:pt x="43180" y="635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5596890" y="5053012"/>
            <a:ext cx="110490" cy="108585"/>
            <a:chOff x="0" y="0"/>
            <a:chExt cx="147320" cy="144780"/>
          </a:xfrm>
        </p:grpSpPr>
        <p:sp>
          <p:nvSpPr>
            <p:cNvPr id="6" name="Freeform 6"/>
            <p:cNvSpPr/>
            <p:nvPr/>
          </p:nvSpPr>
          <p:spPr>
            <a:xfrm>
              <a:off x="45720" y="45720"/>
              <a:ext cx="50800" cy="52070"/>
            </a:xfrm>
            <a:custGeom>
              <a:avLst/>
              <a:gdLst/>
              <a:ahLst/>
              <a:cxnLst/>
              <a:rect l="l" t="t" r="r" b="b"/>
              <a:pathLst>
                <a:path w="50800" h="52070">
                  <a:moveTo>
                    <a:pt x="50800" y="17780"/>
                  </a:moveTo>
                  <a:cubicBezTo>
                    <a:pt x="29210" y="52070"/>
                    <a:pt x="10160" y="45720"/>
                    <a:pt x="5080" y="38100"/>
                  </a:cubicBezTo>
                  <a:cubicBezTo>
                    <a:pt x="0" y="30480"/>
                    <a:pt x="3810" y="10160"/>
                    <a:pt x="10160" y="5080"/>
                  </a:cubicBezTo>
                  <a:cubicBezTo>
                    <a:pt x="16510" y="0"/>
                    <a:pt x="44450" y="7620"/>
                    <a:pt x="44450" y="762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6066472" y="4454842"/>
            <a:ext cx="110490" cy="108585"/>
            <a:chOff x="0" y="0"/>
            <a:chExt cx="147320" cy="144780"/>
          </a:xfrm>
        </p:grpSpPr>
        <p:sp>
          <p:nvSpPr>
            <p:cNvPr id="8" name="Freeform 8"/>
            <p:cNvSpPr/>
            <p:nvPr/>
          </p:nvSpPr>
          <p:spPr>
            <a:xfrm>
              <a:off x="46990" y="45720"/>
              <a:ext cx="49530" cy="52070"/>
            </a:xfrm>
            <a:custGeom>
              <a:avLst/>
              <a:gdLst/>
              <a:ahLst/>
              <a:cxnLst/>
              <a:rect l="l" t="t" r="r" b="b"/>
              <a:pathLst>
                <a:path w="49530" h="52070">
                  <a:moveTo>
                    <a:pt x="49530" y="17780"/>
                  </a:moveTo>
                  <a:cubicBezTo>
                    <a:pt x="27940" y="52070"/>
                    <a:pt x="7620" y="45720"/>
                    <a:pt x="3810" y="38100"/>
                  </a:cubicBezTo>
                  <a:cubicBezTo>
                    <a:pt x="0" y="30480"/>
                    <a:pt x="3810" y="10160"/>
                    <a:pt x="10160" y="5080"/>
                  </a:cubicBezTo>
                  <a:cubicBezTo>
                    <a:pt x="16510" y="0"/>
                    <a:pt x="43180" y="7620"/>
                    <a:pt x="43180" y="7620"/>
                  </a:cubicBezTo>
                </a:path>
              </a:pathLst>
            </a:custGeom>
            <a:solidFill>
              <a:srgbClr val="2D90E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9" name="Group 9"/>
          <p:cNvGrpSpPr/>
          <p:nvPr/>
        </p:nvGrpSpPr>
        <p:grpSpPr>
          <a:xfrm>
            <a:off x="10252710" y="4497705"/>
            <a:ext cx="147638" cy="131445"/>
            <a:chOff x="0" y="0"/>
            <a:chExt cx="196850" cy="175260"/>
          </a:xfrm>
        </p:grpSpPr>
        <p:sp>
          <p:nvSpPr>
            <p:cNvPr id="10" name="Freeform 10"/>
            <p:cNvSpPr/>
            <p:nvPr/>
          </p:nvSpPr>
          <p:spPr>
            <a:xfrm>
              <a:off x="48260" y="50800"/>
              <a:ext cx="99060" cy="74930"/>
            </a:xfrm>
            <a:custGeom>
              <a:avLst/>
              <a:gdLst/>
              <a:ahLst/>
              <a:cxnLst/>
              <a:rect l="l" t="t" r="r" b="b"/>
              <a:pathLst>
                <a:path w="99060" h="74930">
                  <a:moveTo>
                    <a:pt x="13970" y="25400"/>
                  </a:moveTo>
                  <a:cubicBezTo>
                    <a:pt x="87630" y="3810"/>
                    <a:pt x="99060" y="21590"/>
                    <a:pt x="97790" y="30480"/>
                  </a:cubicBezTo>
                  <a:cubicBezTo>
                    <a:pt x="97790" y="36830"/>
                    <a:pt x="87630" y="45720"/>
                    <a:pt x="81280" y="48260"/>
                  </a:cubicBezTo>
                  <a:cubicBezTo>
                    <a:pt x="74930" y="50800"/>
                    <a:pt x="63500" y="49530"/>
                    <a:pt x="58420" y="45720"/>
                  </a:cubicBezTo>
                  <a:cubicBezTo>
                    <a:pt x="52070" y="41910"/>
                    <a:pt x="46990" y="31750"/>
                    <a:pt x="46990" y="24130"/>
                  </a:cubicBezTo>
                  <a:cubicBezTo>
                    <a:pt x="46990" y="17780"/>
                    <a:pt x="52070" y="7620"/>
                    <a:pt x="58420" y="3810"/>
                  </a:cubicBezTo>
                  <a:cubicBezTo>
                    <a:pt x="66040" y="0"/>
                    <a:pt x="82550" y="1270"/>
                    <a:pt x="88900" y="6350"/>
                  </a:cubicBezTo>
                  <a:cubicBezTo>
                    <a:pt x="95250" y="11430"/>
                    <a:pt x="99060" y="26670"/>
                    <a:pt x="95250" y="35560"/>
                  </a:cubicBezTo>
                  <a:cubicBezTo>
                    <a:pt x="88900" y="50800"/>
                    <a:pt x="41910" y="74930"/>
                    <a:pt x="25400" y="73660"/>
                  </a:cubicBezTo>
                  <a:cubicBezTo>
                    <a:pt x="15240" y="73660"/>
                    <a:pt x="5080" y="64770"/>
                    <a:pt x="2540" y="57150"/>
                  </a:cubicBezTo>
                  <a:cubicBezTo>
                    <a:pt x="0" y="49530"/>
                    <a:pt x="13970" y="25400"/>
                    <a:pt x="13970" y="25400"/>
                  </a:cubicBezTo>
                </a:path>
              </a:pathLst>
            </a:custGeom>
            <a:solidFill>
              <a:srgbClr val="98D4AC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13010198" y="6014085"/>
            <a:ext cx="110490" cy="108585"/>
            <a:chOff x="0" y="0"/>
            <a:chExt cx="147320" cy="144780"/>
          </a:xfrm>
        </p:grpSpPr>
        <p:sp>
          <p:nvSpPr>
            <p:cNvPr id="12" name="Freeform 12"/>
            <p:cNvSpPr/>
            <p:nvPr/>
          </p:nvSpPr>
          <p:spPr>
            <a:xfrm>
              <a:off x="46990" y="45720"/>
              <a:ext cx="49530" cy="52070"/>
            </a:xfrm>
            <a:custGeom>
              <a:avLst/>
              <a:gdLst/>
              <a:ahLst/>
              <a:cxnLst/>
              <a:rect l="l" t="t" r="r" b="b"/>
              <a:pathLst>
                <a:path w="49530" h="52070">
                  <a:moveTo>
                    <a:pt x="49530" y="17780"/>
                  </a:moveTo>
                  <a:cubicBezTo>
                    <a:pt x="27940" y="52070"/>
                    <a:pt x="7620" y="45720"/>
                    <a:pt x="3810" y="38100"/>
                  </a:cubicBezTo>
                  <a:cubicBezTo>
                    <a:pt x="0" y="30480"/>
                    <a:pt x="3810" y="10160"/>
                    <a:pt x="10160" y="5080"/>
                  </a:cubicBezTo>
                  <a:cubicBezTo>
                    <a:pt x="16510" y="0"/>
                    <a:pt x="43180" y="7620"/>
                    <a:pt x="43180" y="7620"/>
                  </a:cubicBezTo>
                </a:path>
              </a:pathLst>
            </a:custGeom>
            <a:solidFill>
              <a:srgbClr val="98D4AC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3" name="Group 13"/>
          <p:cNvGrpSpPr/>
          <p:nvPr/>
        </p:nvGrpSpPr>
        <p:grpSpPr>
          <a:xfrm>
            <a:off x="4941441" y="7231781"/>
            <a:ext cx="110490" cy="108585"/>
            <a:chOff x="0" y="0"/>
            <a:chExt cx="147320" cy="144780"/>
          </a:xfrm>
        </p:grpSpPr>
        <p:sp>
          <p:nvSpPr>
            <p:cNvPr id="14" name="Freeform 14"/>
            <p:cNvSpPr/>
            <p:nvPr/>
          </p:nvSpPr>
          <p:spPr>
            <a:xfrm>
              <a:off x="45720" y="45720"/>
              <a:ext cx="50800" cy="52070"/>
            </a:xfrm>
            <a:custGeom>
              <a:avLst/>
              <a:gdLst/>
              <a:ahLst/>
              <a:cxnLst/>
              <a:rect l="l" t="t" r="r" b="b"/>
              <a:pathLst>
                <a:path w="50800" h="52070">
                  <a:moveTo>
                    <a:pt x="50800" y="17780"/>
                  </a:moveTo>
                  <a:cubicBezTo>
                    <a:pt x="30480" y="52070"/>
                    <a:pt x="10160" y="46990"/>
                    <a:pt x="5080" y="39370"/>
                  </a:cubicBezTo>
                  <a:cubicBezTo>
                    <a:pt x="0" y="31750"/>
                    <a:pt x="5080" y="10160"/>
                    <a:pt x="11430" y="5080"/>
                  </a:cubicBezTo>
                  <a:cubicBezTo>
                    <a:pt x="17780" y="0"/>
                    <a:pt x="45720" y="7620"/>
                    <a:pt x="45720" y="7620"/>
                  </a:cubicBezTo>
                </a:path>
              </a:pathLst>
            </a:custGeom>
            <a:solidFill>
              <a:srgbClr val="98D4AC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5" name="Group 15"/>
          <p:cNvGrpSpPr/>
          <p:nvPr/>
        </p:nvGrpSpPr>
        <p:grpSpPr>
          <a:xfrm>
            <a:off x="13458825" y="7744778"/>
            <a:ext cx="110490" cy="108585"/>
            <a:chOff x="0" y="0"/>
            <a:chExt cx="147320" cy="144780"/>
          </a:xfrm>
        </p:grpSpPr>
        <p:sp>
          <p:nvSpPr>
            <p:cNvPr id="16" name="Freeform 16"/>
            <p:cNvSpPr/>
            <p:nvPr/>
          </p:nvSpPr>
          <p:spPr>
            <a:xfrm>
              <a:off x="46990" y="45720"/>
              <a:ext cx="49530" cy="52070"/>
            </a:xfrm>
            <a:custGeom>
              <a:avLst/>
              <a:gdLst/>
              <a:ahLst/>
              <a:cxnLst/>
              <a:rect l="l" t="t" r="r" b="b"/>
              <a:pathLst>
                <a:path w="49530" h="52070">
                  <a:moveTo>
                    <a:pt x="49530" y="17780"/>
                  </a:moveTo>
                  <a:cubicBezTo>
                    <a:pt x="27940" y="52070"/>
                    <a:pt x="7620" y="45720"/>
                    <a:pt x="3810" y="38100"/>
                  </a:cubicBezTo>
                  <a:cubicBezTo>
                    <a:pt x="0" y="30480"/>
                    <a:pt x="3810" y="10160"/>
                    <a:pt x="10160" y="5080"/>
                  </a:cubicBezTo>
                  <a:cubicBezTo>
                    <a:pt x="16510" y="0"/>
                    <a:pt x="43180" y="7620"/>
                    <a:pt x="43180" y="7620"/>
                  </a:cubicBezTo>
                </a:path>
              </a:pathLst>
            </a:custGeom>
            <a:solidFill>
              <a:srgbClr val="98D4AC"/>
            </a:solidFill>
            <a:ln cap="sq">
              <a:noFill/>
              <a:prstDash val="solid"/>
              <a:miter/>
            </a:ln>
          </p:spPr>
        </p:sp>
      </p:grpSp>
      <p:sp>
        <p:nvSpPr>
          <p:cNvPr id="17" name="Freeform 17"/>
          <p:cNvSpPr/>
          <p:nvPr/>
        </p:nvSpPr>
        <p:spPr>
          <a:xfrm>
            <a:off x="14744868" y="6440892"/>
            <a:ext cx="1277233" cy="2919390"/>
          </a:xfrm>
          <a:custGeom>
            <a:avLst/>
            <a:gdLst/>
            <a:ahLst/>
            <a:cxnLst/>
            <a:rect l="l" t="t" r="r" b="b"/>
            <a:pathLst>
              <a:path w="1277233" h="2919390">
                <a:moveTo>
                  <a:pt x="0" y="0"/>
                </a:moveTo>
                <a:lnTo>
                  <a:pt x="1277233" y="0"/>
                </a:lnTo>
                <a:lnTo>
                  <a:pt x="1277233" y="2919390"/>
                </a:lnTo>
                <a:lnTo>
                  <a:pt x="0" y="291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8" name="AutoShape 18"/>
          <p:cNvSpPr/>
          <p:nvPr/>
        </p:nvSpPr>
        <p:spPr>
          <a:xfrm>
            <a:off x="7630462" y="2440771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9"/>
          <p:cNvSpPr/>
          <p:nvPr/>
        </p:nvSpPr>
        <p:spPr>
          <a:xfrm>
            <a:off x="3832358" y="2405698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20"/>
          <p:cNvSpPr/>
          <p:nvPr/>
        </p:nvSpPr>
        <p:spPr>
          <a:xfrm>
            <a:off x="13662791" y="5507671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TextBox 21"/>
          <p:cNvSpPr txBox="1"/>
          <p:nvPr/>
        </p:nvSpPr>
        <p:spPr>
          <a:xfrm>
            <a:off x="2626531" y="1895477"/>
            <a:ext cx="10007455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1.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123946" y="4997450"/>
            <a:ext cx="8405118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3.</a:t>
            </a:r>
          </a:p>
        </p:txBody>
      </p:sp>
      <p:sp>
        <p:nvSpPr>
          <p:cNvPr id="23" name="AutoShape 23"/>
          <p:cNvSpPr/>
          <p:nvPr/>
        </p:nvSpPr>
        <p:spPr>
          <a:xfrm>
            <a:off x="3553667" y="4260531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4" name="AutoShape 24"/>
          <p:cNvSpPr/>
          <p:nvPr/>
        </p:nvSpPr>
        <p:spPr>
          <a:xfrm>
            <a:off x="7645736" y="2801621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5" name="AutoShape 25"/>
          <p:cNvSpPr/>
          <p:nvPr/>
        </p:nvSpPr>
        <p:spPr>
          <a:xfrm>
            <a:off x="3553667" y="3794464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AutoShape 26"/>
          <p:cNvSpPr/>
          <p:nvPr/>
        </p:nvSpPr>
        <p:spPr>
          <a:xfrm>
            <a:off x="10252914" y="5437527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7" name="AutoShape 27"/>
          <p:cNvSpPr/>
          <p:nvPr/>
        </p:nvSpPr>
        <p:spPr>
          <a:xfrm>
            <a:off x="10326732" y="5923767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8" name="AutoShape 28"/>
          <p:cNvSpPr/>
          <p:nvPr/>
        </p:nvSpPr>
        <p:spPr>
          <a:xfrm>
            <a:off x="6066676" y="5958839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9" name="AutoShape 29"/>
          <p:cNvSpPr/>
          <p:nvPr/>
        </p:nvSpPr>
        <p:spPr>
          <a:xfrm>
            <a:off x="6177166" y="5437527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0" name="AutoShape 30"/>
          <p:cNvSpPr/>
          <p:nvPr/>
        </p:nvSpPr>
        <p:spPr>
          <a:xfrm>
            <a:off x="2710648" y="5542744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1" name="AutoShape 31"/>
          <p:cNvSpPr/>
          <p:nvPr/>
        </p:nvSpPr>
        <p:spPr>
          <a:xfrm>
            <a:off x="7255978" y="4009935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32" name="Group 32"/>
          <p:cNvGrpSpPr/>
          <p:nvPr/>
        </p:nvGrpSpPr>
        <p:grpSpPr>
          <a:xfrm>
            <a:off x="9173898" y="6068378"/>
            <a:ext cx="212408" cy="354330"/>
            <a:chOff x="0" y="0"/>
            <a:chExt cx="283210" cy="472440"/>
          </a:xfrm>
        </p:grpSpPr>
        <p:sp>
          <p:nvSpPr>
            <p:cNvPr id="33" name="Freeform 33"/>
            <p:cNvSpPr/>
            <p:nvPr/>
          </p:nvSpPr>
          <p:spPr>
            <a:xfrm>
              <a:off x="38100" y="49530"/>
              <a:ext cx="198120" cy="377190"/>
            </a:xfrm>
            <a:custGeom>
              <a:avLst/>
              <a:gdLst/>
              <a:ahLst/>
              <a:cxnLst/>
              <a:rect l="l" t="t" r="r" b="b"/>
              <a:pathLst>
                <a:path w="198120" h="377190">
                  <a:moveTo>
                    <a:pt x="162560" y="59690"/>
                  </a:moveTo>
                  <a:cubicBezTo>
                    <a:pt x="182880" y="344170"/>
                    <a:pt x="160020" y="363220"/>
                    <a:pt x="139700" y="369570"/>
                  </a:cubicBezTo>
                  <a:cubicBezTo>
                    <a:pt x="119380" y="375920"/>
                    <a:pt x="83820" y="369570"/>
                    <a:pt x="67310" y="356870"/>
                  </a:cubicBezTo>
                  <a:cubicBezTo>
                    <a:pt x="49530" y="344170"/>
                    <a:pt x="35560" y="311150"/>
                    <a:pt x="36830" y="289560"/>
                  </a:cubicBezTo>
                  <a:cubicBezTo>
                    <a:pt x="38100" y="267970"/>
                    <a:pt x="57150" y="238760"/>
                    <a:pt x="76200" y="227330"/>
                  </a:cubicBezTo>
                  <a:cubicBezTo>
                    <a:pt x="95250" y="215900"/>
                    <a:pt x="129540" y="215900"/>
                    <a:pt x="149860" y="224790"/>
                  </a:cubicBezTo>
                  <a:cubicBezTo>
                    <a:pt x="168910" y="233680"/>
                    <a:pt x="190500" y="261620"/>
                    <a:pt x="194310" y="283210"/>
                  </a:cubicBezTo>
                  <a:cubicBezTo>
                    <a:pt x="198120" y="304800"/>
                    <a:pt x="185420" y="337820"/>
                    <a:pt x="168910" y="353060"/>
                  </a:cubicBezTo>
                  <a:cubicBezTo>
                    <a:pt x="152400" y="368300"/>
                    <a:pt x="119380" y="377190"/>
                    <a:pt x="97790" y="372110"/>
                  </a:cubicBezTo>
                  <a:cubicBezTo>
                    <a:pt x="76200" y="367030"/>
                    <a:pt x="55880" y="349250"/>
                    <a:pt x="41910" y="322580"/>
                  </a:cubicBezTo>
                  <a:cubicBezTo>
                    <a:pt x="15240" y="271780"/>
                    <a:pt x="0" y="110490"/>
                    <a:pt x="12700" y="59690"/>
                  </a:cubicBezTo>
                  <a:cubicBezTo>
                    <a:pt x="17780" y="36830"/>
                    <a:pt x="30480" y="24130"/>
                    <a:pt x="43180" y="13970"/>
                  </a:cubicBezTo>
                  <a:cubicBezTo>
                    <a:pt x="53340" y="6350"/>
                    <a:pt x="66040" y="2540"/>
                    <a:pt x="78740" y="1270"/>
                  </a:cubicBezTo>
                  <a:cubicBezTo>
                    <a:pt x="93980" y="0"/>
                    <a:pt x="118110" y="3810"/>
                    <a:pt x="132080" y="13970"/>
                  </a:cubicBezTo>
                  <a:cubicBezTo>
                    <a:pt x="146050" y="24130"/>
                    <a:pt x="162560" y="59690"/>
                    <a:pt x="162560" y="5969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34" name="Group 34"/>
          <p:cNvGrpSpPr/>
          <p:nvPr/>
        </p:nvGrpSpPr>
        <p:grpSpPr>
          <a:xfrm>
            <a:off x="9615117" y="5523695"/>
            <a:ext cx="414338" cy="619125"/>
            <a:chOff x="0" y="0"/>
            <a:chExt cx="552450" cy="825500"/>
          </a:xfrm>
        </p:grpSpPr>
        <p:sp>
          <p:nvSpPr>
            <p:cNvPr id="35" name="Freeform 35"/>
            <p:cNvSpPr/>
            <p:nvPr/>
          </p:nvSpPr>
          <p:spPr>
            <a:xfrm>
              <a:off x="31750" y="44450"/>
              <a:ext cx="473710" cy="735330"/>
            </a:xfrm>
            <a:custGeom>
              <a:avLst/>
              <a:gdLst/>
              <a:ahLst/>
              <a:cxnLst/>
              <a:rect l="l" t="t" r="r" b="b"/>
              <a:pathLst>
                <a:path w="473710" h="735330">
                  <a:moveTo>
                    <a:pt x="180340" y="80010"/>
                  </a:moveTo>
                  <a:cubicBezTo>
                    <a:pt x="199390" y="544830"/>
                    <a:pt x="228600" y="570230"/>
                    <a:pt x="246380" y="566420"/>
                  </a:cubicBezTo>
                  <a:cubicBezTo>
                    <a:pt x="265430" y="562610"/>
                    <a:pt x="281940" y="513080"/>
                    <a:pt x="292100" y="480060"/>
                  </a:cubicBezTo>
                  <a:cubicBezTo>
                    <a:pt x="304800" y="439420"/>
                    <a:pt x="292100" y="369570"/>
                    <a:pt x="307340" y="337820"/>
                  </a:cubicBezTo>
                  <a:cubicBezTo>
                    <a:pt x="316230" y="318770"/>
                    <a:pt x="328930" y="306070"/>
                    <a:pt x="345440" y="298450"/>
                  </a:cubicBezTo>
                  <a:cubicBezTo>
                    <a:pt x="365760" y="289560"/>
                    <a:pt x="405130" y="289560"/>
                    <a:pt x="425450" y="298450"/>
                  </a:cubicBezTo>
                  <a:cubicBezTo>
                    <a:pt x="441960" y="306070"/>
                    <a:pt x="455930" y="325120"/>
                    <a:pt x="463550" y="337820"/>
                  </a:cubicBezTo>
                  <a:cubicBezTo>
                    <a:pt x="468630" y="346710"/>
                    <a:pt x="471170" y="354330"/>
                    <a:pt x="469900" y="365760"/>
                  </a:cubicBezTo>
                  <a:cubicBezTo>
                    <a:pt x="468630" y="384810"/>
                    <a:pt x="452120" y="425450"/>
                    <a:pt x="440690" y="439420"/>
                  </a:cubicBezTo>
                  <a:cubicBezTo>
                    <a:pt x="433070" y="448310"/>
                    <a:pt x="426720" y="450850"/>
                    <a:pt x="416560" y="454660"/>
                  </a:cubicBezTo>
                  <a:cubicBezTo>
                    <a:pt x="402590" y="458470"/>
                    <a:pt x="378460" y="462280"/>
                    <a:pt x="361950" y="457200"/>
                  </a:cubicBezTo>
                  <a:cubicBezTo>
                    <a:pt x="345440" y="452120"/>
                    <a:pt x="326390" y="438150"/>
                    <a:pt x="316230" y="426720"/>
                  </a:cubicBezTo>
                  <a:cubicBezTo>
                    <a:pt x="308610" y="419100"/>
                    <a:pt x="304800" y="412750"/>
                    <a:pt x="303530" y="401320"/>
                  </a:cubicBezTo>
                  <a:cubicBezTo>
                    <a:pt x="300990" y="382270"/>
                    <a:pt x="302260" y="341630"/>
                    <a:pt x="316230" y="322580"/>
                  </a:cubicBezTo>
                  <a:cubicBezTo>
                    <a:pt x="330200" y="303530"/>
                    <a:pt x="365760" y="287020"/>
                    <a:pt x="389890" y="288290"/>
                  </a:cubicBezTo>
                  <a:cubicBezTo>
                    <a:pt x="414020" y="289560"/>
                    <a:pt x="445770" y="308610"/>
                    <a:pt x="458470" y="330200"/>
                  </a:cubicBezTo>
                  <a:cubicBezTo>
                    <a:pt x="473710" y="355600"/>
                    <a:pt x="467360" y="401320"/>
                    <a:pt x="463550" y="436880"/>
                  </a:cubicBezTo>
                  <a:cubicBezTo>
                    <a:pt x="459740" y="474980"/>
                    <a:pt x="449580" y="514350"/>
                    <a:pt x="430530" y="553720"/>
                  </a:cubicBezTo>
                  <a:cubicBezTo>
                    <a:pt x="407670" y="601980"/>
                    <a:pt x="370840" y="671830"/>
                    <a:pt x="326390" y="701040"/>
                  </a:cubicBezTo>
                  <a:cubicBezTo>
                    <a:pt x="285750" y="727710"/>
                    <a:pt x="223520" y="735330"/>
                    <a:pt x="180340" y="730250"/>
                  </a:cubicBezTo>
                  <a:cubicBezTo>
                    <a:pt x="142240" y="725170"/>
                    <a:pt x="104140" y="704850"/>
                    <a:pt x="78740" y="681990"/>
                  </a:cubicBezTo>
                  <a:cubicBezTo>
                    <a:pt x="55880" y="660400"/>
                    <a:pt x="41910" y="628650"/>
                    <a:pt x="31750" y="599440"/>
                  </a:cubicBezTo>
                  <a:cubicBezTo>
                    <a:pt x="22860" y="572770"/>
                    <a:pt x="21590" y="553720"/>
                    <a:pt x="19050" y="514350"/>
                  </a:cubicBezTo>
                  <a:cubicBezTo>
                    <a:pt x="13970" y="420370"/>
                    <a:pt x="0" y="110490"/>
                    <a:pt x="31750" y="43180"/>
                  </a:cubicBezTo>
                  <a:cubicBezTo>
                    <a:pt x="41910" y="20320"/>
                    <a:pt x="57150" y="12700"/>
                    <a:pt x="73660" y="6350"/>
                  </a:cubicBezTo>
                  <a:cubicBezTo>
                    <a:pt x="90170" y="0"/>
                    <a:pt x="113030" y="0"/>
                    <a:pt x="129540" y="6350"/>
                  </a:cubicBezTo>
                  <a:cubicBezTo>
                    <a:pt x="146050" y="12700"/>
                    <a:pt x="162560" y="29210"/>
                    <a:pt x="171450" y="43180"/>
                  </a:cubicBezTo>
                  <a:cubicBezTo>
                    <a:pt x="177800" y="54610"/>
                    <a:pt x="180340" y="80010"/>
                    <a:pt x="180340" y="8001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36" name="Group 36"/>
          <p:cNvGrpSpPr/>
          <p:nvPr/>
        </p:nvGrpSpPr>
        <p:grpSpPr>
          <a:xfrm>
            <a:off x="9628928" y="5143500"/>
            <a:ext cx="193358" cy="204788"/>
            <a:chOff x="0" y="0"/>
            <a:chExt cx="257810" cy="273050"/>
          </a:xfrm>
        </p:grpSpPr>
        <p:sp>
          <p:nvSpPr>
            <p:cNvPr id="37" name="Freeform 37"/>
            <p:cNvSpPr/>
            <p:nvPr/>
          </p:nvSpPr>
          <p:spPr>
            <a:xfrm>
              <a:off x="48260" y="49530"/>
              <a:ext cx="160020" cy="175260"/>
            </a:xfrm>
            <a:custGeom>
              <a:avLst/>
              <a:gdLst/>
              <a:ahLst/>
              <a:cxnLst/>
              <a:rect l="l" t="t" r="r" b="b"/>
              <a:pathLst>
                <a:path w="160020" h="175260">
                  <a:moveTo>
                    <a:pt x="158750" y="95250"/>
                  </a:moveTo>
                  <a:cubicBezTo>
                    <a:pt x="128270" y="157480"/>
                    <a:pt x="99060" y="173990"/>
                    <a:pt x="77470" y="172720"/>
                  </a:cubicBezTo>
                  <a:cubicBezTo>
                    <a:pt x="55880" y="171450"/>
                    <a:pt x="26670" y="152400"/>
                    <a:pt x="15240" y="134620"/>
                  </a:cubicBezTo>
                  <a:cubicBezTo>
                    <a:pt x="3810" y="116840"/>
                    <a:pt x="2540" y="82550"/>
                    <a:pt x="11430" y="63500"/>
                  </a:cubicBezTo>
                  <a:cubicBezTo>
                    <a:pt x="20320" y="44450"/>
                    <a:pt x="48260" y="24130"/>
                    <a:pt x="68580" y="20320"/>
                  </a:cubicBezTo>
                  <a:cubicBezTo>
                    <a:pt x="90170" y="16510"/>
                    <a:pt x="123190" y="27940"/>
                    <a:pt x="137160" y="43180"/>
                  </a:cubicBezTo>
                  <a:cubicBezTo>
                    <a:pt x="151130" y="58420"/>
                    <a:pt x="160020" y="91440"/>
                    <a:pt x="156210" y="111760"/>
                  </a:cubicBezTo>
                  <a:cubicBezTo>
                    <a:pt x="152400" y="132080"/>
                    <a:pt x="129540" y="160020"/>
                    <a:pt x="110490" y="167640"/>
                  </a:cubicBezTo>
                  <a:cubicBezTo>
                    <a:pt x="90170" y="175260"/>
                    <a:pt x="55880" y="168910"/>
                    <a:pt x="38100" y="158750"/>
                  </a:cubicBezTo>
                  <a:cubicBezTo>
                    <a:pt x="24130" y="151130"/>
                    <a:pt x="15240" y="134620"/>
                    <a:pt x="8890" y="120650"/>
                  </a:cubicBezTo>
                  <a:cubicBezTo>
                    <a:pt x="3810" y="106680"/>
                    <a:pt x="0" y="91440"/>
                    <a:pt x="2540" y="76200"/>
                  </a:cubicBezTo>
                  <a:cubicBezTo>
                    <a:pt x="5080" y="59690"/>
                    <a:pt x="12700" y="38100"/>
                    <a:pt x="24130" y="25400"/>
                  </a:cubicBezTo>
                  <a:cubicBezTo>
                    <a:pt x="36830" y="12700"/>
                    <a:pt x="57150" y="2540"/>
                    <a:pt x="74930" y="1270"/>
                  </a:cubicBezTo>
                  <a:cubicBezTo>
                    <a:pt x="92710" y="0"/>
                    <a:pt x="114300" y="6350"/>
                    <a:pt x="128270" y="16510"/>
                  </a:cubicBezTo>
                  <a:cubicBezTo>
                    <a:pt x="142240" y="26670"/>
                    <a:pt x="158750" y="63500"/>
                    <a:pt x="158750" y="635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sp>
        <p:nvSpPr>
          <p:cNvPr id="38" name="AutoShape 38"/>
          <p:cNvSpPr/>
          <p:nvPr/>
        </p:nvSpPr>
        <p:spPr>
          <a:xfrm>
            <a:off x="13964548" y="6052354"/>
            <a:ext cx="2996528" cy="32047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9" name="Freeform 39"/>
          <p:cNvSpPr/>
          <p:nvPr/>
        </p:nvSpPr>
        <p:spPr>
          <a:xfrm>
            <a:off x="3087167" y="5843187"/>
            <a:ext cx="1769364" cy="4114800"/>
          </a:xfrm>
          <a:custGeom>
            <a:avLst/>
            <a:gdLst/>
            <a:ahLst/>
            <a:cxnLst/>
            <a:rect l="l" t="t" r="r" b="b"/>
            <a:pathLst>
              <a:path w="1769364" h="4114800">
                <a:moveTo>
                  <a:pt x="0" y="0"/>
                </a:moveTo>
                <a:lnTo>
                  <a:pt x="1769364" y="0"/>
                </a:lnTo>
                <a:lnTo>
                  <a:pt x="17693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12954132" y="2161098"/>
            <a:ext cx="3067970" cy="3084796"/>
          </a:xfrm>
          <a:custGeom>
            <a:avLst/>
            <a:gdLst/>
            <a:ahLst/>
            <a:cxnLst/>
            <a:rect l="l" t="t" r="r" b="b"/>
            <a:pathLst>
              <a:path w="3067970" h="3084796">
                <a:moveTo>
                  <a:pt x="0" y="0"/>
                </a:moveTo>
                <a:lnTo>
                  <a:pt x="3067969" y="0"/>
                </a:lnTo>
                <a:lnTo>
                  <a:pt x="3067969" y="3084796"/>
                </a:lnTo>
                <a:lnTo>
                  <a:pt x="0" y="30847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1" name="TextBox 41"/>
          <p:cNvSpPr txBox="1"/>
          <p:nvPr/>
        </p:nvSpPr>
        <p:spPr>
          <a:xfrm>
            <a:off x="3130801" y="185457"/>
            <a:ext cx="1202639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79"/>
              </a:lnSpc>
              <a:spcBef>
                <a:spcPct val="0"/>
              </a:spcBef>
            </a:pPr>
            <a:r>
              <a:rPr lang="en-US" sz="5199">
                <a:solidFill>
                  <a:srgbClr val="598356"/>
                </a:solidFill>
                <a:latin typeface="Open Sans Bold"/>
              </a:rPr>
              <a:t>Склади за схемами речення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2644305" y="3354387"/>
            <a:ext cx="565249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 Bold"/>
              </a:rPr>
              <a:t>2.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38749" y="8204806"/>
            <a:ext cx="18731151" cy="2557207"/>
            <a:chOff x="0" y="0"/>
            <a:chExt cx="4933307" cy="67350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933307" cy="673503"/>
            </a:xfrm>
            <a:custGeom>
              <a:avLst/>
              <a:gdLst/>
              <a:ahLst/>
              <a:cxnLst/>
              <a:rect l="l" t="t" r="r" b="b"/>
              <a:pathLst>
                <a:path w="4933307" h="673503">
                  <a:moveTo>
                    <a:pt x="0" y="0"/>
                  </a:moveTo>
                  <a:lnTo>
                    <a:pt x="4933307" y="0"/>
                  </a:lnTo>
                  <a:lnTo>
                    <a:pt x="4933307" y="673503"/>
                  </a:lnTo>
                  <a:lnTo>
                    <a:pt x="0" y="673503"/>
                  </a:lnTo>
                  <a:close/>
                </a:path>
              </a:pathLst>
            </a:custGeom>
            <a:solidFill>
              <a:srgbClr val="E49B8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933307" cy="7020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241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5002261" y="-453507"/>
            <a:ext cx="8283479" cy="15391599"/>
          </a:xfrm>
          <a:custGeom>
            <a:avLst/>
            <a:gdLst/>
            <a:ahLst/>
            <a:cxnLst/>
            <a:rect l="l" t="t" r="r" b="b"/>
            <a:pathLst>
              <a:path w="8283479" h="15391599">
                <a:moveTo>
                  <a:pt x="0" y="0"/>
                </a:moveTo>
                <a:lnTo>
                  <a:pt x="8283478" y="0"/>
                </a:lnTo>
                <a:lnTo>
                  <a:pt x="8283478" y="15391600"/>
                </a:lnTo>
                <a:lnTo>
                  <a:pt x="0" y="15391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866040" y="2775417"/>
            <a:ext cx="6555921" cy="2747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779"/>
              </a:lnSpc>
              <a:spcBef>
                <a:spcPct val="0"/>
              </a:spcBef>
            </a:pPr>
            <a:r>
              <a:rPr lang="en-US" sz="7699">
                <a:solidFill>
                  <a:srgbClr val="FFFFFF"/>
                </a:solidFill>
                <a:latin typeface="HappyThursday TH Bold"/>
              </a:rPr>
              <a:t>ДОМАШНЄ ЗАВДАННЯ </a:t>
            </a:r>
          </a:p>
        </p:txBody>
      </p:sp>
      <p:sp>
        <p:nvSpPr>
          <p:cNvPr id="7" name="Freeform 7"/>
          <p:cNvSpPr/>
          <p:nvPr/>
        </p:nvSpPr>
        <p:spPr>
          <a:xfrm>
            <a:off x="-7621723" y="6032091"/>
            <a:ext cx="12143714" cy="5475711"/>
          </a:xfrm>
          <a:custGeom>
            <a:avLst/>
            <a:gdLst/>
            <a:ahLst/>
            <a:cxnLst/>
            <a:rect l="l" t="t" r="r" b="b"/>
            <a:pathLst>
              <a:path w="12143714" h="5475711">
                <a:moveTo>
                  <a:pt x="0" y="0"/>
                </a:moveTo>
                <a:lnTo>
                  <a:pt x="12143714" y="0"/>
                </a:lnTo>
                <a:lnTo>
                  <a:pt x="12143714" y="5475711"/>
                </a:lnTo>
                <a:lnTo>
                  <a:pt x="0" y="54757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13669034" y="3480363"/>
            <a:ext cx="6884030" cy="6556416"/>
          </a:xfrm>
          <a:custGeom>
            <a:avLst/>
            <a:gdLst/>
            <a:ahLst/>
            <a:cxnLst/>
            <a:rect l="l" t="t" r="r" b="b"/>
            <a:pathLst>
              <a:path w="6884030" h="6556416">
                <a:moveTo>
                  <a:pt x="6884030" y="0"/>
                </a:moveTo>
                <a:lnTo>
                  <a:pt x="0" y="0"/>
                </a:lnTo>
                <a:lnTo>
                  <a:pt x="0" y="6556416"/>
                </a:lnTo>
                <a:lnTo>
                  <a:pt x="6884030" y="6556416"/>
                </a:lnTo>
                <a:lnTo>
                  <a:pt x="688403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65834" y="2994492"/>
            <a:ext cx="2369327" cy="3037598"/>
          </a:xfrm>
          <a:custGeom>
            <a:avLst/>
            <a:gdLst/>
            <a:ahLst/>
            <a:cxnLst/>
            <a:rect l="l" t="t" r="r" b="b"/>
            <a:pathLst>
              <a:path w="2369327" h="3037598">
                <a:moveTo>
                  <a:pt x="0" y="0"/>
                </a:moveTo>
                <a:lnTo>
                  <a:pt x="2369327" y="0"/>
                </a:lnTo>
                <a:lnTo>
                  <a:pt x="2369327" y="3037599"/>
                </a:lnTo>
                <a:lnTo>
                  <a:pt x="0" y="303759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5070629">
            <a:off x="14086743" y="165579"/>
            <a:ext cx="2661690" cy="3632579"/>
          </a:xfrm>
          <a:custGeom>
            <a:avLst/>
            <a:gdLst/>
            <a:ahLst/>
            <a:cxnLst/>
            <a:rect l="l" t="t" r="r" b="b"/>
            <a:pathLst>
              <a:path w="2661690" h="3632579">
                <a:moveTo>
                  <a:pt x="0" y="0"/>
                </a:moveTo>
                <a:lnTo>
                  <a:pt x="2661690" y="0"/>
                </a:lnTo>
                <a:lnTo>
                  <a:pt x="2661690" y="3632579"/>
                </a:lnTo>
                <a:lnTo>
                  <a:pt x="0" y="36325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570737" y="483375"/>
            <a:ext cx="1951254" cy="2185722"/>
          </a:xfrm>
          <a:custGeom>
            <a:avLst/>
            <a:gdLst/>
            <a:ahLst/>
            <a:cxnLst/>
            <a:rect l="l" t="t" r="r" b="b"/>
            <a:pathLst>
              <a:path w="1951254" h="2185722">
                <a:moveTo>
                  <a:pt x="0" y="0"/>
                </a:moveTo>
                <a:lnTo>
                  <a:pt x="1951254" y="0"/>
                </a:lnTo>
                <a:lnTo>
                  <a:pt x="1951254" y="2185722"/>
                </a:lnTo>
                <a:lnTo>
                  <a:pt x="0" y="218572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F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77923" y="771186"/>
            <a:ext cx="17342545" cy="5175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  <a:spcBef>
                <a:spcPct val="0"/>
              </a:spcBef>
            </a:pPr>
            <a:r>
              <a:rPr lang="en-US" sz="5863">
                <a:solidFill>
                  <a:srgbClr val="598356"/>
                </a:solidFill>
                <a:latin typeface="Waffle Soft"/>
              </a:rPr>
              <a:t>ЛИСТ САМООЦІНЮВАННЯ</a:t>
            </a:r>
          </a:p>
          <a:p>
            <a:pPr algn="ctr">
              <a:lnSpc>
                <a:spcPts val="8208"/>
              </a:lnSpc>
              <a:spcBef>
                <a:spcPct val="0"/>
              </a:spcBef>
            </a:pPr>
            <a:r>
              <a:rPr lang="en-US" sz="5863">
                <a:solidFill>
                  <a:srgbClr val="598356"/>
                </a:solidFill>
                <a:latin typeface="Waffle Soft"/>
              </a:rPr>
              <a:t>На уроці працював/працювал__________</a:t>
            </a:r>
          </a:p>
          <a:p>
            <a:pPr algn="ctr">
              <a:lnSpc>
                <a:spcPts val="8208"/>
              </a:lnSpc>
              <a:spcBef>
                <a:spcPct val="0"/>
              </a:spcBef>
            </a:pPr>
            <a:r>
              <a:rPr lang="en-US" sz="5863">
                <a:solidFill>
                  <a:srgbClr val="598356"/>
                </a:solidFill>
                <a:latin typeface="Waffle Soft"/>
              </a:rPr>
              <a:t>Своєю роботою я____________</a:t>
            </a:r>
          </a:p>
          <a:p>
            <a:pPr algn="ctr">
              <a:lnSpc>
                <a:spcPts val="8208"/>
              </a:lnSpc>
              <a:spcBef>
                <a:spcPct val="0"/>
              </a:spcBef>
            </a:pPr>
            <a:r>
              <a:rPr lang="en-US" sz="5863">
                <a:solidFill>
                  <a:srgbClr val="598356"/>
                </a:solidFill>
                <a:latin typeface="Waffle Soft"/>
              </a:rPr>
              <a:t>Урок для мене був____________--</a:t>
            </a:r>
          </a:p>
          <a:p>
            <a:pPr algn="ctr">
              <a:lnSpc>
                <a:spcPts val="8208"/>
              </a:lnSpc>
              <a:spcBef>
                <a:spcPct val="0"/>
              </a:spcBef>
            </a:pPr>
            <a:r>
              <a:rPr lang="en-US" sz="5863">
                <a:solidFill>
                  <a:srgbClr val="598356"/>
                </a:solidFill>
                <a:latin typeface="Waffle Soft"/>
              </a:rPr>
              <a:t>Настрій в кінці уроку_______________</a:t>
            </a:r>
          </a:p>
        </p:txBody>
      </p:sp>
      <p:sp>
        <p:nvSpPr>
          <p:cNvPr id="3" name="Freeform 3"/>
          <p:cNvSpPr/>
          <p:nvPr/>
        </p:nvSpPr>
        <p:spPr>
          <a:xfrm>
            <a:off x="11391493" y="5747046"/>
            <a:ext cx="5867807" cy="4114800"/>
          </a:xfrm>
          <a:custGeom>
            <a:avLst/>
            <a:gdLst/>
            <a:ahLst/>
            <a:cxnLst/>
            <a:rect l="l" t="t" r="r" b="b"/>
            <a:pathLst>
              <a:path w="5867807" h="4114800">
                <a:moveTo>
                  <a:pt x="0" y="0"/>
                </a:moveTo>
                <a:lnTo>
                  <a:pt x="5867807" y="0"/>
                </a:lnTo>
                <a:lnTo>
                  <a:pt x="586780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80971" y="6227747"/>
            <a:ext cx="7315200" cy="3803904"/>
          </a:xfrm>
          <a:custGeom>
            <a:avLst/>
            <a:gdLst/>
            <a:ahLst/>
            <a:cxnLst/>
            <a:rect l="l" t="t" r="r" b="b"/>
            <a:pathLst>
              <a:path w="7315200" h="3803904">
                <a:moveTo>
                  <a:pt x="0" y="0"/>
                </a:moveTo>
                <a:lnTo>
                  <a:pt x="7315200" y="0"/>
                </a:lnTo>
                <a:lnTo>
                  <a:pt x="7315200" y="3803904"/>
                </a:lnTo>
                <a:lnTo>
                  <a:pt x="0" y="38039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357</Words>
  <Application>Microsoft Office PowerPoint</Application>
  <PresentationFormat>Довільний</PresentationFormat>
  <Paragraphs>69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9" baseType="lpstr">
      <vt:lpstr>Gaegu Bold</vt:lpstr>
      <vt:lpstr>Open Sans Bold</vt:lpstr>
      <vt:lpstr>HappyThursday TH Bold</vt:lpstr>
      <vt:lpstr>Thicker</vt:lpstr>
      <vt:lpstr>Open Sans</vt:lpstr>
      <vt:lpstr>Arial</vt:lpstr>
      <vt:lpstr>Calibri</vt:lpstr>
      <vt:lpstr>Josefin Sans</vt:lpstr>
      <vt:lpstr>Waffle Soft</vt:lpstr>
      <vt:lpstr>Open Sans Bold Italics</vt:lpstr>
      <vt:lpstr>Arimo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Cute Illustrative City Quiz Game Presentation</dc:title>
  <cp:lastModifiedBy>Катерина Бушко</cp:lastModifiedBy>
  <cp:revision>2</cp:revision>
  <dcterms:created xsi:type="dcterms:W3CDTF">2006-08-16T00:00:00Z</dcterms:created>
  <dcterms:modified xsi:type="dcterms:W3CDTF">2023-11-08T18:22:44Z</dcterms:modified>
  <dc:identifier>DAFzg9mOw50</dc:identifier>
</cp:coreProperties>
</file>