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handoutMasterIdLst>
    <p:handoutMasterId r:id="rId23"/>
  </p:handoutMasterIdLst>
  <p:sldIdLst>
    <p:sldId id="286" r:id="rId2"/>
    <p:sldId id="287" r:id="rId3"/>
    <p:sldId id="256" r:id="rId4"/>
    <p:sldId id="263" r:id="rId5"/>
    <p:sldId id="262" r:id="rId6"/>
    <p:sldId id="264" r:id="rId7"/>
    <p:sldId id="265" r:id="rId8"/>
    <p:sldId id="269" r:id="rId9"/>
    <p:sldId id="271" r:id="rId10"/>
    <p:sldId id="272" r:id="rId11"/>
    <p:sldId id="273" r:id="rId12"/>
    <p:sldId id="288" r:id="rId13"/>
    <p:sldId id="283" r:id="rId14"/>
    <p:sldId id="285" r:id="rId15"/>
    <p:sldId id="280" r:id="rId16"/>
    <p:sldId id="281" r:id="rId17"/>
    <p:sldId id="282" r:id="rId18"/>
    <p:sldId id="284" r:id="rId19"/>
    <p:sldId id="289" r:id="rId20"/>
    <p:sldId id="278" r:id="rId21"/>
  </p:sldIdLst>
  <p:sldSz cx="9144000" cy="6858000" type="screen4x3"/>
  <p:notesSz cx="6858000" cy="9144000"/>
  <p:custDataLst>
    <p:tags r:id="rId24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99FF"/>
    <a:srgbClr val="666699"/>
    <a:srgbClr val="04374A"/>
    <a:srgbClr val="E5907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915" autoAdjust="0"/>
  </p:normalViewPr>
  <p:slideViewPr>
    <p:cSldViewPr>
      <p:cViewPr>
        <p:scale>
          <a:sx n="64" d="100"/>
          <a:sy n="64" d="100"/>
        </p:scale>
        <p:origin x="-1978" y="-5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handoutMaster" Target="handoutMasters/handout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t>29.12.2024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216144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413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Дата 3"/>
          <p:cNvSpPr txBox="1">
            <a:spLocks/>
          </p:cNvSpPr>
          <p:nvPr userDrawn="1"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8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420888"/>
            <a:ext cx="6480720" cy="1102022"/>
          </a:xfrm>
        </p:spPr>
        <p:txBody>
          <a:bodyPr/>
          <a:lstStyle>
            <a:lvl1pPr>
              <a:defRPr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43608" y="2420888"/>
            <a:ext cx="6480720" cy="1102022"/>
          </a:xfrm>
        </p:spPr>
        <p:txBody>
          <a:bodyPr/>
          <a:lstStyle>
            <a:lvl1pPr>
              <a:defRPr b="1">
                <a:solidFill>
                  <a:schemeClr val="bg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29.12.2024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Заголовок и объект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2204120" y="956017"/>
            <a:ext cx="5760640" cy="11852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0" name="Текст 2"/>
          <p:cNvSpPr>
            <a:spLocks noGrp="1"/>
          </p:cNvSpPr>
          <p:nvPr>
            <p:ph idx="1"/>
          </p:nvPr>
        </p:nvSpPr>
        <p:spPr>
          <a:xfrm>
            <a:off x="1844080" y="2285256"/>
            <a:ext cx="5904656" cy="43204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11" name="Дата 3"/>
          <p:cNvSpPr txBox="1">
            <a:spLocks/>
          </p:cNvSpPr>
          <p:nvPr userDrawn="1"/>
        </p:nvSpPr>
        <p:spPr>
          <a:xfrm>
            <a:off x="609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29.12.2024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50" r:id="rId14"/>
  </p:sldLayoutIdLst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uk.piliapp.com/random/wheel/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wordwall.net/play/29200/434/775" TargetMode="Externa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5696" y="1628800"/>
            <a:ext cx="5760640" cy="1185223"/>
          </a:xfrm>
        </p:spPr>
        <p:txBody>
          <a:bodyPr>
            <a:noAutofit/>
          </a:bodyPr>
          <a:lstStyle/>
          <a:p>
            <a:r>
              <a:rPr lang="uk-UA" sz="4800" b="1" dirty="0" smtClean="0"/>
              <a:t>Перевіряємо</a:t>
            </a:r>
            <a:br>
              <a:rPr lang="uk-UA" sz="4800" b="1" dirty="0" smtClean="0"/>
            </a:br>
            <a:r>
              <a:rPr lang="uk-UA" sz="4800" b="1" dirty="0" smtClean="0"/>
              <a:t>домашнє завдання</a:t>
            </a:r>
            <a:endParaRPr lang="uk-UA" sz="4800" b="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3648" y="3241609"/>
            <a:ext cx="589975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dirty="0">
                <a:hlinkClick r:id="rId2"/>
              </a:rPr>
              <a:t>https://uk.piliapp.com/random/wheel</a:t>
            </a:r>
            <a:r>
              <a:rPr lang="en-US" sz="2800" dirty="0" smtClean="0">
                <a:hlinkClick r:id="rId2"/>
              </a:rPr>
              <a:t>/</a:t>
            </a:r>
            <a:endParaRPr lang="uk-UA" sz="2800" dirty="0" smtClean="0"/>
          </a:p>
          <a:p>
            <a:endParaRPr lang="uk-UA" sz="2800" dirty="0"/>
          </a:p>
        </p:txBody>
      </p:sp>
      <p:sp>
        <p:nvSpPr>
          <p:cNvPr id="5" name="AutoShape 2" descr="data:image/png;base64,iVBORw0KGgoAAAANSUhEUgAAAqMAAAKjCAYAAAApnwZoAAAAAXNSR0IArs4c6QAAIABJREFUeF7sXQd4VEXXfufubnoPSei9CkgHpYmAiGABkWpDFEhQfkFFLCBgwU+kKUVEICDSpUioSklCTSihhpIOoaSTXnfn/+bmA5OQspvdTe69O/M8+yi7M2fOec/s3Tczc84h4I0jwBHgCCgUgX7vx7oLBdStQA03SuGq0lEXLYELQJ0JqBNAHAHiAFAHUNiDEDuA2gHEBoANQK0BWANEQ0A1FNAAULEXASEUVHgIHQHRUVAKQMteBMinIPkAzQeQC5BcADkAzQFIFijNAkEmQDIAyl7pFCQNIKkqigdagTwgBCnqAiTr1CT58LK6SQp1EzeLI8ARsHAEiIXbz83nCHAEZIZAnwk3aqhUdrW1BLWJTlsbRKgJ0Jog8AIlngBlLw+A1ACgpGccBWgiQBIAEg9C40ERB5D7oLr7VFDdVVHc1Wqz7vqvbJEoM7dydTkCHAELRkBJD2oLdiM3nSOgHAT6vn+3gU6rbSQItCFAG1JK6oPS+iCkHkDrAbBVjrVmsyQbILdB6W0QcosQegsg0TodiRZUqqgjy2rHmG1mLpgjwBHgCBiIACejBgLGu3MEOALGI9D7g+hGqgKhORFIMwpdM+jQFARNADRG4VE4b+ZFgF0diARFBASEEwhhVEfDtGrdzcClDaPMOzWXzhHgCHAEiiPAyShfERwBjoDZEOgzIaolEUhrAE8AaEUIaUmBlnx302yQm0JwNgGuU0qvA7gGIJTq6FX/lY3Yv3njCHAEOAImR4CTUZNDygVyBCwPARYoRLVoR6FrR0GfJARtAbQpDP7hTSEIsACsK5TiMgG5RCBcJCpc5IFVCvEuN4MjUI0IcDJajeDzqTkCckRggPd9zwKS30lHaEdC0RGgHQA0kqMtXGeTIBAFkBBKcF6g5Lyaas79vaJmvEkkcyEcAY6ARSDAyahFuJkbyRGoHAKth1+18vBw6Eoo6QrQrgA6A+LdTt44AuUhEAHgLECCKaHBCQkZwVe3tc7jkHEEOAIcgdIQ4GSUrwuOAEfgEQJhf4TVRQG6r7ihan7+gXowQJ/i8HAETIMAOT3KPnjPWIcTYVpacNJuzpJY08jlUjgCHAG5I8DJqNw9yPXnCBiBQIRvRDMI6AWKnuKLoBkTt/cOObEzVtXDCNF8KEfgMQRWuG840UidKK4rSmkYIcJxgB7XqFTHyMwfwzhkHAGOgGUiwMmoZfqdW22hCNxcc7Oxiqj6UEKfISC9ATQsDYp72SR65iVVqZ9ZKHTcbBMgsNdrabQa2rLWVTSAQAABOlB/m9mLIk0wJRfBEeAIyAABTkZl4CSuIkegsghcXXXVzUpl1U8gQl8QPAuKFvrKmhCsvq+jqKlvf96PI1AeAh5CetwfHmu89EeJ3AB0R6mOHMkR6GHn2YuS9R/Le3IEOAJyQoCTUTl5i+vKEdADgej10d21BdoBIOgPoNJH7Z9fVJ1OyCH8zqgemPMuFSPwkt2l0x84HjVmPZ2gwCEB+Fsze+HJimfkPTgCHAG5IMDJqFw8xfXkCJSBwI1fb9QQbISBAhWeB8BeHqYAa320EBAQJzxjCllcBkdgrsuugE7WMaZZTxQJIDhIKQ7mEnLAafaCRI4wR4AjIF8EOBmVr++45haMQNjasNYqohoEikEUtI85oLiSSi4vvq5iyet54wgYjcB2jxWXHYRcM60n6k8I9ukI9ll/teiq0cpyARwBjkCVIsDJaJXCzSfjCFQegfC14T0opS8JgjAYVKxuZNZGAd34ILWW14o3K8wWIVwFXf4+ryUqAIL5DSZXKOheQdD5ab5afML88/EZOAIcAWMR4GTUWAT5eI6AGRGIWBvRjxDyCgV9GRQNzDhVqaI/PKe5mFlA21X1vHw+ZSHQxTrq0rcuu5+scqsIYkCxmxD8pZm18HCVz88n5AhwBPRCgJNRvWDinTgCVYdAxLoIFng0FBRDAdSqupkfn2nxDSHgygN+b7Q6faCEuT9yPBTwvN1V09wXrSQgFLhHQHYS6HZqZi86VEkxfBhHgCNgBgQ4GTUDqFwkR8BQBCJ9I3vpiO41QsiroKhr6Hhz9Q+MF4J+jxK6mUs+l2sZCPxewzfIS5UmmXVEQGIp6A4i0D81Xy06Zhle4FZyBKSLACej0vUN10zhCESujmwHFYZTSkc8rHwkNZNT85DwcYjaJNH5UrON61N1COz3/ClBIKbJ8mBqrVklKEEgW2kBtll9s/CiqeVzeRwBjkDFCHAyWjFGvAdHwGQIRK+PrqXVakeBYCQoJLNTVJ6B3mdUUQU60shkIHBBFoVAI01i5Aq3DY3lYTQNAsGW/Fy62X7u4nvy0JlryRGQPwKcjMrfh9wCGSAQtjZshABhNIAhMlC3mIpzLquP385CT7npbQp987LicW77K8jJuGuUOBuH2ug07C9Y2XkaJUeOg1+3Dzr+lsNp2a0fAuzSgW6ynr1oqxxx5zpzBOSEACejcvIW11VWCISvDe9EQN4A8LqpEtFXBwA7bgvH9t0VelXH3NU9JyejxntgifvmY83VcfJdP4UJ9jdAIH9YfbXgnPGIcAkcAY5ASQQ4GeVrgiNgQgRuL7xtm+uS+xYRyJvGlOI0oUpGi4rKJGHfXVE1M1qQDAVwMmq803Z7LguzJgVKWT8nQLA+7gH9vd6iRdnGo8MlcAQ4AgwBTkb5OuAImACBqN+juul0urEA3gZgawKRkhIxPkidQgFXSSlVBcoUJaNtX1iNGg1Z1q1/W0WfV4GKkp7CUchO+dNjpfLWDUU2CF0HQbXW6qv5QZJ2AleOIyADBDgZlYGTuIrSRSDCN2IcCN4BlH2nclqI+kxKHrpI1xPm0awislnR5+bRSj5Sn7O9duYTp7+Vvm6OA/C1mr1wjXw8wzXlCEgLAU5GpeUPro0MEIjwjWhGCX2PEDIOFDVkoLLRKv4WIQQEJVpe8vuKyGbRz5t2n4F67cYbjbWSBMxy2evf3Tq8j5JsKssWAiTqgDVWKtUqMvPHMEuwmdvIETAVApyMmgpJLkfxCIStCXteEATGNoYp3tgSBp5LJiG/hKk6WJrdhpDRum3HolnPOZYGUbn2bvH4LcRFyLK4dUOB7QIhv2lmLTjIFwRHgCNQMQKcjFaMEe9h4QiE+4aPJ4RMANDZUqHI1ZGs98+o7CzN/qJktM3zv8Kj8cBiEBT9XG3thCcHrYVzzU6WBlOZ9h70+ikLgMWtmyKAnAXBSqtZC3/ji4IjwBEoGwFORvnq4AiUgkD47+GehBIfUHgDqMlBAj44qw7N0eIJS8KiKNls8tRnqN/Bp5j5GUnXcH7nMGjzM8X3iaBGi2e+R80Ww0CIypKgeszWJzV3Qn90+9Oi1ktZDqfAfRCssKLCL2T2/HiLXhjceI5AKQhwMsqXBUegCAJha8NaC0SYBIpJHJjiCPwYqgq4kU6esSRc8nOSEbJrBDJTwlDaMXxi9D+4vP89MTEJEVSgugIRHifPdmjZdwHsXZWS0chwr09yDAh4xe6CRa0X/VAiy6mgW2791aKr+vXnvTgCykeAk1Hl+5hbqAcCEesielId/YAQMlKP7hbZ5e/7wsmtMUJ3SzJep83FlQMTkXTrKGyd6qP9y5tg41hXhKAgLx1XDk5ESuwJOHo8Cbd6vRFzfmkxeOq3n4BGXT6GoLaxJNhEW1e5rz9ZT51sUevFECdTYItAyVLNnAUsGp83joBFI8DJqEW7nxsfvi78BULJZAAvcDTKRyAhl8R+fkFVyMQsqMVeWYewY1+JFqutHFCzxXAIKiskRB5AdlqM+H7DzlPQsNNkxIT8gqjg+cXQsXVqgBZ9/gPXOk9bVGrnfV5LYlXQWdx6MfSrQQjZT4Al6lkL9hs6lvfnCCgFAU5GleJJbodBCESsjRhGQP6PgvY2aKCFd54QrI7VUVgUwcjLTsKF3aOQmXyzVO/bOjdC+5c2wMaxDgCKlDuncMP/s0dElQ2ytNr0tVWpsb411lrUOjH20UCAQJ0OP1t/vXC7sbL4eI6A3BDgZFRuHuP6GoVAlG/UKB3RTQXQ1ShBFjp4xiX1yfvZsLij16yUcFw+MAFZDyKKed7OpQnaDlwJO9emxd7XFeQg9vJaRAb/KN4jtTQyOswu5OQEx0CLWycmeiwEC6CL1LMXbTaRPC6GIyB5BDgZlbyLuIKmQCDi94gx0OEjADzvjhGAbo5RBRy6b1lBTA/hYqTywb1gJN/yF99yq98HLrW6ihH0ZbWc9FiE/jMZuZn30WnYX7Cy8zQCffkMne+6PaCtVSwPXjLOZeco6ELr2Ys2GieGj+YISB8BTkal7yOuoREIsJ1QLdF+QkA4CTUCx4dDb6Qh9Mdrap6uxwAsKdXiwd0gONZoA5aL1BLaLs9fQm1JHl8npnH2OQF0Pt8pNQ2YXIo0EeBkVJp+4VoZicD/7oR+QkGfMlIUH14CgfFBmiwKasmJzPmaKAcBa1KQtdtzGV8fpl8lp6kO8/mdUtMDyyVWPwKcjFa/D7gGJkSARccLVPiUglpEPWwTQqe3qKnnVSHp+cTiSjzqDZCFd+xpExYy03kfXx9mWgcExJ8QzOPR92YCmIutFgQ4Ga0W2PmkpkaA5QkFxWcABptaNpdXHIGlN1T+Fx4QxZB9FmyUcvc0dPlZEDR2cK391KO8oEU/M2YdlJRrjCypj/3M+UDAszY3+H1RMzuKgu4VqPAfnqfUzEBz8VWCACejVQIzn8RcCIgVkyB8DuB1c83B5RZH4GQiObMmQtVFKbgULflZMuq96GfG2GtJ0fQbPFafqSFkKGZ9GOP3KhlLsYGq6Pe8olOVoM0nMRMCnIyaCVgu1rwIsNrxgk74koL+n3ln4tJLIpBRgJQp59SuSkGGk1HTevKg588pIFQx68O06JhV2s8aCN+R2fPjzToLF84RMAMCnIyaAVQu0rwIRPpGfkEJnQHA1rwzcellIeATrA7Lp1BE4fWC3DTEhCxHQe4DqK1d0KDDpEdR70U/M2Y1lJRrjCwpj22hvh/2s/sWRawLKeNcpm4U2QT0W82cRXNlqT9X2mIR4GTUYl0vP8PD14W/TSiZCaCJ/LRXlsbfXhWORWcIvZRlFbfGWATecTh5bJT9Gb4ujAXS2PEEEQD5xmrWgnXGiuLjOQJVgQAno1WBMp/DKASifKP6UEJn8Qh5o2A06WC/WHL8rzuqniYVyoXJHoFf3Dceb6xO4OtCMp6k/gSqOZrZ8wsrNfDGEZAoApyMStQxXC0gYl1EfVDMBvAOx0NaCNzJEiJnXRYaS0srrk11I7DXa1mkGgV8XVS3Ix6bn/hqaP5sMufnW5JTjSvEEQDAyShfBpJEIMw37AuBCIyIaiSpIFcK44NVCZQSD0uDglVUykgMRWL0P8hKiUB6wiWxJKiTVwc4uLeCR+MXYONYx+Ier+5CZsJGj1UWtx7ksv4JQb5OR2db8/ukcnGZRenJyahFuVv6xoavCx9KQL4GRRvpawtotVqoVCo5qGpyHadfUAUl5ZJuJhcsUYGsNv2d0A2IPvsT8rOTytXSzqUJmvf+Fq51nrYYUjrI7nLQh45HLGY9SHSZ6qEWuSIQ3VfqWYt26tGZd+EIVAkCnIxWCcx8kooQiPCNaEYJ/ZaAjKior1Q+vxh5EduObcPsN2ZDrVJLRa0q02NtpBBwPEGwiOTmBXnpuPrPB0i+ZdjVu3rtxqPJU5+JO6dKb9+67AroYh1jEeuhNF/mFBTARi0fP1PQrVSlnmEz88cwpa9Nbp/0EeBkVPo+UryGkesiv6CUficXQymlOBF6AlNWTEFGdgY2fbYJHZpaXvXDiynk0pKbqifl4rfK6sl2RG8em4G7oZseibB1agDPpi/BsUbrR+9RWoDU++eRELkPuZlxj95v8tTnqN9houJ3SLd7rLzoIGS3qyzOch6XmpOLVzbuhIe9Hb7r1wvNa8gnzSqh5EvNnAU8FZScF6ACdOdkVAFOlKsJ4b7hAwUizKWgsmByjITeiL2BGWtnICQi5BHsQ7oPwbz35kElWNZxvZYi3ztYraKAINc1qI/eybHHcGnPW6BUB5XaFk88twQ1GvYvk1yyO6Xx4Xtww386tAXZ0Ni4ocMrW2Dv1lyf6WTZRwDV7a/5sxbUMu94b71yA2/8ufeR7/o3aYAfBvRGGy8PuQRmhBDQLzSzFx2Q5QLkSsseAU5GZe9C+Rlwe9Vtt1xV7n8IIePloP1DEvr95u9x/OrxYiq3bdQWKyavQE23mnIwxeQ6/t9Z9eUsLdqaXLBkBFJcOzoN969vAyECWg9YLgYo6dMSIvfj6t+TRBLboOMHaNxtmj7DZNmns3X05e9c/lLwOijbLWxXdPAfOxAce++xTt3q1sKCgX3QpW4tuZDS3zSgn5HZi5JluRC50rJFgJNR2bpOnopHrI1gaZp+ACD5qFtGQtm90G83fltsJ7Qo8kO7D8Unr31isWR00XVVwNVUoth7ggW5qbjg94YYMe/Z9GU80W+R3vc/2fF+6OGpiA/fDedaXdBu8DqoNPby/OJWoPUU58MBL9hcUew6KM/8XdfCMHKrHygFnvB0R2j848Ft7Wp6YN7zz6B3g3pQCRL/2aVIgCBMt5o131eRi5UbJUkEJP6tkCRmXKlKIMAClEAwD8CQSgyv0iFanRbBN4Ixd9NchN4KrXBuFrz0xagv8Ea/NyzuqP5onHB6Q7TwVIUgybRD0br1LZ6Zi9pPvG6QJbcv/obwk9/CxqE2Og37C1Z2ngaNl0tnX/e1p2urUxW7DsryQ3Z+AYZv2Y2/w6PRuU5N+L3+KvK0WnwfeBorz16CjjHUIq1FDTfM7d8Lg5o3ljwpJcAutUr1KeEBTnL5GspaT05GZe0+eSgfsTZiKoAfAUj+UuW5sHOYvX52qSSU7YKOHzQeTWs3FUnnveR7WPrXUmwO2Cw64r2B72Ha8GkWFVmflIe46SFqL3msRMO1zMtOxPkdQ5GddgtNu88Ai443pN0N3YAbAV8onozu91pyX4DO4u6qHAyPxssbdoi7oktf7I8Jnf+N50vKysGPx4OxJOg88rW6YsumsZsLfhzwjPRJKbsALWCa1axFiwxZ97wvR8BQBDgZNRQx3l9vBCJXR7ajKjofAIv2kHRjR/LrD6/HNxu+gY4W/+EghGDWG7PwRt83wP6/aCs5bsGEBWABTZbUvIPV0QUUDZVos06biysHJiLp1lGDj+kBipvHvsKdK7/DtW4PtB24CiqNneJgaqBOjl7pvl6R/i/PWUV3RdmO56GxI+DlUNy/bF90zpETmBsYVKqoes6O+P653hjaqhk0KinHAZJD0NJPrL5ZeFFxC5gbJAkEOBmVhBuUp0TU2qhPddCxu6GyaFeir2DU3FHIzssW9WVH7xMGTUDkvUgcOHsA/60GhSXvL8HAzgMfs4clvp/9x2xsPLoRDbwaYMP0DajlVksWdptCyVmXVCfuZJMeppAlRRlxN3ci9PAUgwOYMhKvImT3KBTkpqF57+9Qp/UbUjTPaJ1G2585MdbhpGL9XxZAhyJi8OIfO8Sj+MWD+mJS1/aPdY1OSUUf3y24m5aBEW1aoFPtmvgu4BTScvOK9a3t5AC/14eirZe0r9ITkOma2QvYdSveOAImRYCTUZPCyYVFrot8kuroIhD0lRMav+79FfO2FT5jG3o1xJqP1ojEMj07HZOWTMLJ0JNwsnPC2k/Wol3jx1Mp3oy9iZFzRyItK03cRX2r/1tyMt8oXbfdFgIP3hV6GyVEwoOL5hnVJ7UTMyUrJRyX9r0jHu+zXdE2z/8KtZWjhK2svGqL3bYGttLcU6z/S0OG7XhO2XcEvwRfACOS/u+MRENX58e6fuN/CuxlpVKJO6dP1asFtqO65cp1fHnoGBIyC//47d2wLnaNGQoHKzlUP6ZHKFVNtZ4z/1LlVw0fyREojgAno3xFmAyBiHURH4FigckEVqGgT377BDtPFFbHWzhxIV55+pVHs7OI+rHzx4pEs/sT3bF88nI42hYnFrn5uSJp9b/kj24tu2HVlFWws1HekWxpLonMIDfmXlW1qEJ3VdlU7Mpcfs4DaPPScPPYLCTfDhDnZjlD67YdC9c63R9FyFOdFumJV8F2Ulnie5bSSWPtgoZdpsDaruxrtYLGDq61n4Kgtqkyu0w50V9ey27YoECR/i8Lp5TsHAxavx3n7sbhhWaNsGXkS49VX4pNTcdz67YhIvkBhj7RDBteGwy18O9RPLtHuvNaGL44dEwMamI7p3JqBPhYM3vhQjnpzHWVLgKcjErXN7LRLHx9eFNSQH4CwSDZKF1C0aI7oyunrES/9v2K9Vh1YBVYnlHWWCon78Hexe6PsrujH/36EXaf3o3a7rWxfeZ2eLooM3K6NB+PD1KlURAnufq/LL2LRtObyzY5R9rbC7lpOzxWKM7vFfn6Xnomeq7aiNup6RjVtiXWDRtULI9oybui3/XvhWk9u1QkVnafU2AfBf3QZvaicNkpzxWWFAKcjErKHfJTJnJd5HuU0p//mzvUVn7a/6txwKUAjFs4Tnyj5M4oey8rJws+S3zEpPel3R9lkfWv//A6YuJiLJKMfhyiPpuah85yXgOl6c7JaPke7Wtz4+x05wOK83tF6zguIwu9V29CVEoqXGyssffNYehS599kAjtDwzB6255HqZ2+7tcDn/XqVpFYeX5OkQ1C/s9q9oJV8jSAay0FBDgZlYIXZKhDlG+Ui47olgBQRFRGYloixnw/BhH3IvBitxexcMJCqFTFM1GFxoSKhJMd19ta2eKbt7/B852fx+2E22I6KJablLX2TdqLd0tLHuXL0M16q7wyXOUfnET66D1AJh1Z8FFMyHIU5D4wm8Zqaxc06DAJamv5bTDOdN7n39MmTHF+r8jZBTodxu7YD1YGlDUnayt8068nnmvSADuuhWFuwGlk5Rc8EvMwB6m7nTyvYlSEx/8+/0MD3WQye7H5vix6KsK7yQ8BTkbl57Nq1zjMN+wlQRCWgKJBtStjQgV+2vUTft71MzRqDdZ/uh5dmj9+rMYi5meum1nurIykjnl2jAk1k76os0nCuRXhQifpa8o1NCUCmz1+O+8qZHU0pczqlMWO17Py8mGvRyDRhXvxGLBuGx7k5JaqMkvV9E6HNmLye9ZK5iGtTjvNNjdBjE5LJ9t8vcjPbHNwwYpEgJNRRbrVfEZFrIv4HhSfmW+G6pPMjthHfT8K8Q/iywxUYndDVx9c/ej+aEltRz0zCnPemmNRie8ZBjlaZHxwVu1Qfd7jM1cHAge9fsoAoBi/s1RMfdduRcsabvhhQG+08fIot6Z8YHQsJuz+G5HJxTcD2U7pH68NhqO1FZ5buw1sJ7WJmwv+eXs46jorM6tC0fVHQP6jmb3g8+pYk3xOeSLAyag8/VblWoetDWstQFjOspBU+eRVOGHRnc8n6j+Br974Cg08G4gVl1wcXB6V+7wcdRlzN8/F2ZtnxST5jWs2xpRXp4h5SFlfS2zvn1Vdz9WSlpZouyXa3Fpz9/pCt22K8vfDVEzMnwIhOPj2a3imYb1y3cui4v2jb2PfzUjkFBSga51aGNa6uXh0n5qTi8F/7EBw7D1RxuSnOmL+wD7lElwFraVAKtBJ1l8tuqogm7gpZkKAk1EzAasksRHrIsaB4hcAVkqyqzRbCrQFmPX7rEclPh/2YfdHN07fiM7NLS5WQ2+X/xCqDgxLV/YfKwwMbX6WWJEpMeog0uJCoNMV3g1UqW3gXLMz3Or3gXv9ZxVZbanoYpjoeCzwVbvzivnjlBHJmYdP4KdT50QzBzRtiG0jX4atRi3+mwUt1bCzNbim/K5rYRi51U8sGWqnUePIOyPRsbZiK+iWfF6w7P4+VrMXrtH7QcI7WiQCnIxapNv1NzrcN3wFIWSi/iPk3zMnLwcLti/AmoPFn5+TXpqEj4d9LH8DzWTB/nvCye23hO5mEl/tYlny+9uXViMyaB7Y/5fXiKBG467TxFykcs0fWhHgv9X440R9VZLiKi+xtE3zT5xBv8b1xdrxrD2spORoZSXmBGXvqwT9fj5Zkvsx2/Zg781IUdbg5o2xcfiLj0huRTgr5PNfrWYv9FaILdwMMyCg37fJDBNzkdJGIHxteCcC8isAiwxKYXdDWWQ9O7Y/dvkYrDXWGNxtMMY9P078f94eR+BeNm7PvKQu/0xTpsAVrcJkiAkeTQahZZ95iqy+tNdr6S01tPUNwUOufYse3zMbDK0pfzzmDgb+/ifytNpyKzbJFR899T4HgUy0+mpB4dYzbxyBIghwMsqXw2MIhPuGjyeErOTQmAYBdvSfnJ5sEUnwJwSp7ulAapkGOalIoYg5v1zcEX3YbJ0aoO6T78DJqwNY0nrWsh5EIvX+Wdy7thXZaTGP+jbsNBmNurIddeU8bmuq0u+uq7Gm0HCFNxZ8tDz4AmYePi6W8izaPOxtwRLaj2zTstydThal/8kBfyw5fR4z+zwtviy2EUywmrXwN4u1nxteKgLKeTpyB5sEgYh1EctAMckkwixcCDvu9wvyw7yt81C3Rl34fuwrBkEpuX15UXUqLoco6pc2M/kGzu96DSznqH616Sniw/1w/ein0BZki/lDOw75E/Zu8ir3WN46fcXu4qlJjv6K8nNF38vMvHysOX8Zc46eRFouuwr5b2PBSrOe7Y5xHduWmRaKlQVluUnXDxtUah37iuZX1udkudXsBe8ryyZujTEIcDJqDHoKGhvlG9VSR3Ssgobi7oAZ46as3CxsDdgKCop3Bryjl6iHYxbtXISMbJb5prD95POTmFBfye2PaCHAP054Rkk2Rgb9iJjzS0GIgNYDlsOj8Qt6mZcQuR9X/54k1qhv2HkKGnWZqtc4OXT6wXVHQHur24rys764s93RLVeu48tDx5CQmV1sGAt2mt6rGz7o1kGMpi/ZErOy4W5nq6A9cn1RK7XfCQrynvXsBdeNksIHKwIBTkZZZLS8AAAgAElEQVQV4UbjjIhcF/kapXQ1KyRinCRljdbqtPh01afYdXIXvFy9sOWLLajnUfaVSEY81/2zDsv3LAfbFS3a3BzdMPP1mRjcdbCiUz+FppErC6+p2ihlJbDI+csH3kNK7Am41XsGbQeu1DsgSVeQg8sHJiD5dgBc6/ZA24GrFBNhv8NzxRV7kqsYP1dmvbKUTjuvheHzfwLFGvVFG0t4P7lbR0zr2RUKr7pUGegejSFAGgF5Vz17wZ9GCeKDZY8AJ6Oyd6FxBkT4RswGwSzjpCh39JmbZ/DmvDeRX5CPT4d/iomDH08swEjo0t1L4fu3L9j90KKttnttTB8xXcw/qlYVpohRensvSM1K0igiyqtobfomT32G+h18DHLfrZBfEHH6P7B1qo+Or+6ElW0Ng8ZLsbOGaHP3eC5VhH9Nga9WR8Uco18cOoYbicnFRLJcpRM6P4nPez+FWo72pphOkTIoMMd69sLZijSOG6UXApyM6gWT8jrdvetnl3u41XKdlrytPOtMZxHb4Zy8fDKOXDiCJrWaYOPnG1HDqZBQPMh4gBV7V5RKQllfRl6fbf+sondCS0P6w/OqC5n5pL3pvFB9koqS0TbP/wqPxgMNUiYh8gCuHJwoBjl1GvYXrOw8DRovxc5PW0demO3ipwj/6oNvRl4+0v93R9RKpYKbnU2px+yMlAbG3ManBwNw8X5CMdEuNtZiftE2XvL/Y0QfzCrTJ9te9fvmT5r6TCQTsyozno+RNwKcjMrbf5XSPjN6XwfotGuz41xzU2/UerwAe6WkKndQ4OVAjFs4Dizd06w3Zom7nMv8lmHjkY1i9aWijVVt+mL0F+jaoqvFkdCHOPx0Qwi4/EAZ90bzshNxfsdQZKfdQuNu09Cg4wcGLXR215TdOVXSzug053/8+9uE9jEICJl1ZtHv+29GYvrfgaXudrIcpO9364DnmzZ6LN8oG3sm9h4+PuCPoP9VXhrRpgXWvvoC1IIgMySqTt0tHzY+k+WgsdapdWN9iE9I1c3MZ5ICApyMSsELVahDVpTfSEqx7uExampY7YDsey4WGYigL+xsd9RniQ8YKRWI8BgBZXI6NOmAGWNmoF3jdiDEsr9Wx+OF4LVRQld98ZVyP502F1cOTBQrLrE0Tu1eXK93ztCCvHRc3POmWKWJVWRqM/BXCCr5n26v91gT7CmkK8K/pa09dhd0xuFjWHSy4nSYLN/oDwOewdBWzUolpVfiEvC1/yl80qMLutVVWMYzE35xD4ypE3C3kf3D36FcELztrfbeYsIpuCiJI2DZv5oSd46p1cuO3POlDvTbknKTLjQ+lp9m08vU8ylJXtHd0aJ29WzdE5+P+hwt6raweBL6EJe0ApL00TmVu1L8//DeJ7OnyVOfo34Hdm+4okcnxa2QXxFx+nsRhsrcN5Uqfge8fk4ioIrxb0mcN166JqZgetja1fRA5zo1wY7hT96+g5uJKY+55sUWTbD8pf6o6cDvhRq6bs/3qXHsQg+3x35/CMiMiZqJ3xkqj/eXJwIVPVHlaRXX+jEEMqP81rDsRGVBE3ey+WVaoG7LoSsdgaycLLy3+D0EXQ8SO/Tv0B/TR05H45qF5QJ5K46Azxl1RL4OTZSAS3ZqNM7vGg52f5S1Rl0+Qv32E8uMqmdR9Lcu/IqoMwvF/hobN3R4ZQvs3ZrLHo4mmoSI5W4bFeHX0pyRmpOLwX/sQHDsPdR1dsTWES+JRLRoS8rKgW/IZfwnMKhYvtEnPN2xe8xQ1HfhSUn0Xeixje0v/z26Ttm/OwS+3mrvcfrK4/3kiwAno/L1nV6aZ4Xtqwu1dj2lKPeOlzbbOjrhTBPn/6bDdNVLsAV22hO0Bx/+8qFouSXkDDXGxd9cUR+LyYRidtvvXP0DNwO/fAQJqz3v3qAv3Or2ehQhz+6XJsceQ1LMkWK165t2n4F67cYbA6dkxr7lEHTsdfvTsvbrtYQkuNjYlBrdfuLWHTy3dhu0VIctI17CkFbNysSeJcFfGhSCWUdOQEfZTVGgb+P64jhnG/lfxzD3osu1VyVvmtw4TaciDSuYy1+Vr3pzvN34WHPrxOVXHwKcjFYf9mafOSv8rx5UUP0B0Iq+7KIu2XEuwak3aiv2LpixgKdnp2Ps/LG4EHEB7Zu0x9pP1sLR1tFgsSwQ6kbsDVHO8F7DoVKpDJYh9QG7YsnxPXdUPaWup776sdr00eeWIPrsYn2HiP1YsntWDpSRVyW0pe6bjzVTx8mWjBbd+XyrfWvM6dsddZz+/Q7vvRGJoZt2oZWHOw6/MwI17GwrdNvp2/fw6qZdYAntWWPlQaf15HGhFQG3dXLj4AwntX6/NwTRlNI3fDQ+JyqSyz+XJwKcjMrTbxVqnRW1ZxQF3QAKg8I3027W8c+676zoSNkKwSunA0uA//HKj8X7ocs+WIbnOz2vtzhGQi9GXsS3G79FSEQInOycxET6zevK//i2JAi3Mkn411dUTfUGRxYdKVLunMLNwBnIehBRrsZ2Lk3QvPe3cK3DKmYq5zG722tphDW0sj2m33rlBt74c28x3zFSOuOZp8QSnYcjb2HQ+j/Rq0Fd7BozFA5WGr1WJjvWH7BuG7LyC9CihhsOjR0BLwc7vcZaYqeDI+sE3Gn6KGBJXwh0AhFen6CesFnfAbyffBBQzlNSPpibXdOsyD2fUNAfKztR4rnGxwsybRSzq1VZHEobl5SWhNd/eB1hd8LQrWU3rJqyCnY25f/oMBLKkud/s+EbhN4KLSb2zX5viumilBiBPz5YnUQpFBjoQpGTfkesrJSecLmYPx092oqVmmwc6yiKhDIjXVTZSVtqrJS1P8/djcOUfUcepVwq6rxXWjXFux3bwtvvH2Tl5ePouJFo7alfXlB2SM/k/hJ8ASyZxr43XwNL/8Tb4wiE9HQ/HvKMuzG/L9O8Nd7zObbKQoCTUWX5ExkRuxcRQqYYa1bciZZXqFaw6HJ/ZWG48ehGzFw3UySQaz5ag95te5falZUTDb4RjLmb5j5GQlmKqDF9x+D9l96Hp4v8E6GXBsD0C+rgpFzodwxn7II103hKtcjPeQBQLdTWzopIzVRZqJ63DQ3+yOkfWfuT2c6II0u5xHKIHoqIKRMOQ+9/PjziZwJ3jh6CwS14cGNJcO82trtyYHRd439XKBZ7W3lPrexa5uOkhwAno9LzSaU1yoj020yAkZUWUGRgfqZ1VNK5Jm4AWFATb0UQSExLhPdP3ni23bN4+7m34WDrUAwfRkKPXjiKedvmIeJe8eNcSyChD8FYE6HyP5lIZH3lo2gFprYvrEaNhv0t9rvwtYuffzfrSFn7s6TzWJqmLw8fw1/Xwkv1KwtgWvHyc3CztanQ75yMlg9Rro0qdfOHjZK1aqFRhWDq04Fii7eV9yh9uvI+0keAk1Hp+6hCDdPDD3qqhLwtFOVHzFcoqESH7PuuQak3a3UzdJyl9md16Q+cPYAftv6Au0l3i8HA6tK/M+AdeA/2houDi0VAFJJCLiy7qZJ12UhORv9dqls9Vl5wFrJl7c+yvnjRKamYeeQEtly+/lgXJ2srLHuxP15r3eKxxPZFO3/jfwrsxYir/7hRaOnB/pbn7SECWz9oHJThrDb174k/VdORPsSnMO8ab7JFgJNR2bquUPHcmN2tCwqwFYQ8YQ5TUq/XDsiO5xWaysOWVWjyC/LDvK3zkJyeXKyrjZUNJr04qdQdVHP4S0oyC3TI9T6jlnWOG05G/11RB71+yn1YuU1K68xYXe5nZGLq/qPYfvVmuaJYYNJ3/XvihWaNoVEVjws9c+c+Bq/fjgc5uXinYxuRvPLSn//CeWhkXf9bTe3MtaseKqiFERPIhKvGrgU+vvoQ4GS0+rA3eub0qN3PCJRsBWDWS4dJ55ocz8+0NubCudG2SlFAVm4WtgZsxaKdi5CRnVFMRXZ0P3XoVIx4ZgTsrMsOcHpIZFftX4Ulk5YoLrL+g7Oqqzla0lqK/tNHJ05GC1HqYHX7yn9cdxh/108f0Kuwz60HaRi4fjvCkwqrKjWv4Yru9eogKTsbx2PuICU75zFtbDVqvNa6Ofo3bgBrtQrHYu5g5dmLYGVEm7q74sCbw3ji+yKoXejhfuJ8H/ceZnUrQbxAhRETNBMCzDoPF242BDgZNRu05hWcFe03lFJsA4X5k1QS6OJPtLymKxBkSyrM4Y2YuBiM+n4U4h/8e0Lk5uiGT0d8ipe6vQS2K1pWK43Ijh0wFjNGz1BUZP3866qA66nkYc1pc7jBrDI5GS2E9wNH/4CX7C7K1o+lLZICnU4s+8nSPdlp1PjjtcEY3KJJsURccRlZWH3+Mn44FoTs/IJy1xqr1LTu1RfQzJ3XDXkI1L2Gdlf3v163FWBYisFKfqm1lNDhPmqfnZUcz4dVIwKcjFYj+JWdOjNizzgQurqy4yszriDDNiLxfCO2A2t4lvfKTCjBMQ8yHiDwSiAGdBwgEk2Wsontii7bvQy13Wtj+ojpGNh5INj90LIa20Fd9886LN+zHGxXtGhjifRXf7QaLvbKuVN6KE44tTlaYMk2ZdmKktH6Hbzh5NGuUnYIGju41n6qzBKilRJahYPW1Fh3qo7qgWz9WBpUV+MT8eyaLeLR+he9u2FW3x5lZoRlRHRZcGG1JbYDWrJN6toe3/bvpXde0ip0XbVNlWctpG+a0iReqyZVmpeWUvquj5XPmmoznE9cKQQ4Ga0UbNU3KCNi91RCSGHR6ypu2XddT6eG13qqiqet9ulS0lOweNdibDyyUdTF9xNf9GxdeGvhTtIdRN2PwtOtnoZKKHuTmhHZFXtXwPdvX7BAp6KtSa0m+HT4p3i2/bPlyqh2ICqhQFIeuTs9RFW7EkMlMaQoGTVGIRuH2ug07C9Y2Zn1Ro0xKpY7dp/Xkrsq6GTrx9KM++3sJby/5xDYsfvhsSMeq0Ff2piYB2kYtdUPLF9pycbkTO/VDR906wAW9GTpbdukRqfTXTXV8ntBKf3Ix8pnkaX7QE72czIqI29lRu35CpTOqU6VU2/U9c+OczLXRfTqNK3MuUsex/dt31e831neMfxDYewIf5nfMpHI6mjxHRUlk9CiYE4MVt/WUtSTpHMrUIqTUaCuKuX26hq/y9J/5bn3x+Nn8OWhY+IR/ZF3RqJjbS+9ligrKTpyqx+ORN4qtT8LbprcrSOm9ewKd7uKU0LpNanMOh0eUds/pplDdf9OzPLWeH8tM+gsVl1ORmXi+qxov3lUh2lSUDfxbNMTBVlW5r2QLgVD/6dD0eP4Dk06YMaYGWjXuF25dztvJ9zGkr+WYPvx7Y9Z8kT9J/DF6C/QtUVXxe2Elua2ry6pTt7NJt0l5FK9VeHH9MAI+3Mn3nU4rrjv+8OdUbYYVg15HqwsqL6N1aPvv3armMZpavfOWHP+Mm4kFs+kIRCCCZ2fxOe9n0ItR3t9Rcu+36XurifOPushifVCQH6cqJn4qexBtQADOBmVgZMzI/csA+gkyaiqIwVxp1qEUa3ALqZbRLuffB/Zedlo6NWwXBIaeT8SP277EX+f+7tUXCpT017uAG+OEQIP3RdKL1MlceN4ABOwwG1bYBvNXVn6r7zldf5uHPr6bhHryRsaBc+i7Aet347z9+LE0p99GtZDYMxtfHowABfvJxSblgVGjWjTQuIr3TTq3atne23/W/WaASj74rxpptJfCsFyb7X3+/oP4D2rAwFORqsDdQPmzIzyWwOKdwwYUiVd89JswlMuNKlFQS3nT/5ykGWBSdNXTxeT3pds7H7pey+8h6//+BqMrLLyob9M/kWvY/4qcaaZJwlPF679J1Sef7hwMgr85bX8mg3yFfeHJwtEemvHvkf5RXs2qIONw19ETYeKH2l30tLRY9Um3E3LKFb6U6ujxUgpi7D3e/1ViziuL7ASMjdObXK3QE0YGZVWI/D1VnuPk5ZSXJuiCHAyKuH1kBGxeyMhZLRUVcy863YqPbymoiJsK4s1O8qf88ccrD+8/pGIAZ0GYNrwaWhcs7BG9e+Hfhf7VFTTvrI6SHnce0GaDIAWr5sqZYX/p5ulk1Fbkpu5y3NFxexMBr4sTcXQ+CTxuD0xK1v8uK6zI1YPeR59GtUvM7Ke9dt46ZqYFqqs4CcK4EzsPTFSf0DThjJFxzC1/5zU6FSaq0a6vwcUm7ytvMcYZhXvXVUIcDJaVUgbOE9mpN+fAIYZOKzKu6der+ufHW9ZAU1lgXwz9ibG/DAGfdv1xeRXJqOeR/GYD1bTfsz3Y8R69YYEQVW5U80w4cfnVOdTC0hHM4g2q0hLJ6O9bW6e/9J5v+z8Zsii2HczEmO27RGP6x+2djU9MPvZHiKRLFlt6XDkLYze6icSza51a2HvG6/C2UbWhcYMgavUvkdeq+0f3aLaA5YqtIOCbvfR+LxWYUfeocoR4GS0yiGveMLMyD27APpKxT2l0SPxbNOTBVlWsgxQMSWCbHeUpW3SqDVliv1176+Yt22e2Gf9p+vRpXmXx/pqdVocvXAUu0/vxqw3ZsHdyd2UalaLrF/CVP7nkkl1R9cabLulk9EvnPf7P2NzU3Z+M9TRZ+/cx4itfohNTS82lBHRXg3qopGrs/g+6/fwTigLUNo0/EUMfUJ6p9KG2m9M/8tPuZ48089DPs9/gr+81d5DjLGZjzU9ApyMmh5ToyRmRvr5/feZ96JRQqp4MKEkN+5EiyidTmhZxVPLbjoWZT9y7kjEpcRhUJdBWOS96FGSfEZk2Z3TH7b+gLtJd0XbFkxYgCHd5f/cDEoiZ38LV3WWm8Mo1SI/5wFAtVBbO0NQWdYO2EaP1WfdhQzZ+a0y6ywtN09Mav9L8AXoKDtoL7/9MOAZTOneqdzj/IpkyP3z+Dq21/eMrcfuIckrsSrBHm+190tyx19J+nMyKhFv/vfKIcmK9NsDgkESUckgNfLTbG8mXWhUH4BlJtYzAK2fdv2En3f9LO6ObvpsE1rVbwW/ID/M2zoPyenF08Ow9E+rp66GnU3Z9e0NmLraumYWIPXDc+rC7SUZNV1BDlLunoYuPwsONVrB1rmRwdpnpoQh6sxCNO85R3ZJ7w/W/DkVlMrObwY7qciApKwc+IZcxpLTIbiXnvGYKBaU9MOA3ujZoK5FE1GthmT/MbXJba1GaG4M3tU4dp+32vtFEFT8l0c1KmkpU3MyKhFPZ0b47ZUrEX0IYWas26n0SB7QVNGSKppEn5URTctKA4vGL9ocbB0wdehUjHhmBOys5U1EH9r1/hn1jVwdZJXjpugxfZvnf4VH44EVuffR5wV5GYgKmofYK+sgxwpMrdT3bi523ypXovGYnxjjCE9KwfoLodgXFonk7BzUdnTAgCYNMKJNS7GmvEoo/pPI7oWGJaXgdmoa6jk7oZWHOy/5+T9kt/s0PJnqJvvrWfu8Nd6D9f5S845mQ4CTUbNBq79gOR7Nl2UdD2iq2O9ZOVn4bM1n2Bu897HOpZFQdodUIEK5+U0rnrX6e8wNVQdGpkNW+Srzc5IRsmsE2O4mq03f5KnPgAr2w9jRfnz4HtwM/AKMkLImRzL6rsOxYyPsz/eq/pVjvAb3MzIxee9h/HUtvExh9ZwdwY7eh7Zq9hgpNV4DZUk48mot/+hWjkq5S7zHW8OP7Kt7hXIyWs0ekFuwkj5wJZxpckqbbS3dFB/6GGGGPmz3c90/67B8z3Lk5OUUm8HN0Q2fjvgUL3V7qVj+0azcLHz1+1fo82QfvNhNVleJH0Nw7x1yYmesShKVWfR1L9UVIPTwVMSH7xaHuNXthYZdpsLJqz0IUT0mhpHW60c+Rlr8xUefqa0c0Lz3XHg2fbHUMfrqUtX9VrhvONFInSgrf5WG0a0HaRi4fru4K6pPY8fwLL0T2wXl7XEErnZ1ORX0nKeynu88qKnalzono9XoArmkbzIUIqoTsuNPtrhNdUQxR3yGYlC0/4OMB1ixdwV8//YVo+2LNnZMP33EdAzsPPBRINPDz1nfWb/PwuaAzejWshtWTVkl67uj97JJ9MxLKtklXcxJv4NL+8YiM/nmI9dpbN3RsOMHqNVqFFQado2CIj5iH0IP/R8YgX3Y6rZ5G426fQpGSOXW9noujVYTrez8VRTnknXkG7u54OPunfF804bi7ueFewnYcCkUO0LDigUtsSj6318dhFdbN7foe6El12xCHZubfmPrs5x1tnJbzxXpy9M+VYSQeT/nZNS8+JYpXeoJ7Y2FJT/N7nrShYbyi7I01vAi4x9kPsDiHYux4cgG6KiumOQmtZrg0+Gf4tn2z5Zan56lifpt/29iZD1rSikjOiFYFaejxMuEMFeJKEYwEyL3ITJoPrLTYh7Nae/WHE8OWouMpFBcOTAB9H9+dvJsh5Z9F8DeVZ5pf2oI6XEbPNbIzk8lF8PKs5fwwZ5D4tsfPt0JX/ftISaqL9lYJP3Pp8/j+8DTYJWZWGOpm/4c9TJebNGkStaY1CfRqUjeho+bRuZriHKzpvDE+NW2DDkZrQbopVri09RQZMa6n0yP9JJP/jkTA8CO4n2W+CDwcuAjyU/UfwJfjP4CLEpeJTx+zMs6liSi7D1XR1f4fuSLto3amljLqhX3+UXV6YQc8lTVzmrK2SjS4i4g6uxiJN/yFwW71nlaTP+UkXRN3AGV45F8SYResr10+gOnozL2ExCXkSVWV7qRmIzeDeti15ihFQYfXY5LwJhte8UxrD3h6Y6/3x4OT3tlBBEa803YPqHhyVQP2QcsVQwBLx1aMUZm6MHJqBlALU9kZuSeZQCdVMXTVtt0qaH1/LMTFXPR3WAcGRF9d+G7aNe4HWaMmSH+l+1yltdYrtHJyyY/2k11snPC2k/WimPl3tZHCgEBCcIzcreD6c/uh7Jj+YzEUNEcl1pd0XrAcljZecjevLmuuwI6WcXI2k+sUtKg9X+CpQzdMfoVvXc4S94x/eO1wRjRRlZJIEy+/gKG1PKPaG1Bz3GC5d5q7/dNDiQXWCYCnIxW4eLIivabR3WYVoVTSmKqxDNNTxVkWynrwrueyLLd0ZSMFNR0rVkhCWUij148KhLR7LzCWtmMiC59fyl6tJZ9HIloz5VUcnnxdZW8t3eL+D494TJCdg0HUWnQccifsHdTBmnZ7rHisoOQK2s//Xj8DL48dAw1HewR8O6oR1WU9Pnq7roWhpFb/UQi+07HNvj15QH6DFNkn9AuzqdPD/CS9S55ZRxDQH6cqJn4aWXG8jGGI8DJqOGYVWpEZtSer0DpnEoNlvkgqhUy4041vwed0FTmpphV/YuRFzF2/lgx7yhrLJ3TkveXiMFNSmkU0I0PUrNLeY9f3JOgkUUrMJWmXl52Ei7tfRvW9jXxRP+foNLYl24FUUFj4yKLaHoVtAX7vJYKbAlK0CV6qzR1/1EsCwpBbScHnHhvNOo4Oeo9NjErG/18t+JaQpLeR/x6C5dRx6Ra1uG7xzWoRYEyFraMjKmcqrO8Nd5fV24oH2UIApyMGoJWJftmROyeSghZWMnhihiWm2p7LeVSo2ag8iAhVQ36naQ7eGveW4iOi1YsEX2I6YfnVJcyC8iTVY1xZeYrmvS+MuMfjpFTntEuVlGXvnXdLQv/lOeThzujakHAP2OHo0f9Onq7MCMvH0M27kRgdKzFklEqkIL1HzUJK7AWWukNnAI7Uko/8rHyWaRA0yRlEiejZnZHZsSecSB0tZmnkYX4zNgaJ9IjPZVx3mxCxEsSUXandMboGXj7ubf1Oto3oSpVImrxDSHgygN53Bu1RDL6kfNh/+dtrsg+ofmmS9fw9o794pp+q31r/PLSc2Apm/Rp6bl5eHnDTpy4dQej2rbEumGDLC7F084JDU+keFjx53VhUOm7PlY+a/RZO7xP5RDgZLRyuOk1KivabyjVYYdenS2kU8rVev65SRZ0Eb4Cv6Znp2PSkkk4GXqyWE+W9mni4ImKXBUB8SRofZSqmxyMY8fwVw5OBMs1akyzcawDVk7Uylb6idR/r+Eb5KVKk4V/yvNJdEoq+vhuwd20DDFN08pXBuDN9q31IpVX4xPx7JotYOVAv+vfC9N6djHG/bIbG/hKLf/wNvw5XdRxlNBXfdQ+O2XnTJkozMmomRyVHrX7GQHkMChKz99jpnnlIDYhuOlpbY6VxV2IL+kbRkQ/X/M59p8p3L1hje2KstRODbwaYMP0DajlVksOLjVIxwd5iP8kRO1p0CDeucoQ2O/1c7wAKnv/sFr0c46cwNzAoEfYffVsdzHpfWm5Rh92YnlG/2/fYaw+dxkuNtY4Om4kWnvWqDL8q3ui652cT58caHkBS3rgrhUg9JugmRCgR1/exUAEOBk1EDB9uufG7G5doCVHAMj+ga6PvYb20RYI6UmnW8TrdMRis0kXra70EL9PXvsEtla2+GbjN+Jbs96Yhbf6v2UovLLo731GHVWgQyNZKGtBSjZSJ0StcN+oGL+UrMDEXMmqMP044BkMat74sRr02fkF+PF4ML4NOC16ffJTHTF/YB+9dlOVsEySvawjdr3bwBME+kd7KcFwfW0giBdUQt8JZMJVfYfwfvohwMmofjjp3Ss9/KCnQHKPgpAn9B5kgR3zUu2vJl9swDCyuDWo1Wmxct9KzP9z/iPPvzfwPUwbPg2satOY78cg4l4EWJWmjZ9vRA0n5e3KzLmsOn47i/S0wKUvaZPfsA86/qbDadn4he1iJmfniKU8XW2tYaN+PEnD/YxMjN2xH0cibxXDnu16vtSyCfo3bgBrtQrXE1OwLOg8EjIL06o1dXfFgTeHob6Lk6R9ZjLlCKV/fNwsNM9aaG0ymcoUFErV9Fkf4hOvTPOqxyqLIwLmhjkr0u8oBWR/+d/cODH5mbc8jqdHe8jmh88UmJRWXWnUM6Mw5605j2rT/7r3V8zbNk+c7pu3v8GYZ8eYYmpJydh+mxzbf1fVS1JKcWXwk/vmYy3VcZL2CyvduUZ/qAYAACAASURBVPLsRSw5HYJ76RmPvMai5Xe/PhSO1laPeZLteC4LDsGsIycelfssz911nR2xc/QQtKsp/wIG+i7rXeMbHE/2tLao57G+2JTSz99b4/2sEeP50BIIcDJqwiWREem3mQAjTShS8aKSr9QPyEt2kHWlF0OcVLK6UkkiymTdTriNkXNHIi4lDk82ehK+H/vCxcHFkGkk3zcqnYR9F6qSROF2XUEOUu6ehi4/C4LGDq61n4KgthExLPqZMaCWlGuMLHOO3e25LMyaFEjCLyXtZHdA992MxNvb94ER0pJNn+T099IzsejkWfx69iIYQS2tvdKqKZYM7icmy7eUdvzlmv432zrxTRRDHE6xxdvKe5QhQ3jfshHgZNREqyMjYvciQsgUE4mzKDEJwc2DtDlq2UfvVuS0ktWVhnQfIu582lk/Xvf6p10/4eddP4sif/L5CS92e7Ei8bL7fHyQ6gEFqXaWXTR9U8l8oJaU2slRyE7502OlqxQXEiOii0+ew/S/y44dWffqCxj9pH4pMdnx/qW4BByNuoWI5AeiyV3r1BLvkXo5WFYd+hvtnYNPDPbqKkW/S14nisXeVt5TJa+nDBTkZNQETsqK3PMJBf3RBKIsUoSuQPUg4XSzFKoTFBM4UdKRJasr9W7bGz9P+hmOtqXHCRTdHW3fpL1Ym76svnJdNNNC1GdS8lDtOXM4GS1cQf1tQs9Oc/6nsxTX087QMIzetke8G8oaOz7/qk93dK9fB252NsgtKNzlLO3OqBTtkYpOKR7WUbsmNHSloNX+R6FUMKmEHtO8Nd7/BgBUQgAfYoHBI6Z2elbUnlGU0k2mlmtp8nKT7a+kXGnQRol2x8TFYNzCcY+qK1VERBkG7G7pop2LsGz3MhGShRMXomfrnsjJz8H129eRkZ2BCxEXwNJDXYy4iNd6vSa7vKS/hav8g5JItR8NFuSmISZkOQpyH0Bt7YIGHSZBbV0YtFL0M2PWZkm5xsgy19hZLnv9u1uHV7s/StoXm5qO59Zte7SDObPP0/isVze9E9gXlcdI7c5rYeIxvLONtbmglI3cPz5ueiXPRlDkc7cqnSAQYfQE9YTNVTmn0ubiO6NGeDQr/K8eVCUEgsq7hrMREJh0aEaMx/GMGGUFNJWsrlSSiGblZCEjJwNZuVkIuxMm/peRzOzcbATdCMKt+OIRwGUBLse8pOeSScgvYaoOJl1EXFilEdji8VuIi5AlOX98438K7MXau53a4udB/SpFRM/cuY/B67eLieyNkVNpgCU2cNd7DY4ne/GAJRO5RUdBe/tofE6YSJ7FieFktJIuzwrbV5eqdMcA2rCSIviwUhBIvlw/IC9FOQFNy/yWYeH2haKl7Lh9YOeBOBt2FufDziM5Pdmka0BuVZtydSTr/TMqy7qgZ1KPm1bYQa+fsgBIyh9xGVnov3YrbiQmo5ajPY68MxJN3Aw/Uc7KL8DorX7YHxb1CLS5z/XCxz26WF5uuf9eyTg+2CvgZntniwkcNe03pQxpBNGqPFWv8XbjY6tkPoVNwsloJR2aFeV3lFKewqmS8JU7LDGoeXBBrloRF+qL3v00BVaeLp5QCSq0btgaNRxrwNHOEW0atoG1xhqt6rdCHfc6sqpn/8FZdWiOFjwnrykWhxEyntTcCf3R7U/J+WHPjQi8uukv0TJ2PM9elW0sH+morX7wj7otiqhhZ4tDY0fgCU/pl2itrM2ljQtr5xx87EUesGRKTIvI4imfKgksJ6OVAC4zym8NKN6pxFA+RA8EaL46OS6oWTp0pIEe3SXdpeTdz6LKCkSAh4sHrNRWYgonFqDE/t2ibgtYaazQsl5LaFQaONg4wM5GUhtWJsN83jUh8Gaa0NtkAqtBUG7GXcRH7EXWgwhxdis7T3g1GwI7FxaPJ49HrI9jQMAQuwuS2ymbuv8olgWFQC0I+GfscLBcosa0Ww/SMHD9doQnpZiE4BqjS3WMTalhHbNrYgNHCrhVx/wWMSeBr7fae5xF2GpCI+XxpDShwcaKyo7c86UO9Ftj5fDx5SOQl+J4KflyvSeVgFNKegouRV1C0zpNRXLpbO8s7mTyBvx9Tzi59ZbQXWpY5GUnIi3uAqg2D0RQwaFGa9g4MiL07yOT5SCNOrMAty6sLFV9l1pd0arfItg41pWaeY/ps8r995P11CmS8kNOQQFGbik8Wq/n7Ijj740Rj+qNbRsvXRMrMrHWqbYX9r05DK62hXllld42fNz0Uq6NoIjnqpR9RUBmTNRM/E7KOkpNN05GDfBIVpTfSErBI+YMwMyYrhkxnscyYmpIuhqMMfbxsUB8LmK/uKCWDFvLzbiH8JPfiDudJZuTZzu06rcYdi6NQXUFuHlsBu6Glp9IQ2PjhnYvroOjh7R///d5LYlVQScZPzDsM/LyMWTjTgRGx5qUjN5Ny0DvNZvBdkndbG3gP24UWnoof6Nw97gGxxJrWfPnaVU9eAlGeau9t1TVdHKfh5NRPT2YGb2vA3RaFtLJt7T0xMwU3ZIvNwjIS7GX3PGhKWzjMgoRmBCsvqOjMO781QRgZiSG4tL+d8GO3ctqLOVTuxfXIzfjPq4c9GZJuMSuKo0dnLwKA9HT4kKgzWexQIXNrW4vtBn4K1Qa43f1TGDmYyJqC6l3fD3WVjv+JRUrSkZrOzngxHujUcep9Ly8huBSVK6dRi0GRXWs7WWICNn1PfGCV8CNjjxgqYodl0vV9Gkf4hNSxfPKcjpORvVwG73rZ5eVA0ZEpb29oYctcuwSH9T8jC5XXe3J0eWInRx0nnFJffJ+Nqr1iDg/JwWX9r6NtPiLjyB7SDAZscxMvvGIYDq4t4LKygGp986AEAFNu89EnbZvgxCVOJZSLe5f/xM3Aj4DpTrxaL/d4LVwqy+5FJ6ivsPsQk5OcAysVvxLW6cFOh1e/3MvWG5QU90ZZfNYGhkNb+t0NvDlmpIsZiCH55MxOhKQS1Dj6Ylk4r9/nRojUMFjORnVw7kZkXu2ENARenTlXcyAgC5PnRgf1CwblNQzg3guspoR2BhNAo/Eqao1iCk+fDeu/jNZRILtfrZ+binc6jGVCh+RjxPMQtAadpqMRl0/LiVQiSLm/HJEBs0T+9VtOxbNes6pZqRLn36+6/aAtlaxkjx9+M+xIHx1uDB1o0/X9lg8qK/RIWHpuXl4ecNOnLh1R6w/H/DuKDRydZakb4xVKtXd6vYO74a2FKhhrCw+vpIIUGz1tvIeWcnRFjOMk9EKXJ0Z4TcbBLMsZkVI1NDcZIeLKVfqt5OoelwtIxC4ma66Oi+UtDZChJFDKa4dnYb717eJcp7otxhezYeWIpMi7MTXiL20RvxMpbZFhyHb4OjRttT5s9Nu4fzOV5GXlQDXuj3QduAq8Thfam2H5y+h9iRPcmmdGE6nb98T84zmabVgR+p/vz0cXevWMgrC6wnJ6LNmM1iqp94N62LXmKFwsNIYJVOqgzd81PRirq3An5vV7CAKOsdH4zO7mtWQ9PScjJbjnqwYv9eoFoW/ULxVOwIZUZ7HMm7zgKZqd4QZFHgvSJ0NwNYMoisUqc3PxMW9b4vH7tb2NdHp1V2wdiid8LA+IbtHiQFM9q7N0GHIVrAgpdJaUbkV9a1QSTN1sCHarL88l0qPIf/P3uz8AozZtgd7b0aK7zR1d4Xf60Mrlfj+IYQ/Hj+DLw8dE/9pbO5SM7nFJGJ3v1PvWGJtWx6wZBI0TSCEYLi32vtPE0hSpAhORstwa1qUX0sVRdB/y4IXFqnmTRIIJF9uGJCXYifJI0VJACRTJaaeV4Wk55NqKUWZlxWPc9tfQU7GXTjX6oJ2g9eVGWxUdLfTpfZTeHLQmjL7MjJ6ad84PLh7GjYOtdFp2F9iDlIptR424SFfOe+tFtz1xSE49h4GrNsGVkWJtbrOjtg64iV0rlNTXxGP+sU8SBNlRaWkKjrp/akXvAKu8YAlg9eHWQcQpBEt6TbReuJ1s84jU+GcjJbhuMzIPccB2kOmflW02gmnm5/V5qn5hXwFeXnpDZX/hQekWiJ8ipLRigimIX3lQEanOx/072tzvVpw13f5snwFC06cwRf/FO5msiYQgq/79cDkbh1hq1HrJSo1Jxcjt/rhSOQtsf8XvbthVt8eRt9B1WvyKuwU2cbprP8rPGCpCiE3ZKoT3hrvnoYMsJS+nIyW4unMyD3LADrJ3ItAq9VBEIisyjeaGxN95OvyNPHxwU3zoCOSyouoj+68T+kInEwkZ9ZEqKolY4IhBNOQvnIgoxtqrD5TQ5VRLbgb8l3Q6ijmnziDmYePFxvmYW+Lb/v1wog2LWBfzr3PO2npeHP7PhyPuSOOb1HDDQfeGmaSVFGG2GHuvmkumjvbJzXSUAJpbcGb23A5ySdY7q32fl9OKleFrpyMlkA5M9JvPIDSS6qY0CP5BQWY+tUKJKekY9n3H8DVxfj8eSZUT/Ki8pKcQpKv1pX08aLkQZSQgpkFJPnDc6pqyTxuCME0pK8cyOgBz59TCKGuEloKZarCdkg3XAzFxN1/I1/LUmb929hOab/G9TGqbSs8Xa8W7K2sxA+jH6Ti9wtXxdfDMS421tj75jB0qcQxv9Rx2jC1yYVcO1V7qetp6fpRSif4WPn8Zuk4FLWfk9EiaGSG7+kEgZ419wJh9coXr9yBGT+sFadq26oRdq6ZjVpe1fJbbG5zzSY/I8orMOO2e7WmBDKbcRYo2OesOixfi2ZVbbohBNOQvlIno801cWFL3DZXOd7G+pfd+5y89zAOhEUZLEqjErDhtcEY0kp2Zldo65636wfG17Xhz8MKkZJGBx3VdZ5kNemcNLSpfi04GS1KRiP8zoKgk7ndsvdQEEZ5fwedrrB6y7fTx2LKhFf5cX0lgE+60CAwP82eP4ArgZ3Uhnx7VX0sOgNVHv1rCME0pK/Uyeg7DiePjbI/U+V4m2LdsSfnmdh7+Mb/FA6GR+slkgU8rR7yPFp5uOvVX06dTj/vERDa2ZUHdsrIaQTk3ETNRB778D+fcTL6PyAyI/asAKETzb2Wb92Jx0tvzkR4dGHJwT7d22HTL5/DyVGapQLNjYcp5CecbnFOm6cy+x8RptCVyygbAb9YcvyvO6oqv9xvCME0pK/Uyegv7huPN1YnVDnepv4OsMCkQxEx2Hr1Bk7fvot76ZmPpqjl6ID+TerjvU5PomudWlAJyvvJi2zleN7/1VodTY2r0uXlZubiwq4LOPX7KcSFxYnmutRyQZdRXdD97e6wcbIxOwSU0l99rHxYXWGLb8r7ZlbCpZkRe8aB0NWVGGrQkLT0TIz2+R7+JwtLDjZtWBt+679B/Tr8rrlBQJborM1V308MbqajlNQ2Rg4fW70IxGaRyNmXVY2rWouiBJPlDHVv2A+CUHqENisNmhCxDzpdvphftLy+Ol0BkqIPIz8nWZKpnfZ4LYvUoKDK8a5q/yp5vgwXzd1tPg0FKhDD81wpGZhybGPX5M5tO4c/fP5ATlpOqT1VGhWGzRuGPj59IKgEsyJFCX3XR+1TWEnDgpvFk9H0sN2tBRU5D6DwxruZ2sOAJd/NB8UZnJ3ssXvd1+jcrrmZZrQssdmJjiGpofV4QJPM3T4+WJNAKfWoSjOKklFzzSu1PKNuqqyETTV+q1KczYWtJcvdOKVJSI69ij/39FwE2nwtdn25C/8s+kevEb3G98KIBSOgsTVrha48QSd0nGA94apeSim0k8WT0YzI3QEExKx3DksGLLF0TuuXfoYhA7tXuKzy8gugUav4fdIKkQLSwr0Cs+7ygCY9oJJsl+kXVEFJuaRbVSpoiWR0kN2VoA8dD1cpzlXpU0uYa89b9QLj69ma9bdLSTiy3+F/FvyDHZ/vEM3yaOyB0UtGo8WzLcB2QhlRvXH0BjZN3oSEyIRHpvd8t6fYj/UxYwv01nhb9J1fiyajWVF+31OKz8y4wETRZy7cwKDXv0RWdq747+kfjMTMqa+XSTAzs3Jw0P+sGHF//nI4PnjnZcz65C3Y2ph189bcMFSJ/KQLDQPz0+z4A7pK0Db9JL5RKv8T8VWb/D4vOwlXDk5ETnphDkpzNBvHOmjz/K+wspVG8My3Ln8FdLGOtugfP3P4uapkBvf3CLzSzZU/5wwAPPx4OBY/vxgFeQVo2rMpJmyaAKeajxdYZHdJN76/EUEbWAHGwjZm2Rj0nmBeuAnIfyZqJn5ugEmK6mqxZDQz0u8lALvN7U19A5bYMX7gqctYsuYv/BPweLaHZ3u0x9qfPkENN2dzqyx7+fGnmofo8tX86EqGnryYQi4uualqJ0PVZaXynx4rLzoK2RxnWXmtUNnoFg4hR16rzZ9vBvhOV6DDmrFrcHbLWait1JhycIpISMtqbJeU7ZAeX11YZMGhhgM+OvwRaj9h5rAELV72tvH2M8A0xXS1SDJKo/6fveuAa+r6/ue9JBAIe6OiTEfdW6tttcvailartXW21AFat63daoetrVo3Qa2tdY+6sFo7lCUIguJWBNyIrLBCgIz3/9/HDwwxIS/JS3gveffz+X1+Ne/cc8/5npvHyb1nHHKTEfxMAqCNOS2pL2EJdWC6kX0P1v5yGPYejgfkkOoa778zBH7+OhIEfGqt78ypF9N5K2sEeUVpYThBABfUz3RjacinJEA+PZXPB8zqujQyxhIYQRB/+a9VAAFmDYRjjMJWJIjUhf94/8wgpQrnkjUNMWvR7SL48fkfoTy/HJ559RmIOhClNw5UWiyFdcPWwZ30utJhvcb2gojfIgDnmy+hCcOwu3Y8u27vY++XGqKfNdDapDNalXt0OwHYBHMasKmEpQePiuCXXSdg6+6TUFRS1kiM4Nb+8NJz3WH/sQQoLasknw3o3REObPmSK/9kgMFqCl0zJNdbcuWeDMCMKaSz0/mXq5TQmSnyWJscvezvXv7O7TCHLwsNu3tuSIZMxJWxM9R02WeyYdXLqwCdkPab2A/e2/oeJRbqV/uObo6wMG4htOho5tNRDHZE8iMnUhLQiohszhmV5sZOAQCzt+Fau+UQfLqsrloDSlj6eWkUVMmqYfOOE5B771GjLYRiQSPefQ2mTnidLPM0+4sNsOPAfySNrqx7hVJJPufzzBpUzeqtXp7jF1/10IOLi2OZFX++wYu/WoZxdjOT3Wa7nop/Q3iZw9dM+JqL7YkJAfGP2jhwdjMC4EvHLsHGkRvJmYY4o+i6fuukrZBxoC50bvRPo+HluS8bIYFhUzAMmzqdP32LYbPYTW1Tzmh19pFQJY5fAgAHc5ot/WIWDJ/8FZSVPym+rLkeclBHDh0AM94fDr27tgMeDweqWff1p6637+XD1p8XgK83K1pLmxNynby5hKZmgd2kRU8/xs/uvIP3M4kJN1knAr96/na2Bb+Mw5dFe+Tci94Jl/tzCUvGmuze+XuwYvAKqK2qhTY928CcE3PA0d2REru0XWmwdXLdwdKA9wfAxE0WObSU8fn8LlOwKdmUhLQCIptyRqU5sX8CBq+b027IAUWOKHJItY0+3dvBgsgx8PLz3UFo3zg7/vBfyTDxwx+abBOq6bCiwvlHf/8G2rTiCufrsmtBSrtMlZzXzZx253jTh0BJDZb/cSaPi/elD9JGnE74rsvHQcXhayZ86WZ7t61T5n9jWnDvLxOArSyqhJUvroRH1x+RVWym7Z0G3UdSywHLSsiC1a+uBpXSsCt+E8Stn3o8UhD5Bg18WMHCZpzRqjux8wkVrLSEVR4XSiBi3sqGTksoDnTqhKEw4a2XwcPdWasImqepuhKWqDisltCRTWsoZXYPCtND7YAAzmNnieGmp/HuKgnMrAmGLIGCVjHb8ErubvLazuFKK6rmYyZz5hfs/TC4VoVDK/Otwn7O6DpdWiIlHU2Rp0hr16RjXx+DY98cI5UN7BUIs47NImn1DfUr/hHfjIChnwzVN4W+5zgsiORFrqKPIXM52YQzWpN7oosCFHU9OC00ZNW1cOyfs9Cne3to3dK7yaL1hcVlMHTcZ3D91j1Sug5hreHErmXg7dm4jBNVh9VCKrJqmeoCl/TSG616sUpoGxZ28SXemYcybIANQ2AW1ceKzp2JcErmcDULuvQz3TMnOL3Kic+9t7RAi24JUYIRKmJ/O/V2AwWGY9B/Un94/fPXwSvQq+HzwpxC8qq+7FFd0jDVYvZHvjwCJ344Qf4Nn31iNnR4qQP9hm6CI4/P6zoVm4rCC6162IQzWpkT+x+GwYtMtCTVNqGoTNToKd/AmXN1HcN0OaxM1JEpMpVn+8VX5XEJTUyxR1Ny7L+PJ5zMw81bZZoNQNAs42qPfQkdBI84XGnG1RzsToxvFf8o0JFLWNICrlwmh8NfHob/1tQl+mobyCkd+d1IeGnOSw3dk1Ab0D8+/qOB/M1v34RXF76qs//8nXN3YO3ra6GqtAraPt8WZh6ZCfZO9uYwd1M8T0UKIl+y9KKWXs/qndGq27EfEwQstzSwVNYzNGGJ62tPBdWmaYozgxLl5Q7Pmc6J42BOBLIrsZs/XOW1M+catsj7iO/Gm0KQc7gy3Pjpg70SLz3rwb2ntNhJsyA9KrnU4ZUO4ODiAOj0E8V4EiqiYWbf8X3JDkr2Inuy5ad6MXtE9ML0F2DkspEgdBE2Wu3h5YcQ/VY0oBqlyLGd/eds6PCyZU9F6wXCcGzRdN70Hxm+bU0Sz6qd0crc2K4YQKZJCBkwGRWxv3Q9F+7cfwz2dgLo16ODzhhRxJZK/CdVh7VezMqqaqisrAIcx8HdzYlSkfyUjOtQUVEFr7zQo8lwAgOgYDRpQXK7iyoF1+WH0UYCgKmp/HIC4Ol+fUwXnKHyifCa8oPeYg5PhtqnXqz7oaKL/4xtyXXH0mGn6/9eh7VvrCUdTnTq+eY3bzYqYC95IIG98/ZC5uEnf/rVr+RlZTLYMn4LXD1Zd8uIhsBBAP0m9IN2L7QjE5Uyj2bC+T/ONzx/68e3yJJO6Kq+2QYB3SLtIi0abmhJXZsRWfOrKc2N/QcAzF8UDADuPiiA9+f+BKnnbzzZ4P/fLWnJwokwM2L4U06hZvznhNEvwfplHz5FR8VhRfGph44nwfdr9zxVw/SVF3rCD599AO3DArQCrt6u9Kv5E2B+5FuUHFjzW898K8ir7O4XZ4Q6AAFPAorMtxzH2UgEFpznZZTJMa5xgZH4aU570SErfZHLCS7+kCY8zcFG5sgr3jsnRKrCobU5+FsDz71z98LpDaeb7KSETkBPfH+iIWEJ6Y0cylfmvUJCgPrP75mzB1K2pTQJCU/Ag4kxE6HvhL7N64gCAAHEv1GCqDoFrHBYrTNamXN0HoZhFstCu5l9H96JWgaPHpdA+Kv94M69fEhOv0ZuGc3MeGlVNYyf+UNDD3pUnil2+zdkwXv1gRKahrzzKRRLysmPtTms9etm5TxocntqczT1tSu1wv3eoJLssfu5spv+va1ZR7brJs7mxaUXY4PYrgdT5P/S9XjcQOEtDk+mGESLHHtnBZ+TuvC595IGNvk38mFH5A4Y9tUwOP7dcfIqPmJbBPQZ10enNfX1l0e3jllxWeS1ff7N/Kf49Bzdkyxy796KOXW8CYKYH2UX9TODt7DRolmlM1qdExumxOA6AFi0PVHF/67HRY5CsoD9f4kXYNLsH8ni92u+mQFTxj8pCZFx6RaMi1oGFVIZHN32NfTq2raREak4iqfPZJJOrXpxfVRG6o2X+0BYcCtITL0Mh08kN/S8/3bRezB32ijyFx7VxCmjdxYLJpbd8ouXPeISmphqqnPFeEZMNs6djNJkoD3eWzLccSmHJ0140s3mr3Et4/OCRFzCkgawKIno51d+Jk8znX2cyWQjlFC04NQCskRTUwNdyce8HQM3TtXdWA6KGgRj14xtdMqJ/lZXFlbC/Yv3obq8Gjxae0DLzi1BIBTQbWI6+CmBDx0ischbdDBjEg+rdEalObGHAIM3mQD0nsOn4YP5q2DQs11h36YvADmq9QPVI80vkEDXjsGNRKXiKGpe83u6u8Bvaz6CwQO6NvqiPcwvgvfnrCCz8Fv4ecI/e5eTBfJXbzoIXyz/jVwXdYPavv4TePO1Z5kAmUVlKD4fnCivFHKJAhZFndpiMiVUzkrnO1Gj5qj0IXDSb20FEIT2Qsf6JnPPzYrA+UGeiZkDPLn3kBaUtSUdoRhPKs4oYqfeX96tpRvZX1695JNZDWse5ocjBZEjzcO6+bhanTMqux37voqAut5dDBgXrmTDq2M/gRa+nvDv/h+fqh2qKSKVhCXkYA6b+CXUX80HtfaDP7Z8Be1CtceF5tx9RMqQX1ACa7+dCV2eCYLXx38OVbIacnnNMAJJaQUIhfbgIGzcIYoBcJpFhIKUdpdUcl4XszDnmJqEwMx03o0aJdbeJCbcZOgoyLuxymM/hyMD98KDENHlv99p2ZmBojWbSCiJqPhOMXgFe5GHK5onnEgwfdf09cKrFCrY+t5WSN+bTn70YeyH0Om1Ts2mGy0LYxARyY/8lRZeDGFiVc5o2f2/PPhyOTqP92YIvrA/NgHem/MTDBnUC3ZFf/pUC1BNOfUlLCFnddG3W2DDr0fJqa4uIq3X/Jp8Fy7dBNHbYgElNN2++wiy7+SRJOjEdnf0p+DiXNeJoj6hqVULb5vpe6+U2d8pPBeCOgwwJziIKRu4meX4/hqekFPB1Rs11QzTnRMTRjme5+qLmgokzfNrRLyS3R8GVaj4ONcV63/Y1icXpe5Mhak7p0L3UXVtO9VrfqJ/P/PqMxB1IKpRJr0u86j3l0dlnIZ8NIRmS1qWHQFEoYAvaD8Fm1Ji2ZXNt5pVOaPS3NhNqCKM+eAynDM6ZZz1+QbS6VOPGdXGCcWcjnhvcUNG/tAXe5PX5+onlOpJTegXI7qaHz1M/+3O2l8Ow6ff/dJoWc3EKfU4VVu7upc9dksru9lCdzS84abnZtCAwIlHvDN/3OM6MZkKMz6XQAAAIABJREFU5SavHWfa8Iq5zkumAknz/H2zgtMqXfjce+d/uBbfLYZNYzfB3Yy75Ceo0PyMQzMaaoBeOHgBNr27iSzrZEjtT/WWntbgjJLgELA50i5yGs1bstnYWY0zWnn7z9cwQnWi2ZBsYmF0mqlSEcDj4XrFq+9r/yCvUGuG/SrxAfjyx20kn1GvD4StqxdQKsWkPg/N1TxR1TxxVU920iu0lRCUZ7WMq8p35bKNGWTPfBl274tLPK7MjYk2+dNn/T0+puRwNBFHOqefHNsy/mEol7BUj+nN0zdh87jNUFlUSX7Uf3J/eGfNO2Sx+vqB/k79s/IfsgUoGj6hPjD3r7ng0cajSdNcOHSBTGRCY/zG8fDcVP0HOHTa2oy8hkYKIv8yI3+LsbYaZ1SaG4sq1Nad57N8oLqh1dU14O7WONeguqYWxkV9Dyfj0sk4mkNbF5PX7vqGQqmEKfNXkSED9UMzu189PEDbiay+NazleVFGcJJCKhxoLfpYgx7TU/mPlAD+1qBLc+jgyyt/9LvXrxx+zQG+jjUvDPRMuvCCJ/eeASCLzMdtjIP9C/c3nHiOWTEGBs0YpLVNp2ZCU/sX28P0fdPBwdVBK9rIgd07Zy/ERceBnaMdLDy9EFr3sJrfZRciBZE9GLS1jRbFKpxRae6xzwCI74xGoRknoi9KzPY/wdVZBO+8OajJwroFRaXw4uiP4Pa9fLKI/d97fgCURa9vXMu6Cy+/vaihBJRmwpJ6Zr6umqf61rCm54/PtL9CKHGWR7hbj0U+v8hPeVwN/a1HI8tqMsLxYsoM5zgOP8vCrnO1vGDHK3+924p7v2gpPu/k5QRTd02FdoOb7lhbUVBBlnvKu1aX+9B9ZHeYIJ4AIo+63Af1cTvtNklbW1ULnd/oDNN2T6MUZ8qQ7aJXDAywz6cLpi/TS8hwAtY7o2U5sWF8DLIYjrNO8dRPJGdFjIDFCyfpzGJH2fCDRi2E+3mF8FzfTnDgl8XgpFYqStsiqExUxNyVcPB4EvlYM2GpVq6AeV9Fw297/yaft/L3gl3Rn0HPLmFshdRkueVS+9vFGSHo3gclNXGjmRHYcQePj3uMc/UXjbTDcveD8d3s7nP4GYkfndNqhLyyPXOCSpR8PIhOvmzk9fjWY9jy7hayvmf9cPV3JU8uvUP05yBrJjR5B3uTXZY6v94ZUOckdIKavi8dds7YSTqiqIf97OOzIbB307VJ2YglKKFtpJDdtUdZ74xW5h7diwH2Nhs30INHRfD6uM8AlV5CQ9/1eKVUBiPfX0J2dqJyMqpZJkrXqSdyWBcsiYFfdtWFngj4fFj2WQRMn/gGpThXNmKvT2ZZvntqWZZ/X3103HPzI3CtHLuy6jqPO0kyEuqDPuIrIqyGw89I/Oictu/D4NRKV75Nv1fQ36XLxy7DlglbSCcRDRR2hj5HQ9+1u7o91BOamrITck6n7JxCnqBa5SBgX6Rd5Fg268ZqZ7TqTuxIQgV1kcwsHOjLt/vQaZjxyTqyEL22lqCaai1ZsR1+2rgP7AR8OLbjWxjQu6NOzdVPXZsqAaVZQL+eIWo/umpJZKNC/SyE2WiRy2+2jKt6zCU0GQ0gjROnnOXVAobZRuFbGnETYMqaYz7rn2SA0MibY2UYAv+ObRV3L9TRphMk0WnlyZ9OwtHFdaUJUUY8ig9Fp5Xrw9eTnZXQGPjBQHh33bvkCWdTQzOhSRttUN8gmLR5Evh3sO6waQIjRkXxow4ZtiuZQ81qZ1SaG3sZAFj/i//KjTvA5/HI0059Q720E3JEt69fBL7ejctjKpUqEP9+DD75bguZxY+Grux4VM5p9JRvyA5NaHQIaw01NXLIvVd3Wtujcxjs2PAJ6Szb4ihKDz6jqBJyJXGa2fjzzvMzK+TQrZnFYN3y/exzLi51O9aVdYJbmcAXB3omZXAJS3B6w2nYO3cvaV3N+FDNU85R34+CVxa80mQeBeKjmdDEt+ND5B+RENA1AITOQrB3spnfYlciBZGsbZ7AWmdUmnv0MwCMlUlLpr5n1289Qha+RwM5op/PGQevvFCXUJd87iqs2XIYLl3LbVhGM2Gp/oFm21GUDHVyz/fg5+0OMz9dD0dOJpOk6HPk9L7QX3eTIpTpL7S3yoMroiC5/TWVAtd9BG2qQbn5ehFYe5MXd6kUs+lTJb0gaSFY6Pp3/CvC61y8qDHg0TTnUaDj1RPjWz2DDgJpYslaNvWdlND/T9s7DTzbeDboonnKiU5NUbJRfdH7ppQuuVsCq19bDQXZBSSZIVf9rAVTi+AqUH0+QzCDlclMrPxyVOUcbQ0Ynk0AIbCmjURVF/Sl3bzzBHz89WZADmVTQzNhqZ5WX9tRxHeV+A/4etUOcgoqgv/D51MgctKwp+JIUdemMVO/gUljXtH6nKpeTKVTSB1yijKC0NEw19e7mYyUWIClbbvN44qDG4j/du+taT54BYebgbjRRV5jj1fsmRtSoORjIXTxZBMf1E3pwMIDZLek+njN6opq4PF5WjPa0SnnjqgdkLIthVSTah1RRKuZ0ET1qp9NeFKQVY7xsdDp2PR7FGgZRcJKZ1R6O3YrEPA+o5BsBmFu5T6EpSu3w7F/UkmnFHVqqqmVN1zNN1WmSV/b0Xp14lMuwcQPl0OxpJz8SDOOVL1rEwo1OLDlS0q1T5sBLpOWlOW5ny3L9u9nEhNustEIlMmJ4gXnBU+OUYzmZFsTT/iuLcKB8LItrZmj7f4ZQWcr3AU2+d5Q76ZkSCa7Kaecxl71M2fH0CAJBr9G8iMjaOBkURasc0Zlt2MHqQg4bVGUWLKYeiISOsk88tvX8OLAp8PsLl7NhaHjP9NZd1RT3bsPCmDCzB/g/OVb5KP6ONIWfh4w7ysx/LrnJPm5tXdtKrvZKk722IW7Km6m70PUOX6OXAU2ecJkDOQhgsKcjR67OLyMAY+GOf+O8Y+/19bZZkMkUKLSoc+e5NNY4pTTlKt+GkzOGBYEEIOjBFFxjBGIgiCsc0arcmNPEwCcQ6BhXFT2aez07yAu+WKTjqH6SSYi1HWNr7l3pFXVMH+JGHYc+I98hOJIUQxpff1SXXGpFPYgq0iK0kPPKKrsuISmZrDa15d5SfeqMK5rDUXsJzmlJo4XnbWavocU1WYE2aVnPc+kD/a06fdE2q402Dp5ayN79BzdEyJ+j9CbJY8mGXvKKZfJyf71l/9E+c0AhtQuZcTmoUeIuEhB5GB6WFmGC6uc0crbxyZjBPGbZaBh3yqS0goy8cjD3Rl+/jryqZ71mglLTZV70tQe/eJMvXADps7/uSHTvp6GqkPLPkS1SExgisfJ7W4RSryDVejDIiWO3McTY/NwzrmiaLP1nnsSw/iPObwo4kUX2aMAh+snJgWgriF8uniykc+Vv66Q5Zo0B9UseW2nnLP/nA0dXtb/6tW86kdzIvdH2lJmPapC8N50/vRtbNk7rHJGq24fyyYIgrt2amJ3oS8wKufE4+GNqPQlLDW1YR/mF8HCpZvg6Mm6oHL1gRzaEzuXQdeOwWzZ8ybLWVsuzJZkhvgTQDzde85k7hwDXQjck2LZX1/hhXIIUUPgmM+GbAGm4PCiBhctVAo7XLprXkiego/Zbgu7/yF57/w9WDF4BVnYHvWCR/9Gw5Asec1TTmOu+hW1CpiyYwp0HtZZb5koWjYBU5hgkBPJj2TN9581ziib+88zYW9STVhSlxU5sMf/S4P35vwEVbIa8pGzkyMsmvk2DBrQlczmnxkxAt587VlAtU1VhOqp01gm6G4OGWR5Hill2X5cv29zgNsEz6lpgmKCILhEJj24u+FVJXu9N6OWttywIAL7owLPVnjY2WTCkibMkgcSWD5wOZQ+LIVJWyZBbkouJP1S15balIQmQ045c5JzwMnbCXzDfC24C5izFJv61rPCGa3IPumD4zV3ADAH5piZPZKgBKQ3JnwOt+/lk0JTie9EV/o/btgHy9bsJuegFqGLF0yAyMnhZNa+ptO6etNB2P7Hf/D72o+hU3sr7P2rxdxlN1rFyQq4hCZLfhMWZfLTimuAK1WkB/QhDtfS5rv8w+Fkwc15anSLuDvtnGwmnwGVYYoXx0PIsyHQpmebp5CuLKqElS+uhEfXH8HIZSPh+WnPQ8zbMXDj1A2S1q+dH8z5aw64t2rctEWbyerLNuF8HKbumgrtBrezoGXZuxQBhAz4EBiFRdUVYGXwYIUzWpkbuwYDmM1gHBkrmkKphM+WbYUNv9a1X0OO5OHflsLAProbV6FkpdlfbIQ9h+uKFrQNaQXb1y3S6WSqn7ra2wngz53fQf+e+uN6GAuaAYIVpYcmK6rsnjVgCkdqAgK/5ODxKUW4zWYoU4Xua7fYuL72uTbjGFHFxVx0l/u5J597ydtm3gPSEinsiNwBFw5d0FkLFNUYjR4VTTqf/Sb2g/e2vmdSLdDbqbfBxc+lUaF8c9nTmvgSQKyNEkTNYbpOjHdGK24d7YjzsCtMB5LJ8mkWsEennBt/mAXvjhz8VAyNpiP60nPdYduaj8DdTXu9d82+9lROXZmMlaGyYQRWk3+m3W1Chbc3dC5HbzgCmSX4hfW38O6Gz7StGfu8N2W64jKufaoFzF4Q4HDj2KQAFDRvlS3otEFItRbobxG/wdntZ6HT0E4wfd90EAgFRmfJW8CUVrsErsI7TbOfVtfzm6GD8c5oVW7sDgJgPEPxY41Y2uI/Z0WMgMULJzVcu2s6ou+8ORjWfjsDRI5CrXqizkvhE7+E7Dt55HObyqpXQ0Re7pBVnBnUGgC0A8WaXcJ8QeUqqI46x+dw1mOqk75rqwEIDiczb2mlAJPtnBdyXyHA25p5Kcaxp9Lx6MQPJ+DIl0cgdEAofBj7IdkrnqsF2gymxGBnJD9yQjOsTHlJRjujVTlHBxIYlkhZG45QLwI3s+/DO1HLICvnQYMDufXnBWQ5KPUC9vocUXTa+uFn6xvqjvr5eMDfe3+AkDb+emWwRgLpA4+UilwuockStv0wnX+1WgkdLbEWG9foZnf/6nL3gxw+FjDegcjAlHJPO5tNZEzYlAC7Zu5qQPr9396HvuP7Nvw7cXMi7JyxEzxae8CipEVkzU80ULzp7lm7jUposoBZrXIJDLDnpgum12WQMXAw2hmV5sQeAwzeYCBurBapvh7pkZPJpB6t/L3g2V7PwL7YhAYHdXf0p+DirL1ykSllolgNnB7huYQmy1h3xQ1e/I0yjIsb1QH3h85x8eGOFzl8zLwdT43yj7vTwdnq43KR4/jv6n/Bt60vdBvROPJDn1N56dgl2DhyI3kiujBuIbTq0qrBKtJiKawbtg7upN8hPwvsFQizjs0CkSdXMc9MW/fPSEHkMDPxNpktY51R6Z2jQ0GFHTdZQ46BVgQ040jriahctRtTJgrxR8lUaKAe9tY6Cs+FpChl9jZ7UmIJu/77GE/ZcwfnMNYB9lavbSkteaUcPmbcjFf7uKWkvuJj9RirJyrpKsckK5M1ypJXrwVaX2sU1fqc/+988rpefWhe9aOM+3fWvAMoa54b9COAY/jr0/jTTtDP2XSOjHVGq27HniYIru2n6SbWzUEzjjQ0sAXEbv8GWrf00TlJM2FpTPjzEPPTXEBZ9E2N+u5PqLwUCgvw9dZfzsOcupuLN6HCZQXJ7e4TKszmYsjMhakm36IaePhJJr+lpdZj2zrHfdfl8UDVgm1ys0XewpbCrNj3Wgeg4iRskdkYOQuyC2Djmxsh/2ZdSUA0dJ1e6kpoQs7sj8//COX55TDj0AzoMqzLU6LUt/1EtUAjD0SCX3s/Y8Tl5lBDgLFtQhnpjFbkHH0Lx7AD1LDlqExFAMWRTlnwM/zwxQcwoLfuUDPUiWnYxC8b4k3r1/1q/gSYH/mWzoL3mtf6yOk9+vs30KaVbqfXVJ2ac7683PFGcWagTWXXWhrv6Wn8+0oCkEPADTUEWvFL7/3iuQ0l03HDDAioeFjtzgWhuXIBZvXVM/Ku5sGKQSugqrSqEZIDPxgI765796n+8rfTbsPPr/xMdlxCA51yDv10KFlrtOh2EVlrdMhHQ56yCvr7cP3f62StUpEHd0Vvhm3biCWhIkZH2Uf9Ye51DOXPSGe06nZsCkEA18XCUGuaQI86KOE4prNdmmZfe1Qeys6ODygDH403Xu4L676bqfXEU9e1PpqnrXWpCWowZqr0gWdyRa6vzdQdtDTwX13iJefJMA5fDeDHOKYnT3E+w+Fipg35x7TA5DJv26grjFpxRo+Ohmt/XyP/LiCnsX5o6y+vLUt+4qaJcPb3s5CVkAWDZw6GsavHmskyHFsDEDgbKYhkXIgJ45zRqtvH3iEIoq7tDzcYgYCuhCVU2D5i3kqIS75IyokSoXZFfwY9uzxpy9xUHdJrWXfhh3V74KevplnltX3ZtYA4WZH1Jzg0xybdcxdL+Def93xzrM3kNVe670/oZJfH4WIGI8W/6R+X09G2vs9xG+Ngz5w94OztDJ3f6AzJv9UlverqL6+Z0IQSl4QuQrIlaJ93+8D72963rf7wZtiHdLDEMfzdafxpe+jgRRcPxjmj0pzYdMCgJ10KcnxMR6CphCVZdS0sXfE7rNt6hFxIvaC+pLQS3nx/MWRcukU+6xDWGk7sWgbennXlPX7Z9RfM/mKDVifWdKmZwaEoPTRFUWW7pV/MZYXsCvz6D9dw22jzZQCIh303XncAOYeLAZhRIb3W2/Xs2Vd9be62Tv2qHvWXv5V4C1K2pZCQoYSmef/Mg4BujaNlNBOa6vFt+3xbmHlkJtg72VOBnKMxIwIEQWRE2UX1MuMSBrNmlDMqy4kdp8Jgp8FacBPMhgCVDkvo5HT3odMw45N1gK7z0YicNAzKK6tg18FT5L9dXURwdNvX0KtrXV4PyqyfPOtHQI4uGkMG9YJd0Z+C0N66mpgQSlz6OKXtI1DhjdNIzWYx22E8JZUvBQAuyOx/JnfAaqSHfcQcHjR/BQr97bOPRbTxJ2xwr6lf1Xcf1R1GLRtFlmNCyU1otH+xPdlZycG1cS6XZkITovUK8oKPEz8GF18Xmi3EsTMGAQzDxk/nT39SJNYYJjTOYZQzKr0dmw4EdypKo31NYoUcxpmfrmsobI+u3w//upQskK9toBPQcVHL4MGjokaPUSzq9vWfwJuvPQlly8svhpfGfAyoixMa33w8GeZHjjZJXqZOrilzvC65FBgGBPCZKiMb5VqQwT9fpoAebJTdHDI/L7x1/nPX4xweNIJL4Jhi+/yQWwp72z2Fr7+qR33hP074GCqLKmHt62sbEpt0JTShpKS1b6wFQlUXa4oK3i9KXAQebTxotBDHylgEMMAypgumM+Z0lDHOKBcrauyWMu+8+mv47X/8B0d+W9pwsqlr1ceFEhg7/Ts4l3mzgeTbRe/B3GmjGsUK/flvKrw97VuSxtHBnuze1L2T9R4eSh94nanI9RlgXmvZFvfoW7y4jBLM6ouOU7XqZ64n4l4QZnF4UAWMAt2haYFnJN52Vve9RaWWtk7eSma+f7DjA/Bs46kTDfWr+ohtEdBnXB9K/eXVE5qcvJxg6q6p0G5wOwqocySWQoBJsaOMcUalubGpANDHUkbg1qGOAHqplJRWgKe7/usVzWv9CaNfgvXLPnyq7NPCpZsgelssKUTvbu3g6LalOjs+UZeU2ZRlVwPiZMW2lQBhToucLcTSt+TyGPPL3py6UuG9y/uXdE+8ksODClgUaOKH+8XndHZhRSer/Bv5sCNyB4z+aTQE9g5sUjvU8Sjm7RiQ3JeQdDwBD0Z8MwJemv3SU+Wa0HPNq/qpO6cCxsPgn5X/wMFPD5I8mkpoiouOIzs3NeXwUjAHR2IOBAhIi7SLfNK/1RxrUOTJCGeUqytK0VoMJyuvkMK7Ud83ZNfrKqJfWlYJ4ZO+gvOX6xKbPprxNixZOJHh2tEjXmFa27PKar7NJULQg15jLlIFlM3J4Ndlw3EDTvqsLQOM4PCgYS/c6Ol6Nvk15icsoYOCy8cuw5YJW8hTTvXuR9pgSN+bDr++/yvZG15zoIL2k7dOBv8O/k8907yqR/GfNZU1IB4jJmuEooGu4ReeXgjeId40WIBjYSkEmFJ3lBHO6G7plsN9S93dfWvsuJIkltqBNK+jWYdUM2FJfbkLV7Lh1bGfQJWshmwNemL3Mni21zM0S8RMdkoFXlF4tl0BqLAQZkrILqlmnuNl1XDdrqC94FHWGo99XNcvGrZvia99zuEpbVBHDu3B8TSsQQcL5FCe/OkkHF18tBE7XTGciKj4bjFZmB4VoUcjoGsAyKvlDV2WyFPSr0eQNUEFDk+66mm7qkfzdXVe0kxookNfjgf9CPSUuCSEVTmVuAUOH0k/d8M4NrszukmxaaiKUJE96EUKfn4/ievNFtVCVJDVutKqDbMLq6h11SFVT1hSV2iV+AB8+eM28qP2YQHw954fKIUAsAqUJoStKXW8JrkUiMrvNPv3j+2YLruKJ+ZW4s+xXQ9T5Z/inJQwxjGD+zFvKpAYQexYEHat1h7X3YrO1DVomK/eM14bO21F6evp6ttv1icWDftqGPDt+RC7JLbhxBQ5qRHbIxpOSbVd1df3j9fsL9+UM0yD6hwLExHACay2b4lLSojMqS1GQN0xOE68Lgoc3qw965v9j2GMPOY4AcRQdXyFKl5J3xK3SwEyYQ8MQH+goonG4aabhkBTdUg1OVfX1MK4qO/hZFw6+ejt4S+QvepRhw9bGtJ73kkVd7wH2pLO5tD1z4fYmUMPeFaXYGIoVmLPXUlB/EJuPxkKnAb9oamtz0h8hIzeTyg+VDxa3Khn/CvzXwHUjjM7KZvUSFcMJ3qmrVNS1IEo8A71hm0R2wDFlNaP8MXh8OqCV8lTUm1X9ZoOLmrnySUqmbgJzTTdjsDK+5W4n28jc+gCBDQuaYDBCVFQ+OtmWpoS22b1AGLkMQMJIBJ1SSoAXNq72DU9uMrxGQyAC0ShZFLLElVUVsGI9xZD6vkb5MJDX+xNlnFyEGo/2L59L58s6YSy7uvHrIgRsHjhJJ1zLKuR5VYrudI6vrbEiRUJEpZDxbCVHlbBncWX+U1nbBjGkpXUf/qsv8PHlDaPgynGSxruF5fV2YWx1Qg040ORrnaOdjBlxxToPKwzSO5JYPVrqxtqgKKi9LOPz9aa0KTZKak+1tStlRughKM/Pv6j4ZTUr50fTN09lXRw63vV12fV1+ONZLt49CJZAJ9LVDJlF9I/10HBK+xf6na1pUyIEsQdda2AEcRzjiHDk+iXgBrHZnVGxbXiPYCB3ma1GICqj8Q9MazSMQQDaEVNNY7KUgggxxK1BX2QVwix27+B1i1RuJX2oV7SSZ1i0LNdyRNSX293S4nNiHUK09qmKqv5jMhmZAQgRggxLY3/WEWArxFTrWKKN6/y8Q6vX2xWfzqMeLObS9qZN/wYW81FW3wochIjD0SCX3u/Bgg0r8xbPNOC7JLk7PN0+KtmpyT1AvaSBxLY9sE2uHGq7pABjUFRgwDFjqI+86gAPsqqr7+qp8MGHA96EXBW8B/0lbjm+FcLURgTro87AbDXKTj8HX105nrebM7opppNHVW46oqhinWXuCR2kDq35BEQbOhcjt58CKB6pNXVNeDupjvmH/16jly0pqGIfp/u7QAVv68vkq+tt702iR/mFwEqDfXwURF5CtumlW7n13wa08NZpeSVFqaESQgVHkQPR9vj8ulF3tnCasxmKxQMc7h0dpbLaZvV39QdL/G2v31oahsPwICRlQi0xYd2H9kdJognALoW1xyaMaFNxXDez7xPJjRVlVaRbNRpVUoVpO9LJ0tGoUx99eHW0g0Wxi0Er0AvU+Hn5tOMgJtCkNu/xO2BlxEJ4Sol0ck5bPhVmkWixK7ZnFGxQrwBCJhBSUotRJ3LXZI6lYu8+QTOVdE1FkQLzyuWlMOr73wCN27dJ1fet+kLsog+OlWNS75Ifqbe214zjlSpVMHOg//B7M83NrQdRbVPt69fBC/072JhbehbrqZEdEVypU0n+jjaFqdtuXh8YiFus+EOy9wPx/e0u2uz+pu623csCL1SK8QZ+f3TFh86fOlwGPLREK01QREW6Ef//gX74dS6ulbMaBiS0KRJi05J987bC5mHMxtBjcIDeo3lytqauv/omu8tt7/Rt8S1yL1WYELsOLZRFDxsJl0yGcKnWZzRaCLaB1Ngjw0RVBdthwqnlC7lLs52KoyRLxM6dLQWHsnp12Dou5+RfenRVf5/+3+EFn6epGO5SvwHfL1qR4OqmnGkyIGd9tHPgFqOqg/UonTTT/PIrHw2j8q73kmVd7mEJmNseKUMu7z6Bq+zMXOtYc4fPjGXnLBq9v4aa0YjHJ7SJqnE196EP97mE16lUMGeOXsgYVNCwyIjl42EVxe+qjfhU/MK3pCEJhSHiq72g/o8uaxBp6QZ+zNg58ydUF1eTfakn/zLZHBvZVthVeaztvGc/aqFV/qVupU7y3lP+m0bzw5UKjtf59AhdX26LTiaxRmNkccsJoBYQqeeYVJRavdSFzt7Fd6dTr4cL/oQUC/phDoziZfPaXipol/zx/9Lg/fm/ETWH0UDxZGu/joKxL8fI/+nPpydHGHtdzPhrdcHAo+nNxyGPiXMyKnkcuv4WgmX0GQoxASBKaem8QkAgm/oXLbT84BQHPdbiwEBPLbrYmn5k97wjc/q5sroE2VNp7KppCRN/DRrgBqT0KTZRx61Eb3691XoNaZXozqklrYdtx5A62qHCz1LXOROSj69sc4ELBGFhC+1NMbN4oyK5eJHAPAk6ppGrQOrHDJ6lroSjkquTSCNsJrMqrKqGkZ/sBQSU+vChH9b8xGMCX+6LOLN7PvwTtQyyMp5oHPNyEnDyI5NyCG1tlGU2jZNUUPzy8XaQNKiz5wM3iWpArO508E+9ncvfuN2uKsNmJhWFW91dU1LHOZL7x8dFXbgAAAgAElEQVRxWiV8wkzTqUSdkmYdmwUiz6fjRTVF0ExoCh0YCjMPzwRtRemlxVJYN2xdQ2kn9YQmM6nGsTUCgZAq0bnupc64g5LX04jpVKbki4LDn27DRWWmCTQWd0aja6OnYhi2yQSZKU1tVe1wsbfEVeak4HGB/ZQQMy8RcjJfensRSEoryKv5f/Yuh8AA7QnA12/dg+GTvyKTm9SHtVzJN4U0IeeXPE4NqwAV1sa8FrEu7qtv4vFXSm0vbnSe67/xrwmvMvp0j2k7rdTb/s6haW1cCNCotcg0QdXkMaWwvCEJTaasw2D4rEK0thWi1G7lrkJ7FWaJH5/TRMHhmy0JnMWdUbFcfA4ALBb17Fttd61PqWupm9yOlngKSxrHmtbaeySOTFRCA52Iblk1n2wFqj5QRr54WywsXbmjIUEJPffycIWfFk+zqiv5pmxbK3G+VHI5wOZO+UzZ7/EFWOr22zybK5G1zevXVD9euc3pbcpe2bkg9FKNEGfV90tbofppu6eRJZb0Dc2aoojekIQmFBvafxJqisiN5kCgY4XzmU7lTu52KtyCPbOxdFHwsN6W1Neizmi0PHoIBthfllSwfi1Pud2tfhK3fI8agc23DrQ0/ihhacr8VbA/ti4QH9UTHTviSW1p9KJNOHsZPvx0PeTeQxEcdQNl1i9eMAEiJ4fbXEH8yrs+iZV3vbi9SnGzltZCwcILfPbW+KKopybZCd+1BTgQNqe3kXDB0Yg2iUX+9qz8Xmk6lV5BXmSiEZUi88YkNB367BC8OPtFePObN7n4UGM3nAnzupa6JHWsdPLlEViYCWyMnkpg2GtOQcNOGs3AwImWdkYPYIC9ZaCMtJK7KgR3+pa43vOtsef6ONOKrG5m6LoddV2697CALGqPsuiDWteFDNfXDD16MqURg+FD+sOKxdOgpZ/t1rErudwmvlYi4q5gKe7TyHP82woV2Ey91iB+8W2x5w6b0ZfiNtBJdmaob/zNHsxOWNKnIyqztOa1NQ2tQPtP7g8ToifoLPOkzk9bQhNyZlt2bgk3/rsBQX2DGmJJkeNbkF1AFtS3tVbN+mxg7uc9S10S2lU4t+EBNHeo1h+i4PDR5ta3nr/FnFExIQ4DBWRZSjF964gUvEf9JG5ZLauF/QkA7b0r9THhnlNC4PSZTAif9BVZ/67+il4uV2q9kg9u7Q/rv/8Qnu/XmXsJAkBBattzqhq+Ra9LKBmVgURLL/OT7lcBI8v0mAOu8aK0pElOKTajrykYZnd2SU8Y7mex8DBTZNU3F/WfXz1kNShqFeQ78oMdH0Cvt6mpphkTGtwvGFz9XeHCoQuNCt7rk4F7Ti8CPAKv7VPqmhIidWyLEWDx5CFd2vAIaCsMCW9cT5Fe1Ru4WcwZja6JXo7h2Mdm0sNotvYqvKSfxP1SgFTYE8NAd/sgo1fgJi5ZsR1+2riPBAJl0XcIaw0TZy1vlDFvy1fyTe0QVS2/qCA1TAYExu5Cqhb4Ghx8gCccf4jbzI3HGve9ie3t8ll55WyB7dCwRJmn3f2DkYEOBIBVXLOgH/UnfzwJh784TOpY31deswyTLoxR3dJdM3dpfdxULKklbWYra9mp8Ip+EreM1lUOXTAGJtQRBPzoFBK+yBL2sJgzKlaIC4Fg7suAT2DSviXu54KqHDpiAN6WAN8W1iivkMLwyYvhXOZNCGnjDyOGDoB1Ww43SlBCNUe/mj/Bpq/km9oLNSVOFyVXWlsig5LVW/J2JZb13VVeW1YrYYDwR302ZtljcpvR1wBoGpHuXBB6sUaIW9X3B8WAbnhzA6BTUjRenPUijFk5htJtErqC/33q75C6M/UpSJsqjm8s/ty8pxFwUPIL+0tcr7aqFvYmCNBfo6v5QCwSBYdbxB+yiDMaXRsdgWHYL82HJ/WVMQBlH4lrUqjUKRQnoCX1mRylNgQuXMmGV8d+QhayR1dK6Fd9/bCFUk107YrK2z6Jlfe5hCZ9eE5N45cSBLjpo2P7cxe8unS/d4zV62mqnY6+H5BY1MLBKk+P1a/r+XZ8mHtyLqA6ok0N1EkpbmMc7F+4HwhV3bvYycsJWvdoDdf+vkb+GxXHR7GkAd24yxhT95/mfCc572G/Uo9s/xq7gaxpVEFgH4hChm2lGwtNfhZxRsVycSIA+2K5epa6JbSrdAzgERiXJGDkTkR1RWd+uh6OnExu4GCN3ZOMhMegaVxCk364PrrAPyepBauPsX3Z4ea5j1z+sno99VtcN0XKUN/46yxPWGpKf80e9D1H94SI3yN0JjPVSGvI9qIp254ki7bp2Qam7Z1GOqAxb8fAjVM3yCW5gvem7Lyn57opBLn9S9weeNXYsTGMKEkUHG72H3Rmd0ZjamP6Ehhxll7TWpZb13KXpGfKnbz5BNbOsitbx2r1vee/Xb0Tpk14w2q7J1nCWoWpbdOVNXxq2QqWEIhha2zO5sWlFmNP6oYxTD66xFns+mfcs8Jsq9fTWLxyO7mkx42wjoSlpjAozCmEFYNXQNmjMmjqdLT4bjFsGrsJ7mbcbWCHMvHfWfMO2Ivsyc80s+0HfjAQ3l33LqVMfWPtZO3zvGrsbvYrdSt0rxWwOtEQw/B+jkFvPB3XQaMBze6MimvF0YBBJI0yNxurZyqckjuXu7jYqbBOzSYESxdGv+LRVb3IUchSDZghtqpWUFCQFloLKqwVMyRilhQZEvx8dBbeg1lS0S/NXp/N592wKqvX0xjkKtwFDw5EBdkRGFh9/VX0Xo1dEgvHlx0noeo1thdE/BYBOB9vgO7m6ZuwedxmqCyqJD9DcaFjVoyBQTMGAc57QoeeqWfbD186HIZ8NIRzRo3YhH7Vwit9Sl3LXeV862i2Q4BYFBIeZQQUlKeY1RldRaxycFA4FGOAOVCWiAWEYZWOad3LXOzsVbxuLBCXE9HKEKgtdrlQcrWV/tYrVqY3FXVqVbh0xjmcyQkBVNTQS3PSd00VCu/TS2iDBDvnhWTWONrOu1n9dNTFzwU+TvgYUEF8bfGh7gHuMH3fdED97XWNK39dIR91HNKRUkKUDW4xnSoHVAkze5W51TgprK0bHCErEVR7BgS8LTOXvc3qjEbXRk/HMExsLuGbm2+Q1CGjR5kr4ajkcdemzW0MG1u/8rZvQuV9TzbGH5ndUh+m869VK8GCrfPMrlKjBboIHl7/yeNAB8uuyo7Vjr3fOqGghdCmvhfodHTvnL0QFx1HGmn8xvHQZ1yfp+JDURxoxLYIQA4rN+hFIEjqkN6zzBVzUPJ60suZQdxURKQodHiMuSQyqzMqlouTAGCAuYRnCt9WMoeLvctcZU5yXj+myMTJYf0IFGe2SZCXi2zqDy8Vq/54DU/IqrDeeqORzgkJIx0vcHbX2Axnh3jHX+vlbpMdy66evArrw9eT1UpQUpJKoYL7F+83IPTSnJe4tp5UXh4G0rSTis52LXVxsFdZV+kw7TBgZ0TBw8wW+2o2Z3Rj7caeOIanG2hbVpP71Qiv9pa4lrlZS5wIq61hG8IXnm2Xoay14l/jRpjx5CM8ef893DpitbTov8Vze3IAv8Rq9TPC5JDbwfl83Ch/m42hRW1Clw9cDqUPSxvBxxPwYGLMROg7oS935W7MxtIx55lyp+SuFS6ufBXWkUa2zGelwnqJQodlmENQszmj4lrxz4DBXHMIzXSeXnL7rD4lrgWeLM+gYzrOnHwAyhp+flFamIogsBYcHnUIFNTAg88y+Vab4PWnz7oHfExltfoZuo8r3QR5+6MCcQLH/Ayday301RXV5Mlo9pm6IvhoUIkPtRb9LaVHt3KXxA5lTn58wMIstSaT1iEIYrVTyPB55pDJbM5otDy6AAPMIpX7zQEMHTzd5II7fSVu93zYWVuMDgg4HhZAoKbI+YLkWgCX0KSG9bQ0/kOVFTat8MPLHm7z/o1rxqFm611zQy5Ui3g2u/+11Q/l4kPpffH2lLgkdJA6tcYITHfmF71LMpVboSg43CxVKszijEbXRL+N4dhepqJpabmclPy8viWut1pUC9HVmsDS63PrWT8C5dm+CVV5XEJTvaW/uMRPzpeB1V1lj3I8nzLdObG/9e9oahoemxSQUBDgYNPxs6g1qHrB+hbPtCC7MXGJStT2kC4qHDB5X4lbcnClY1scwN80btYzWwXEWOfg4fvo1sgszqhYLj4EAG/SLSzb+dkr8JL+pe6XWsmEPTEAZ7brw8nPLASKMwMT5OWONv2Hud4iu+7i8afycatLZlnh/kd8Z7sHVqeXMd+ktJe9E670def2O1ew3pjto3OOgMAr+pa4ZQTJHDoDAZ60MrcGZhgcFgWFj6RbFdqd0RhpjD9hR+TRLag18ROocGkfiWt6UJVjRwzAy5p043RpXgQKUtpeUMn5NntlWY/+zQr86k/XcKtLLjjsG33VAWqtTi9DvzV32jldODW6hc3vc3XcLhy8AJve3dTQc37chnHw/DTOV6e6txwUeFHfUvcrATIharNr9bWKqeKilQ6vbSEKfOuRSTw0JtPujEbXRs/DMGwVnUJaKy8MQNlH4poUJnUKxawwvs1a7cZkvZQ1dnlFaaE4QYDNJnPU22dKKh8VaLaahhtCTCE74rPBavQx9nskdeE/3j8zSKnCuaQ9dQxRWad/Vv4DBz89SH6M+s3PPj4bAnvbephj0zvNSc7L61fqdsu/WojKFvGM3Ze2NI8giPlOIcN/plNn2p1RsVyM+tD3pVNIW+DVo9QloX2lUwCPwIJsQV9OR/MhUFPomiG53tJ6iy9ThG5eBv9ChQKs5vRsgDD7wleuf1qNPhTN+BTZrjnB56ud+DZbxqkp3JRyJeyetRuSfkElvgH82vnBnL/mgHsrd2Phttp57nLB7X4St/teXIKxMTZOFQWH01pXnVZnVFwr7goYZBqjGTenDoHO5c5JncudvXkE1o7DhEPAWATKc/ziqx562HRs4fosPD5TYj1xo4tc/457UXh9kLF7whrmnZgUEP8owMGm97U+O9YnNN2Mu6mzB70+Htb83LtakNW3zL3AnSu9aJKZCYBuTsHhF01iojaZVmc0Rh7zLQHE53QJZ8t8OpQ7pXStcHEWqLBOtowDp7vxCJRkBibU2nBC05ki7NyvOTwU/2UVY7vXL+d8eJVWo4+hRjn3onfC5f5cwhIV3Mrzy6EsvwwCugVQIbcJmhY1wiu9JK7lrlxTGprsjX0nCh72BU3MgFZnVFwrzgIMbLIYLF0G0eQTJhWldi91trdX8bqZaw2Or/UiUJDSLlMlt829I1VgJXMyeB7WYt2TvmtLAAir0ccQu9xt65T535gW3DvQENA4WhKBgGphZi+JW42TgseFD9K4JwgCbjmFhLeliyVtzuhG+cbncMAT6BKM49MYgSCZY3oPiQs4Knm9OGw4BKgioJLZPShID7UDAsxSqJiqHM1FF5UuuCVXEqz/gRzGL8he77k7tLlwbM51Zc78gr0fBteqcOC6TjWnIVi2drDUMb17qQvmqOLaJZvLdDhgzzsED0ukgz9tzmh0bfQaDMNm0yEUx0M3Ai1l9hd7l7pVOyv43K88bqNQQqC6wCW99EYrm/wR8+0VfuIdKTxHCSgGE73vlJz4jugc6/UwBuI9c4LTq5z4Nrl/jcHL1ue0rRClditzEdoTeFdbx8Lc+hNArHUKHj6HjnVoc0ZjFDH3CYLgfrnSYRUKPPyq7a/2KXUr4+JfKIDFkUB5tl98VZ7tJTTFPuAlHXmIoZItrB4bPHYlhQoKWa+HoUY4Mb5V/KNARy5hyVDgbJD+mQqn5K7lLq58FWbzdXgtZ37sgSh4GC2BybQ4oxvlG1/GAf/HcgBwK9Uj4CUXZPUpcS/w5DIDuU2hB4HizKBEebmDTZ2uPajCcpdc5gWzfXMc89mQK8AUrNfDEDukD/ZKvPSsh03tV0Pw4WjrEOha6pzUsdLFh0cAbfGLHLbUESAI7BWnkGH/Up+hnZIWZ1SsEG8AAmaYKgw333gE3OSCO30lbvd8uJppxoNoAzMLkttdVCl4NnV9NTVNUEgQhDdbzevBqyrc7bWZtfIbg/v9UNHFf8a2tKl9agxOtjynZ6lLQrtKp9Y8AuOq+jfrRsA2ioKHzTRVBHqcUbkYtf/0N1UYbr7pCDgr+Hl9Ja63/GXCAYAB33SOHAdrQkBeZXe/OCPUAQjbaUO7KJOXWlyDsTbGeqjwctpc11N9rGkfNqWLzJFXvHdOiFSFQ2tb0ZnTkxoCOIbJe5e4JIdJRWEYwXXgooaa2akeiYLDW5i6isnOqFgufgkATD6iNVURbn5jBBxUvOK+ErfLAVL7XoBhThw+HAL1CMgeu54ru9nSZupV/prDiztThLG2WPzXbkfi+9rfsZm4yb2zgs9JXfg2sz+5N5N+BPgqrLKfxD09UCbsjBGYp/4ZHIUlEcAJeNkhJPw/U9Y03RlViNcCAbNMEYKbaz4EBCpc2lfidi6wyqETBrZzGmY+RK2Dc/ktv/iqR7aR0HRRgl1cl8Xe0IQD3psuOuMym7iy/mtcy/i8IJHNON7W8TYxnxZCBVbcr9TjcmuZsBcBwB2qmA9qEzlj60TBw0yqpmSyMxqjiLlDEEQbEzXhppsZAQxA0Ufifia00iEMB+56w8xws4J98fngRHml0OoTRBQEIY9ME6CQFZPfd5Y2LAZA/OW7RgEAAkuvben1zg/yTMwc4Gn1+9HSuLJxPScFL6+fxO2Wf7VwAAAXbsZ0G2IAdx2Dw02K3TXp5Rwtjx6AAZbEdKA4+RojgAK/O1Q6B2AEBHHY2DYCBSntLqnkvC7WjsLsdP7lKiV0ZpuePezvXv7e7TDr5DYU5wchjpf/fqeV1etpKC62Ru9aK7jTr5RLxGWj3TGVaqBj6IgzxspukjMqrhH/ADgsMnZxbl7zItCtwjWxQ5mjL5/AuZIYzWuKZltdKbO/U3guxBUA3JtNCAssvPIGHn+9DGfd9e9s51PxbzheZp3chpi0WsQr2fNhUIWKj3M3bIYAZ0W0XjWCrD6lXIlCNpuUIIjlTiHDPzFWB9OcUbn4MgB0MnZxbh4zEEDFgjuXO7vaqXCuWDAzTGJRKWSP3dLKbraw6mztU/nY2V13ef0sCiwNi/3q+dvZFvwy1sltiOr7ZgWlVboIrHr/GYKHLdFyzVusytpXRMHhRt9uGO2MbqrZ1FGFq65YFZQ2rkxbqSi1W6mLvb0K72bjUNic+uVZLeOq8l1Zm3Guz2AlNVj+x5k8P310THt+3HdtPg8I1slNFce/x7WKexDkaLX7jioOtkYXUC3M7CVxq3FS8Fhbcs3WbEZFX5WS6OQcNvwqFVpNGqOd0RhlzEeEivjRmEW5OcxGIKjKMb1nqQs4KHlcP2hmm4pW6YoygpMUUqHVtpycnsa/qySANVfBAbySu1u8trNGXkM344XnPZMuPOdptfvNUDxsgT64yjG9R6krOChx7m+LFRocA/jYMTj8J2NUM9oZFcvFpwGA+0VrDOosmRNQJczsVcb9emWJuWgR8/GZ9lcIJW6VoTdfXeKdyZNhKDuXFWOs6NyZCKdk1shrCKh5wY5X/nq3lVXuM0NwsBVa7tbNNiyNAcQ5BocPNkZbo5zRmPIYL8KBKDRmQW4O+xDg4nrYZzNjJZZL7W8XZ4R4AABKarKqsf8+nnAyD3+eLUqt9tiX0EHwiDXyUsW1Rsgr2z0nqETFx7lqHlRBYykdl4/AUsOZILZSDt4u7cKLDGVhlDMqrhFPABy2G7oYR89uBLiMR3bbj6r0snz31LIsf6uL5cqpwG98fw1vTxWH5qY74r3hphBXtGtuOehef9+HwamVrnyr219048Rmfl3LXZKeKRf5cJVa2GxF42QnQDXRKXjEDkNnG+eMKsTbgYAJhi7G0VsHAlwtOOuwY1NaWGtC09Q0fjlBgAvTLSjCqisO+sQ4M11OQ+X7d2yruHuhXMKSobixhZ6rYc0WS5lPTgyIHY7BwycauoJRzmi0PLoAA8zb0MU4eutCAHXJ6Ctxu9WC65JhXYb9nzZF6UFnFFUOVhWzuOA8P6NMDj2ZbrDBDjczPnH5i/FyGoLjxYGeSRkvcAlLhmDGBlquux8brGRRGQtFweE+hq5osDO6idj0rEqhMrrKvqECcvTMR6C+f3CATIgyJLn+wcw3GVUJiYLk9tdUCuupPyu+xYtLL8EYn3j5uevxuOeFtxgvJ9WN9CjQ8eqJ8a2eYWNLVqo62hqdQIVL+0rczgVVOaBENC9b05/TVzcCGI4NcAwclmwIRgY7o9Hy6CUYYIsNWYSjtQ0E+Cqssm+JW0ZQtUMnjMA8bUNr69ZSIXXIKcoIQr9yreLK+FwxnhGTjTP+xHGP95YMd1zKeDmp7P4ae7xiz9yQAiUfC6FCz9EwGwEHBa+4b5nb5QCpfS/AMO7wgdnmah7pCFgqCglfYsjiBjujYrkY9aK3qqs7QwDjaPUjUHdt43omTCoKwwishf4ZHAWTEZDluZ8ty/a3ii5AMiVUzErnM96xPumztgIwgvFyUtm3+2cEna1wF1jF/qGir7XSOCv4eX0lrrf8ZcIBgAHfWvXk9KIDAeyMKHiYQTWEDXJGt5Rt8VA4KorpEJXjYRsIoID2dpVOrXkEFmgbGlunlmU3W8XJHrtYxbXxzHT+jRolMDar/hlB3o2fPfYzVj5Ddvi/Y/zj77V1fsGQORwtsxBwlfPv9JO43/OpsbO6MmPMQtq6pFHIZJ6uHd8uoaqVQc7oxpqNY3Ac30eVOUfHIVCPQNdSl6SOlc4+PALacqiwE4Gi9NAziio71t+KfH+Nn5BTAYz9wzrVOTFhtON5xspHdfdeetbzTPpgT9bvF6r6WhtdXSk/twLPWjuDTrisDQdOH+MQUIHqbefgEfupzjbIGRXXiqMBg0iqzDk6DgFNBOqKILu42qmwjhw6LEOAwBSPk9veIpS8DiyTvJG4J/KwM3/c5zHWSdrkteNMG14xY+WjYvtHAQ7XT0wKCAPgrnOp4MUkGq7JCZOswWJZCBCLQsKjqGpgmDMqF98AAKsrwkwVLI6OPgTaVohSu5e72Nup8G70ceU4mRuB2nJhtiQzxJ8AQmTutczF/5EM7n15id/aXPxN5funz/p7fEzJWPn06aeww6W75oXkKfgYcka5wRIEWsrsL/Yudat2VnANCVhiMkaLiQHcdAwOpxxuRNkZ3Vi9MRjn4TmM1p4TjnUIBEsd07uXuWCOSp5VZA6zzgBGCCzL80wpy/btb8RUxkyZnsp/pATwZ4xA/xPEl1/x6HfPrYyTyxCc9kcFnq3wsOMSlgwBrRlpg6oc03uUuoCjkodK83GDQ4A2BHg8LETYZlguFYaUndHo2ugIDMN+ocKUo+EQMBSBgGphZi+JW42Tgse1CTQUvGagL7vRKk5WwN6Eps8u8s4WVGOMc5hGOF5MmeEcx1pH/9ToFnF32jlZRaJbM3ytLLpkmFSU2r3U2d5exeNupyyKfPMvdjP7Pny9age4OItg3bKZwOfxzCMUgX0gChm2lQpzys6ouFa8DTCYRIWpuWjuXbgH26dth7CBYdDjrR4QMiAEMIyyCuYSi+NLIwItaoRXeklcy13l/GdpZMuxMgMCRekhyYoqe1baaccdPD7uMc64LO/l7gfju9ndZ5xcVLbP5X7uyede8mblfqCin7XQoLj9LuUuLgIVhorVc8OKEaiVKwC5SAJ+40pce4/EQcS8lTBu1IuwecU8cyLwuyg4fDKVBSh7cmKF+DYQ0KzleRI3J8LOGTtJvQa8PwAmbjK4/SkVTDgaBiDgVS3I6lfmXuBeK+AyORlgD60iqKD2cXL7XEKFU44LYooq18qwK6tu8Bj3x/gPH/EVJ6yGcXLps1tBgMONY5MCggHATh8t97x5EOhc6pzUWerszVNhXN5H85jAYqsiJ3T25xtg+4F/4av5E2Bh1Bjg8XBy/Yf5RTB+xg9wLvMmrFwyHSInDTOjXNgdUfCwICoLUHJGxYQ4DBSQRYWhOWnQqeiZX+s6kUZsi4A+4/qYczmONwMQcJcLbveTuN334mrcMcAaT4sgL3fIKrkYHEAQhAMjBWxCqKmp/FqCQc6TABS1x3w3sM6ZUwow2c55IfcVApwr28bAL8H/aj0H8AiMklPAQBU4kYxA4My5qzBswheAHNMuzwRDzy5hkHP3ESSlXgaVioC2Ia3g2PZvoKWfeTu58gTQVhgQfkufCpSc0WhFdARGNG+8aJWkCtYMXQN3M+6CwEEAC04tgMBezXpQqw9b7jmNCDjJeXn9St1u+VcL0UmpmQJcaBTYhlhJH3ikVOT6sS7OcW4G72KlAuvKFFP1s8+5uNTtGGPkoYrLgcjAlHJPO9bZn6p+bKTDAJR9JK5JYVKnUIyAlmzUgZP5aQQUSiXsOngKftn1F9y+lw9Hti2F7p1CtUJFEATsPnQaZnyyDuQKRSOal57rTl7P+3q7mx9minGjlJxRsUK8FQh43/xS614h/0Y+/PTCTyAtkYJ/B3/SGXXy4triNqdNmmNtBwVe1LfU/UqATNgbAFhbXqg5sDPnmmxMaFpzE4+/XMqcuNEFrv/EvSq8xqrkn1Oj/OPudHBmlczm/B40N2+BCpf2KXFND5I5dsQAzHvk1dzK2uD6yMGMXLQGdhz4j9R+688LYOyIpr9+JZIKiEu5CNey7kKXDsHQr2cH8PFysxx6GPwqCgqP0LcgNWe0VpwFGJilZpxKqYKrJ6/C6Q2nIedMDtRIa8DR3RG6Du8Kr338Gvi29SV1uBR7CTaO2kj+d/dR3WHqzqmA8+tiILhhewjwVVhlP4l7eqDMoTNGgKftIcA8jQvPhaQoZfasOSFLKsRTf8vFGVO94XfPrWm+/ArWxB5d7eOWkvqKD2vszbxvDH0S2Svwkv6l7pday4Q9CQBn+jhznJiGADoVnf3FBlKsqMnhsGLxNKNFVCpVkH37IRz/L3qsh3wAACAASURBVA2OnEyBxQsmwOAB9BZXIAi45RQSrjeER68zurlqcyulQHnfaG2bmFh8txh+mfAL5J7VXYZq1Pej4OV5L0Psklg48cMJktvIZSNhyEdDzCESx5NlCOCAyXtL3JLDpI5hGAEtWCa+VYlLqHBZQXK7+4QK0/viYYLiZbVQtOACnzGnRyd81xbhQDBGnqZsVNBSmHXsvdYBAMC6WGEm7D26ZHBS8vP6lrjealHt8CwAIaCLL8fHfAhUVlVDRUUV+Pt6GLVI6vkbpDP6fL/O8Naw56BfD+Mb4qHT0pffXgRl5VJSliULJ8JHM942Sq6mJmFKXoBj2OsPmqTRt2p0TfTbGI7t1Udn6POC7AJY+/paKLpd1DC17fNtwSfMB2TlMrj+z3WoKq0in434egTkpOTAlRNXyFJOs0/Mhg4vGW8AQ2Xl6NmBwP8C9VvzCIwLJm4mk8nLHW8UZwayJqs66hw/R66CkGaCq2HZYF5hbrTXLoQb44eKh9XuXBCaKxdgrKuiwHhwKQroJhfc6Stxu+fDJXZSRKz5ya7evANjp39Hxnr26BwGsb9/DW6u5gs1RKeeBUWl4OXp8lRpp3o0VokPwJc/bmsAZ8igXrAr+lMQ2tObR6kCYqxz8PB9Jjmj4lrxz4DBXDpNKSuTQczbMXDjFOouChDQNQAitkeQsaD1Qy6Tw+EvD8N/a/4jHVAUK4GGW0s3WJS0CNxbPQm8zUmuc1TR1T7iYe9kT6e4HC+WIdCt3CWxQ5mTHx+4doTNYTrpA8/kilxfVtSb/PoyL+leFdbs5cMmis4mTXBKbXY5qOyXPyIDk8s87VhhXyr6sInGW26f1bvEtcCTK3nHJrORsiLH8MXRH5HOqLubM/y3bzm0C0WXC/QOaVU1RC1aA4dOnAF7OwGc3PMDmUmvOdAJ7egPlkJi6pWGR0Gt/eDUgZ9ojyklCGK1U8jwJgua6r2mF8vFKQBAa6eShE0JsGvmLhIAn1AfmPvXXPBo8/SRNXJIN727CS7/ebkBrPYvtoeog1FgL3ricB758kjDFf7on0bDy3Nfpte6HDdWIvBMuVNy1woXV74K68hKBVgsdNm1gDhZEfMTWw7fxxOP5eHPNTfU6z33JIbxHze7HPpwiH/TPy6nI/Ptqk8Ptj33rxFe7SVxLXPjmoGwzXQN8qJM+MmzfoTDfyWTn+3b9AW88bLxIevVNbVw5cYdskxTn+6NS8fO+GQtbNv3D7nO2m9nwgfjXnsKtwtXsuHVsZ9Alaym4RnqxHRi9zJ4ttczdON8VhQc3mR8eZPO6BJiiZ2fwu+JpDSIJy2WwqpXVsHDyw9JblN2TIFeY3W3xL3+33VYO3Rtw8no0E+GwohvRjRIghKeokdFk6esVK7wET3fjg88AVcdiAZzsoJFO6nobNdSFwd7Fc66sjmsAFiHkIVpIWeV1fa0/pClG4+7Usj+5gpfe20Uuhdrgt9Rnw3Z9pii2eVoSuXrfdxSUriEJQvuCoCAaofMnsUuNc4qvvFei0Ul5hZrCoGfNu6DJSu2kyQoNhPFaBoz/o7LgJERS8ip2q7W6zssoeeT334FNv4w+6ll6q/oUXmnju3awKmkzCadV2PkVJ9zRyaz79jx7VpdfJp0RmPkMQMJIBJNFUJ9vrpz2aZnG5hzYg6ZPa9rlD0qg+UDl0PJvRKSZPq+6dB9ZPcGcskDCfm89GGp1it8db6FOYWwbtg6QPGq3sHeMCBiAJkchZxTblg/AkFSh/QeZa6Yo5LX0/q1bX4NVUqsqvBs+4eEktnhElNT+SUEgHHZBDTA7IbLSvZ6b2q29amoUOhvn30soo0/wZVTowKXyTRBUoeMHmWuhKOSp/ukxuRVOAaWRuD0mUwIn/QVebim6USiGM/8whK4eDUXnEUO0L1LGDg5CrWKiK76XxrzMTwulIC2q/WMS7dgyDufgKy6Vmt8anmFFIZPXkx2YRoT/jy8/FwPmP7xanKtCaNfAvHyObS3Wsd4xHOObYYnGeWMipXi+aCClXQaTP1KffDMwTB29dgm2as7oyIPEXwU/xH4tfdrmKPu3Gq7wq8nVHdE6z/TXF+lUEHilkQQOguh/eD24OLvQrtB6MSS42UcAgFVwsxeZW41Tgoed9pgHISUZ9WUOV6XXAoMAwIY+4vvo0x+mqQGmq2k0qsO184tcPkH1c1l5CBwTLF9fsgthT3OZY2a2UJtpaLUbqXO9vYqHr31dcwsN8eeGgLqTmQLP0+IO7gCWvh6wh9/JsGCJTFQVFLWiNHwIf1h9ddRTxWnr5TKYOT7SyA5/Rpou1ovlpTDq+98Ajdu3dcan4oy8l9791OyO9Nvaz6C9qEBZFY94muu5CoMhwWOgeGrjHNGa8V7AIOmvUVqNiCp5NVyMnEJJRuhoXnKqY2VujOq7ST139X/woGPDpBTNa/w6/mV3C2B1a+tJk9E1Yfm+pVFlbDyxZXw6Poj0Ob4GqAqR8oCBPxq7K70kbiXu3JxWGa1lvSB15mKXJ8BZl3EBOZbcnhxZ4uwZivcvtQtNq6ffW6zra8PukPTAs9IvO0Yaz998rPh+TMVTsmdy11c7FRYJzbIy8loHALqSUPIiTy+6ztIO38Dvlj+m06Grfy9YP/mL8mWnupj4dJNEL0tlvxIMy5UX3zqd2t2wbI1uwE5xP/sXQ7OTg5NOq/Gadt4FgGw1yk4/B3jnFGFOBsI+sqe1FTWwIYRGyArIQvsHO1g4emF0LpH6yb1VO+81H9yf5i0eVLDaSU6ydw8fjNcOHiB5DHj4AzoEt6lET9djqg2Z/NO+h3SGUWJU9ocXxTvumPGDnBv4Q6dhnaCdoPbcbGndOzSZubhVSO42a/UvdCdy1A1myWYnNB0vgTL3Hir+U6i9nnHZLri1Yw8CYsf7hef09nlBbNtDBtn3LncOalTubM3n8AaZ6DYOC7WoD7qfBT7z1k4/l8q3H1QAIP6d4EPxg2FmO1/NjiRA/t0guT0q2QSErouj5w8DAJaeEPyuWvw9codkHvvEQlFaGALiN3+DbRu6dMAjXpcqLar9bW/HIZPv/uFpFePT9W8ot+yaj7wcBwi5q2EfUfjSXpU3mnEEHoLZmAYluMYNExnXLzOmNFoItoHU2CP6dwU6s6othJN2tZS77w0fuN4eG7qk4RTfSeZ6o4ohmMwMGIgnN15VqezmbYrDbZO3kqKoen4ohgPVHj/+LLj5HOP1h5kiSlXf9cGsZVyJaB1cB7XGYrOfWMpXu5ywe1+Erf7XlztPrNAXpjW9qyyms+4hCa5CqqjzvG1B2eZBYnGTE/6rq0GIJptfV0q3ujpejb5NV/G2csCJjH7Ej1KXRLaVzoF8AgsyOyLcQtYFAEU+4kczs+WbX2qJzwSxMvD9anr+KUfTYIFkaMbhQVKSitg3MwfICHlEin/lPFDYeWS6eS1PBqXr99u8mpdV3yq+hW9eka/LueVTvBUKjtf59Ahja+o/7eATmd0k2LTUBWhqvO8aBrqzqiLnwt8nPAxeAXpbjiCHMC9c/ZCXHQc2fpz/r/zIXTAE8f63vl7sGLwCqitqn3qJBM5ouuHr4e8a3mkgzj257Hg4Orwf+ydB1hUx/bAz9xdWMouLB0p0hS72MFek2iiJjHGJKZqXnpVU16Sl8TkvfRmi2ASNcVoLFFjEkuM0hVBULCAgiiiSC+7sH33/v9zyeJl2c7ussDM9+V7z92ZM2d+9yLHM6fA5sc26zU28Yc/PfkTZG7OZL7XNXxLMkpg1W2rQKVQMd/r0z/923TY+vxWCBkcAnf97y4YdscwG5EjYhxJgK/iXE9o8C3pI3edBDSQsgs2gq9RUeLqrAHVoEFdXmRe90jPn+Sek6nB4SXARriWn/vEZ7fD9zX1SOuDeZf2Ph6B3TCktaQpWGZ+jwDU4xq8M/q1ePajaBRq5jIyrRsRwDbLqm92t7t2x52WcItNHL+Zd6a4w2mwt/PIzk+ZK3PdUVh8FW67/w3AMaAe7jz4a/vHMHJoqw3Ejgvle7rD3zs+gWGDbv7b5nplLUxb8ApUVNYxsnF8amiwP5PNj7P6dffF8adzHngT8BX/tAlxTOkpTwMJVFY/Eoq+3TNyfmsrTZ1h0BjdoNzwFg30/6zeVM9C9rW6PuNSd0ntlVr4fNrnTKY8NlpfS38NvIK82qaxPZkTl0yEh79pLZOgzxCd+sxU2LFsByR/nczM0TU2ZWIZrJu3DkoySzoYvrhI/9d3fQ3YINUOfWEGbGNWX8iALVkSWfYn4K7i1I5vFJ4NlbmNBRo87b9jz99B3uhxvqEgEifCmKxx7EganxdxUouakMOvo58XpKTO88h3+L5G2SKa3rKi/3kFj3I6I9mR74St9uLSVEt8vTAnWuKOeQbYSi6R43wEdI1HnBx0+8xxbR7PrLxCWLD0vbb2m/gExroeYeMWJzZhTyse7Ot2/J2xq3Vc/H7Rk/+DlGP5bUlOg/v3ZbL5sVGse7XPNl5xuSdsIONMfVsOCtB/3KPnfqBPpsFfCEnKpF8BYIEtFcGyUtanwC8v/cKInfHCDLj3i3v1ZqzrXovjGE2ccOTidrP9rj5PJtsQxXvc8+k9TBF87JU1ZGzieezYVLbhi/U49Okh2PufvYyHdfZrs+HImiOMN/b535+HobNb480lDRJYPWc1lOWWmUx+wolcl09cZhKl6q7UQeTYSAgfGQ5+EX7kit/WL5wN5LlqKHFCgzC3r8R9OOrCEkA2OIpTiGi5GpAhvhLgVN2GDldRx7dfoYwWZbYHvI3+PxwP4zQ6fF9jZ9nzRN/MhkA3krDUyQfO01D1CQ0+BeESt9GIeJg7SdNxy/E1e07+Bdi07RAcyzkH9Y1icHfjwdCBkfDYfbfC7Oljwd1Nf7tMbWIQ1va/rz0Ky59e2EFxXPT+4ec/ZuJE8Vi8YAZ8+7nh5kRsj6Vupjv7av2ZR+fB5+8+2W4/rRcUf/jRW4/DmLhYxvup1mhgz6Z34ZapN6sc4iL6i5/5CA6lnGRsMtyuFHt0bToQvdszav49lhmjiqRSQGDzeBa2txN7F3Gd0ZgJ7W/tsAGYuzMXNj68Eeh/HhgudI+z5bWD7cl0cXeBFUdXgHewNyQtTGIMQrYhisHWXq6FT6d8CqJKkV4v69mDZxljFQ+24Xsl5wqsuX0NSBolMOnxScx/+Loe7//snmdh+NzWhCm2MWuofqpMJIPf3vmNCTvQnov9UAQBArj9rduZ2FZ8JjKciwAHKMW4Bu/jMS0esYiGm71rnUvNbqFN/dm+qYp6vtN4BGvkqOKN05wQR8PbH7i2goM0Dt/X0DnT5genlAzzctrMfkc/H2v281RxbiQ0CC+GSN0mAALyF7k1ELtgDbY70rLOwPNvrGtLHNKnRnTfPrD+kxdhcnz7wgfsckvGPItKlQqWvvwF7N7fWnLzrtkT4Ie1r7XFguruyW4jqnsdb+pq/bdDxxgDE49F86cyyVFfJO2C2JgwOLTtow5tP9nGqyFjupOP5rJn9Lz2ZQH+EajXM7qOXufHVXFrO7mpweWHvzoMv76GHa/AZKPf+/m9EP9gPLh5uTHF7bEnErcMZQ+2F1LX+MOezCe2PcG0GNUaogs+WgC3rLilzetqyNjU7sGuf6o1fLE3NeneJCj8u5AxYJcdXsYUyNcW4b/7w7vhtldvY0Sc2nOKKVuFBztkQCu/PL8c1t+9HhrKG0xixTGnuOVpQAy50TEJq4smjG70Shsg5kdwAEV0kQrdftua7NgTapnzdJZ5KptbrqbB9s2iDTypME5j+Ub/Hxy2n6kX5uJI7xMZtweR2rumQBn4XqhyuRJf7301UM6bYqUIsqyLCGBDdC3OPv+wNYEZDxcuFyaOG8LEVuLi8PgKXjsoCsFP6/7NGJLawb7mxu0092xeCdh41Df+/PsEc4WOh6m5umWa9mxaCbdOa/Vomrpav1BSDjMXvQ44GUqrCzaan3r4DiYZCjvq2IOtlykj2dpHpXZV+nuFLajTXa/XGP1W+e0MNaiPWLuZqXU46/zQZ4dg37v7jE7FoPBLoi9ZiG1cRo6JZK7QL2dfZuTpGqL4swMfHwBscOKh62XVrX+qNXy1RjPW4/Etj8OYRWOAncHPlsM2ZnXjUXXLS2EDfN7KeTD1qalMUhXeH9de3f3v3VBTWsPoGNgvEF4++DL4Rjh1YxZTj7rHfx/XKMgY3CwI4tLO3WXIGR+ERk011hyPbaA1lM1vYKw57zsFnGMVUmTbeiZGFFnokXfsCUG6w/YzxqQhgHd5zxMRvoDgZnkQayD2wjV+StfihAZhpa/c5Wapl17IwVmPjK/dy65XQXJGPuMZ1BpybH3ZV+fY0Fz5yiPw7GPz213Hl1ypgCUvfd6WhOTt5QkHfv4Q4oa0OvrYvd6x13TXxncNdlDCSUW4g9LV69VMQXtT8ZmGaoqaulpvbGpuixHVnhfbM7pX9Nrv2MbrwP7h8NcvH4Ofz808HVs8Y4rizHSPvP2oWcZooiJxGULIYKV8WyiEjUx8Bb5j+Q4mfpI9sHG54OMFsO2FbUxcZeyUWHjut+eAx+e1TWMbf+y1+gxRQ8amdh27pajW8FVIFfDlzC8Z43P0wtGw9MeljBeXXREg4eEEeGzTY4D73ScuSISio0XM9ToOGcBnwAOfc+eKnXB0bSt7D6EHvLj/RSZOVHfgRCnsXcVy8Jjy5BS4f/X9TEIVGc5NYIhYkDm0ie/jSlODnVtT59JOXu95tuFshFMU+v6ljEr7u5JymFfrC9+daUNdKhy2n7Env2VFv7MKN8opnoNzvaGGtQmW886NbRA2CUnTDKd8ZNhQe+Gtr+GXvclt8Zn4qnrTVyvaeQRr6ppgzuI32zyfG79cDvffNV3vmXCNzgee+YhJCsID1wbFdTpxuSVTpZbYAtneTnPiM7V95LEM3etzY1fr2P54+vXVsGXXTd+iMSMTG69Lln0OHm48uHP2BLhjVrzNM+ppml7Oj5n/lVnGaJIiaTMgeMxRbxg28Joqm0BUJYKQISGMwcYu26TbtlPXuNTqicsp3frKrR2SgLDcTyd/ysSN6vOy4gz6L2d9CTjbHxu++Mr/xyd/hDN/ngG+Px+WH1nOlGvCg10RQBtbig1WfHWvL+ufHSPL9rAaYovbluJyVbjzFObwSsorDBPdoVFroDitGPa8uQdwsX7tEAQKYMSdI5jkMNw2VdcN76hn2lv3GdDCz4prFLjzNFRcb2Vg6bmbywIymsu6PqGpWIwKPznPcVjLy70B6wvdKaXD9jP0XPb+q29GfZCbUyWUWfoOOXJ+mMw9f2yDt5Sv4pAarCzwTaIWqG0QQUyEc4TTs0sfadXUZ4ixr6ZnTRkFvyS9ZTBBCcvJzDkHcx/6D9NKE3tHcUmlwbERUFldz5RSKq+oMcvbicsrYUMSD3aWvL53mT1XtyC9qav1jVsPwov/+bpNrL5EJ0f+/NA0/T0/Zv4Ss4zRREXiSYTQzTQrR2rK2gtf51cVVwFFUe360WOj79OpnzIlnEwZovh7trGJ65Tia3jcf1472C1FseGLvZbaeqSLv17MeCjZ4/ul30PWT1ltHtvSE6WwZs4axgs6csFIeOLnJ9q8mbj26M/P/sws1+fh1UWLZfz4xI9w/IfjzFe6V/74s5b6FiY+NndXrtEnM+KuEbB47WLGACfDsQRiJJ45IxsFlLua0+U/R449uXW7NZyNSJHXe3Z54swT2dwW2gFlvNyRomVvYGKXlwvLuCMo9eIIb6dJJLPu7XHMqkiJe+7oRm/aQ80Z45gdnXcX7dX38ZzzsP9INhxOywNcSshU/GNnT4STf0ouV0BVTQMTz4njOg0Ndjyldo6+epzsK3Cccf7i43cZVVM3hlPbipNdSskcbyc7uchYP3j2fvr60Ju6WmcnOeEqAL/98D5MHNuFVdtoyPWMmdfhZ0hvzGiSMkn2/5UAbt6Jd/YNsvF67DXE3ZDy/8gHcbUY5r49F+a8Mcdga062QajrZcXG3+ZHN0P2tmxGyzveugMyNmUwnslBswbB0zufbhcegOdo40+1JaDw2l2v7mLWs+NIdduV4iv3ac+a/n2raxzft+q+NoK6V/mMkTs1lkkAc+G5wLnD5+Dk9pOADXk8SOypjV8+C8WFS9xOj2sSyj1UHJIYYoJd7YnYbJWcO85CxDadviyXmydWwSibCtUjbIpbcd5b3vvtvo+xcxTHeWenzw3qUt725mwL+f1bPE+MbPRy5WmokbaQ1x1l4Cvvs0VX4GByDhxOzWPiJrWlidjn8REK4MiOT2BAP9vl5WEP5NebfoOfdx9tu0rHcZ3Yg4mvkQ0NbQynVKZgrtGxIYsHvqa/786bv4efeOUr2Lq7NYwO94DHdUFNDba3kZ3owzZsTXk7sRF/7xP/bdvKUHjA+YtlTKcl7HnW59llx4ViY/PQLx/D6OH9b9oMMgUTz9o/KhT8fb2c4bZU7hk9r0PHuQ7G6Ab5hoE0RReaehjO8r2pFpy6nsalPyyFcYtvvmzshCQcm4l71mMDF1+R4+z58BEdf6hw8hW+HsctQV9NeRV2vLIDTu0+xTzkFw+8CINmtt68sWXrxpIa48fOzNfGpeL5+Kw4jjZjY2tJCFwa619b/gXD5g5r94Lh8lW4rak29hS3Nn0o8SGDxrqzPMuerEewzO1sQqO3SEDiyww+ZlrJra860V8Mmq6rULC+mJOSV49M/4uxky/rG96HUqa5Fdl9H0NqNgbwrux5MsKLJnVzDT7JQWL+8eEiL4GrBvW6WFrcVx0XaMeJPUczTsGNqpu3kIaA4U5DMyePhLdeWtyuh7olPyrYYGxuloLQm9/udxrbyNPKG9S/LxzY+iEE+OnPufsrJRfuXtqa0T57+hjY9Uc6s1T3mtoaYzS3oBhuu//fgA1dtlfzcCre8z3mltRQ+SSt/rrGKO4/v3vzynZhDrotQQ2VW3r232vghx2HGRY/r3+jaz2fZjxwNYJBXlHzWpNj/hkdjNFEeeI9iEKtbr4eMNjF6PHVPI7BDBse1nayawXXmC5PuG4oe+hLhNJ+X/BHAVOmCRuDuBA/9oriRCvdeFS2bH297A3h1Rq7+Ht2mShcYmrNHWuYGqW4esCT255kwgL0DWxQf3XLV0w7VFyOCse9RifoLe/FeIEPf3kYjn1/jKmnigeWj+ul3rriVoibH0cMWRv9LPjLXS8kNAprfBQuJEZPD1N5Pf9Mw9m+XdZHN6sGnfyu1P7XsFsDNp70o5q77Lr351f6Fch5VGuRZDLaERgm8soYKuIHcGk0oDegwQZg2bVqSD1WwNS+zMw+p7enOpsF9kxiI+yWqaOYIvC4ILwbT38heHMYHjiaA29/8j3j+dR3Zc2+0tZW2cFy9fV01+6n9V7iDPr//XsJPL7sC6bVpW6mO9sYNeeaHstnhwBg+bjVZnCgL+AEp/mPvsuUgsLDWDIUOw5UqzMOO8A96HEIwsVL12D997+39bHHLTq3Jb4BXoKO0T3NEhlwOVSnnoE5z8lWczQ0vVAQM7+1vuc/o6Mxqkx8GwF631abOoOclroWuJxzGbBxiOM/sddTO9gtRbWf9ZvUD57b+xxTdknf0JaVwp5UbLTiElW4I9PAGQOZ+qA8z9YIB3YSljnxotq92J2ltLVM8ZX/psc2MVfweGAjFceTGsu0x3O/e+g7Zr5ueIJ2rzP7z8C3D3zL6G9oBA8Ihqd3Pd0ubtcZnmt31kGocikdXy+85i93dYpsamdi2VwWmN5c5t8lZXJaVND0Ui7X7uWNDgauaUKItvs++p7rvqUR6bV9eF3C15neM11dRjZ4pQ9qEYRyaND/r3ZnVr4TurGLqpsjBl8/v73sQeBwbFPlBXsX73/6A/g7LY/ZXt9VPztTHfdf53u4wfHcQqbs0KFfPgLsJdUdWmMPx7Gu/eB5mPfo20yfdt1SSuwuRo8uugXWf/yiSQzsZCXdnvHf/XwAXnp7PSMDJzjt++F9pvMRe+CSTvMefhtwuShzBjbQf9nwJtNbvkcMjeYdz3533oxR0NcfOkmRtBUQPNAjDmzGIbBh+cf7fzDF8rHHEXsRXz70MmCD1NBgG5nD5w2Hgt8L9Bp81hijbE8uFqqtecruIGXK06nVm90VSl/iVuGRQqbrlDa+FDcdmPDIBMaDevX0VSaJSlwjZsQZC1swAzOZYoCAQMW9Ft/gfamPDBsHyDZ/u/cA2vVnIlIVDZ5dkljzbA7nokKD2v/2sCHTgS6VF1f7brebfGOqZt4elHphJElY0jJCAJpxDT7p/Zs9YhDAzSszGz5vZxfFrlWp1RUXep97SzwTP4kNoa++2Q3YuMPD3GLoWG5p2Q04lHwS/Hy94JF7b9GLgh0TqZ2gmzHOjovExuRHby6F599cBxKpHBbcPgk2rVrRIZlJ6/HE+m74fBk88vwneltdJmeeZmpx4qt1Y4lEbOWNZc5jL+UDT38ARzNOM0sEfA/45D//goVzJ4OrKxdO5hfD8neToOB8KaMz9tbivXG90pUrHoGkH/+Aw2m5wKE4TIwoTqi6+/ZJRjP8nf0d09WPpult/Jj5i9mfd/CMJimT8D9Pel2gNi6VhK+r8fU27hNvrCQS2zDEXlBcZxQPfGU/8u6b6NjzhKFCeD3jdfAJ8zH63pRmlTL1TVUKFeA1OKzAP9If2EX+DbUb1RWMz6PtFqUbJsC+xsfrxj0wDhavW8x0wdIOpVQJe9/eC0dWt9YoG3bHMCY0QLdV6aXjl2DLU1uYWNm4O+Og/+T+HcprdbcfFkfr667i1IxvFJ4LlbrhgOabrntHK+JE+1WfiM3RyLljHa3Sh+e5aaVisJvH+nF+Zvoiz5MO90yWDPM6mTY/uMtCAxz9HI3t50JTLePqvU9GSTwGI4Be3+rux52Hoa5eBLNnjIV+USEdDDt2+SBzi6Gzjbzbpo0BbGDqu8rHxteKla3dNgzHEAAAIABJREFUC7VDN/kHG2tLl30BO/alMlN+3fgOZJ+6AJ+s2878rv55/b/hzttu9o9gZ7ZrvZ3sepwrX3mYKaeEB7sAvbGC8Gz9jPWLx/Nwtv/Dz3/ClIEyNLDXFCdTvfXxZigqLtfrEXamnxmb6oLglGfUvHYJnPqMURw0qP9+2qbadF9hbCNPewp98ai69VBxstGY+wz/LsBX8bgMVObmTEYsnrv0+6XMVTw7jpSd1GSMIruYv64xmrI+BX556RdmOS7Q/8IfL4CnX8dYFHaRf6zH8r+XA/aysoexagV4nqkks+77Jthec1caicbV++RFSt2HIxp6dfstjYJbW5MdK6E10PEOzvbo2yT+cZ2TsfcasltMb5Lf1owobo3d5OtD0+TnWr776Uh3GqCH3PNZ9wK4aTj1CfXCgnCpG/5FSGremYmRXT5IX8a2PjGXr1YyXYawYRYS7MfEVepeM7Ov6NleQhwfueOb/7QruM7OYMfG5OIFM2Duw28zsZW6yUzsGqPapB9D9TixoYuN4Q0//ckcY86MsUyrT3xOfQPPf/1/38HXm1s7SBqq24nP9sHqrbD6290dKg8MGRDJGKLYsH/0hU+ZRDE8dD3CZj6e7jhN6hk9r53TpZ0x+q302yg1V13aHU/mSJ2xx3DHih1Mwo/2ituQt5Idt2mqzBLOyP/mgW/aEpRe/PNFprwUHuyOU9o4UlNnxsXwv5jxBWB92cYoLg+15vY1be1TTRnJ7LjaOf+ew5Sv0g7d0li63mE8DxurW5/fyjQOmPDYBCZ+lXSVMv70KBop4uu9jsdI+bGIBueoIm3qhbPD9/J6QX7D2XCHNhC4LkFX3j3D6dgizUbn+yNw3RUXpLabfH1q/ryiX77crfc2YuCruTfi670vhsjcxuNCJDZ6lL1GjG5bSd3ySPpAsL2T+upj4jXsK3rsqfx59xHGU6nPeGV7I7We1j8On4DHXvqMueZmJzOxE4y05ZrYBnVU32A4uuszCPQXMqqzW3niP2NZy568R29cLLt1qLGYVS0TnNSUlVsEqVkFEBEWBFMThkG/qNA22ezuSqbKQfWkF46i6Gj3yPlt7TfbGaOJysTbEKCDPenA9jwL/gEQ3RBBybESxuCLfyi+w/U+9iwm3ZsEOBMej/C4cFj601LoM+imfYFDBE7uOAlbnt7Slkg06fFJ8MDaB9qy2K0xRg0V3Gc3AcDJSTjT3ivIsJOAPR9f5y/5YUnbOU1VK9A1Vg0lUtnzOXV32aMbvNIGtAgiODREdPezWKN/8+XA9OZyxyY0PZnNrdLQEGSNvsbWBHCaq7b4b7S5XGN77lsSnl4b4u7wsABbs7NGnpeSWza+wacskCQKWoOv3Rpt+SD8obmJPqYKymsNMRwHun/LB/DmR5v0xnXiPdnX6TimFfdzx8lODz//MeBsfHaveK1xqVCo4MC2D5li/M0tUrh7yUrARq2udxf/nlr1zW74zyfft50Z1zB9/9VHYUC/1lDiq9dr4MsNuwAnKGkHjgV9fulN54w1kNnhDPo8wtbI7A5raIRm86PmHtLq2s4Y3aDe8Dytodd2h4N0Jx3xdXnSwiQmSUo7gmKDIGZCDBNvWni4sK2kEv4ee1lx9jo7vtRYIXx9LLBxnLgwEc7/dZ75mm1EsmXhGqSPfPuI0RhZY4lY7PJV+rzD7FqrWA/dOq/d6Tl2ta4jRN7pg0WewRwa3axo3NVKOWh/Ryc0/fs050StHNm8UcFc94KsF7ySHdZG8vicoNTCUb0vYclP6VIcX+dT6ad06ZVGuD1+LLf/lsLEbeJhbqIPuySTbl94nOiz8PH3IP3E2bakqP99tbUtUUq3zBI70Yrtac0/VwpzHnyTKQqvTWZKzshnaozqZuazDWpt5yQtK1ziChvPbGPTEEccUvDpO0/AEw/O6XQRebYX11A4gz2eZ1fLRAAveETPW6fXGE1UJq5GgEzXNejqU3TD/WUiGZMMhGM1jY3RC0cDbkGKi++zB9s7GTUuCl7c/6LB0lN4XUlGCay6bRWTCIUHuzOUtp0p/lxfu1Fd/XDWvbbd6dA5Q5lELRc3F2Ya+wpf12uKv2cbq/riag2xwG1gd67YCecOtQaA4wz/2169DYbcNqTX1zwdIuIfGy4WCLkaanA3/FGwWuWaE7En1XKuQxJwfiilUtNrKJtn838o3Js6mldmc7n6oF4a6nUy9c7elbAUJHc9H98obPBWuEy0+kUjC/USYBd6N7fTkrFWleyrce21v6k+6+wkJK0xib2a//3q53bJTLV1IqYfO7sGKD4U26B+aOFMSPrkpXbGJG5z+uv+DHj1vW/a6nvqwrhl6mj4+M3HmXhPWwxL24jaYk9nkPH/DTfW8KPnvaTXGE1SJuEI3tudQdGeqkNDeQOc3HUS8nblATa4cPwmjuccfMtgmPHCDKaWp75MfnYiEWaz5PslTAtQfUNfy1BtLCdbjm7HKEPMjRmc21/eDslfJzNL9Rm27LU4NGHF0RXA9+cbfbxXcq4wMa3aAvzsyabiW3vqe6PvXAPE/KwRIi93Vw1yaExlVzHWKFyqq7P7KUCD7F6C52wTKlhVxLF5UfhfAzcU8JHM5nJ1n4nYx+XarmeiXGkEgV31vBy5b6iMlz+2wUcqUHEc5nV25PmcYS92UhDWBycYGWvHieewY011+8Jrr+ixN/Dw9k8gMjwITPVZ13ZVwrLZntaauiaYs/hNpmg+TmaakjCMSUjSLXBvqHOSLl9slBYUlkLO6YtMCaaYiD5MrdCRw/szNU5tPdhGtqEuS7bes8vl0bDfM2beHYaMUdyeqVd0nejyB2GFAuwOTLj700NJD8GYRWPalVHSbQWKt8Fe1ldTX2UMXbYximW8kvwK9B1lPFmZbXBiedruTLjUU+6OXKbLk6FMe/ZafZ5TXQy6Rjf7e3PiW63A2u2XRLd4nBzV5IXc1ZzR3f4wJg4grxWcbjgfPsLe59TQoH4ym4u34dhqLwpo9YHgNQC07WQa0u3nZTGn5R4cu3OyFRtr5URK3HNHNwk1HirK4SXArNW5u67D9TDZmd/mJNtgr+XTr6+GLbtaywNqPaDsTkX3zpsC3325nOkfzzZedYvJ4/VsY1U3VACHBDz47MdMMpN26IYGsA1qc727jnheONSgsLgMpo6Pg+BAn05f/TtC587ugQAueETPG6jfGFUlKYCG1vtXMpyOAP4hw/Gev752s4uWIEAAQ2YPYYr1i6pFcObPM0w2PnuwYzktNUZ1i/AbguIb4Quvpb7G1EbVDl3DcuFnC2HWy7OMcmWHBGDP7d0f3c10zbp+5jpTA3bEXT3+96vV711fifup0Y1eSr6ai2uV9tjRfDkorbncz251QLXgXsrlFLSokM28mGNdrxT8z+c3m8kz9ID/WNI3rTrEze58uvIF69fikT2q0duFp6F6XU3sruTOzvw2VjuUrSO7JJO2DNKJvCKY/cAboFCq4PvVrwI2SLWDHdepm7XPTkLS9bTimM+lL3/BtDTVDt2yS1qD+s+/s5mWm7h4/vDBvarhVle+Pu32RoCUHtFz2ypbtCUwfUd/F6FSqa44jaZEEb0EsEGauzMXtjyzBXAcqr7BceHA3LfnQvp36VB/tb5dK1C8/scnfmS6K+Hx7O5nAXeRMjRwzCbu0oTX4aSru/57F1w9dRXy9+UzHlHt0I0lxZ+zi/4b8pzq7sv2pA6+dTA8s+uZDkX2yathnECI1O3s2CZvsZeSi8vY9MhRdzoiTSnytKvBtaqISj3bZLu40WXef6fOdjtn13jRrNsCUs+P8bHrHl35Qg0U8Y/HNQv4rmpqWFfq0Vv3Zmd+m5tswy7JpL02x7U3P1y9jSnhpL2i1zJlG6/6svbZGfq6dTnxNf1t978B2AOKh75e8zhGE3tdjTW26a3P19HnpoCKdI++g8nsbjNGE5WJ0xCg1uA/MpyeAM7CP733NBz/8ThjHOI4Uf8of5j8r8lM3/pLxy7B+gXrmR843FIUJ/5oB7v2qbEe97plqbCBO/eduW1yDnx8gKl/iodu/VH8GdvLaU4HKl0vLMm879xrGKDkFSXUe9cKFS4OLbDeOa3NX12TNSBXrbBfaEJKNTqx5TLHZhn1PwZ8nxVENdktprF0kCAvZUGfdl1NzKfp3DOHNvIzh7V4+XE1qO1az7k17pnasQvZG6odqnvy6tpGmLHwVcBrcQmn3RvfhZffSYSc0xdAXxIRO64Tl2Tas3klYC+odrCTkHQ9n9hpsnbjXtjy61GmlemTD93OGLxkOCcBCsF096h5TFb3TWNUlfgYotFm51SZaGUJAVyIf9MjmyB3Vy7oi7NktwLF8Z+P//Q4jL53dPusQqUa9r61Fw5/dZjZ2ruPNxNfGhDT2jkPd4v69sFvARfqxwMbvENnD22nJttY1ec51T0Tu4QUO87VkrOTuR0J+CpdSsfWeV8PVPJ6VJkbtZxbWZvdX0PTKMQez71JiapW5HFsVhN0f9Caag7Qdkkoaha6VOx8JpKiKRRsDxZdJXOUyCttoIgfxqERuUvtqofA2ped+Y0/1ud51FWTXZIJO0feePF++Hz9TuaKXl8SFNt41RfXyc7C7011OZ3g8dtcBRpRS/hRdzDFXdme0ZUI0Ls2340IdDgBdqKTrjdTqwy72xP+DHd6wgXpw4aFwbUz12D/B/sBd3BiXhKE4PEtjzPJUtohqhLBp5M/Za7i9RmOusaqPs+pLhh25r2hjlYOh9mDNhQoudfGN/pcCpK7TgYaqJ5wNHmt4FTD+XC7xQ0+ncO9rNJAVGdZRXDrLn/jt6XTcgzpsfXlmFMyT47dOHT2/JasRwCasQ3e6bHN/BgEYPfKCZboRuYCU4sz8YffGRS6CUKG+Hy2fgfgjHH20Bau1/Vc6iZK7dm0Em6ddjM3E9cT/W7rARg2MIrJcPf1EZDH0l0J0PCeZ8y8le2M0SRV0iagYUl3PVNP1RvHhR774RhUnKtganv2m9SPqbmJPZUUp6M9gQ3IDYs2AC4hpevNZDPC1xmpiamwfdn2DglPuizv+fQeJvGIHWPDbjWKe9VjzyiuI6rPWMWfmYpNxXN+evInyNycyYjA4QMPf/NwT32sXXouDzWnely9d2FfuftYmoZ2/YG7VDErNxeVBqVJrtknoem9M9yMcgl0OszhQc/sjEf4xzstRx+iPx4JT6sOd7dr/KyVj8aiZVwaSeIbfbKjmt2HIIDWKxgynI4Au5A9rrX51y8fA26LaWywSzJp5z318B3wxcqn9MZuso3XN196AN56abHTcSAK2YAAgs2eUfOWtjdGlUl//38b8Zk2EE9E2IiAbswmWyy+Xse93iPGRDBX8XicPXAWLqZdbJuGi+fjTHRjo+piFeDr9BM/n+hglGK5uCVp7LTYDn9hsFuN6jMc2caqOVfuMrGMSZTCxf3xMKcYv40w91oxrhokSmjwyesrcY9DAD7dGUTd6cg0pcjD5gbZr1ep9AM3qE6HN6z22Z4+0LWy03J0n1H2rIC0s/E+Nj+3I98FN5pTH18vLAiXuI1CAMatGkcqRvbSS+BM4WWYteh1pr2mvvJL+haxY00ZwwMh2LPpXcAF5A3NLy69TjyfPfwdRABHPKLnMSV22q7pk5RJFwAgtoefvVsdj53Jbqni2Ai9b9V9Zncr0qg1TOmk62evM1uFx4UDP4BvMOOQ7cXUl2jENlb1eU51z1NZVAmfTf0MWupbmOx5XBw/ckykpccm860gwKGRfFyjMCum2WMAAui2MYfVx2NPaZRcm15VX25GFz84x+n034v7Atdf5CFlp+WwH++VAfxTRxeG2PS8Vrw+Vi/xVHEr4xu8L4RKeeMBobYSL1YLJAsdQoBdCxRvqFt+SZ8S7JJM+PvYmDA4tO0jCPS/WQrQIcqTTZyKAAK46BE9j6ltz44ZlSBAN1PWnErl3qkM9oyWniiFiykXwT/aH1rqWuD84fNQnF4MOElJ38B1Rxd9uYhJSNJ3jW8Lkuysd0OF8y29ci/4vYDJ/scDVwV4Lf018AoiThJbPC9LZIxu8Eob1CKIQDREWLLOGeaq5a4Vtdn9KJq2rUH9RDa3kabB6t+aXpS8cWdAktXr9bGVeHErdzwXpdFQ9knesufz9Fa5lMXXe5cFyXnd2qNrT0bOLFu3kL1uRrsh3XGs6ba9yTBt/HB47L5bYdaUUaS8kjM/aIfoRks9o+czoWKMMbpBtMGfdqdrHLI32cQmBHCrzGv516C5tpmRh+t4hg4LBb8IP7sZoVrFsRe1NKsUzh08B5UXK+Gh9Q+Bp59n27msKdGES0ThcAE8Ri4YCU/8/ARzJjK6hsAIkVf6oCZ+Hy6gfl2jgXW7Squ98pqKwmxa3ujVU9yTDQq4mb1noWqz3C/kvOp10KYdgra9HJMr9bRfWSsLj2jWdD+FS0l8o88NP7mLzcMVzFKATLIZAXYtUH3ll2y2ERHU4wmolRDgNWBeLWOMfkt/O1ytUuf3+FOTAzqEgKVX7kqZkkm6wjGveNz53zuZuqVkdD2BIWJB5nCRwIerQYO7XhvzNBBdCk6VXPe1WeH3b0s4KSfq0DTzdu846x3vP1MmupVYvV5X4v6Hw9Mq+3afhKUgmWthfIOw3lvlMtFahmSdcxFgF7LHtUOP7PwUovp22wgf54Lby7ThAjeOFz2ngDFGk5RJswGg1S1FBiHQSQLsK/c+g/ow8Z98f75BqQ3XGuCTSZ9A4/VG5trmxQMvwqCZgzqpBVluSwIDxJ5ZcU1eHjyasns7S1voXX86Ok0hsk1LzJP1VF5SMWW1t3V7wLd5Qkpi9Xo2j5wZAWlnxnePhKVQqVvB2EahRKDi2K3Qvy3eFSLDcgI1dU3w8tvrYVBsX6a4/LBBUeDC5VouiKzo9QQ4iJrjFnXHQcYYTVQkLkUIbez1VAgAmxCw9ModZ9B/OetLppC+V7AXvJb2GhM3SobzEYhp8cgZ2eRFuaud/4q4+viA0xolZ0RnKco1qOW5HM7NOBQLBR4KXt0CNFi9XrtdWSz/9JF7Qzp9HgvVt3h6hMQtb0yjj9pDTdk0NMFiRcgCQoAQcH4CNHrcM2buptaYUeWGN2mgP3B+rYmGzk5A98r97g/vhttevc2o2n+v+ht2vbqLmRM7JRae++054PF5zn7UXq1fhMwtb1SDt4qv4o5zVhAaqeu16pP9XIGGTnc9ej6HUyjTIIvd9cNcrxd+7rPL4nW6TCUCbvWO56MVGsp5i8D3a/HIHtXo7cLTUN02w99Z32WiFyHQUwlQgN5yj577Yes1vSppDdDwQk89LDmX4whYeuWOMzM3P7oZsrdlM0riLlC4JBUZ3YNAHxnvzLhGYbOXkjveGTWWVXudbCwKszr5SHumT85TacViyuLs72cEaal3eZzqdPzqLy9Fn5TwuZ0+hz2e0SAx//jwJgHflaaG2UM+kUkIEAI9mQBa6xk998VWY1SRtB0QLOrJxyVncwwB9pU7jv+c//58po2ooSx/XA3gixlfwI3CG4yC+mqWOkZzsktnCATIXYvi64V1Pk6YpCIqCU6VVHQuoenQDerYzqvUBEsZfev307G+3HqL17H3OfBgWOqNSI9OG7SW6m5q/jCxIGNok8CfS6OBpuaS7wkBQoAQ0EcAAdrhET33Pm0CUzIA2CzbkyDvvQTYV+5sCtqOUcPnDoe4+XFMGSrc3vRq3lX4fPrnoJAomHair6S8AmHDSTvq7voGCZXc0gkNvtf85C4WexHteea601HpSpG71SWFamSo/I18TrilOu4PXFvOQRqL12n3OTndP71ggq/VeluqrznzRzZ6pQ9q5odyaBRtznwyhxAgBAgBQwQQghSPqHnTtcboOQDoNqVbyGN1XgKpSalw6PNDUF9Wb1JJYYgQ8H+4dSge5mTemxRKJjgFAS+VS3lCg7A0SOaKjdK25hpdqVz1sQH5GhUnzlodnszmXtfQEGru+mBOY8UP/j+EmDtfd155P8/8w/eFWq2vtfsaWEePa/BO69/Mj6HAeeNWbXxmIo4QIATsTYBG5z1j5g5pzaZXJlYjQAH23pPI7z0EcCJTzaUapnZo3u48KMstA1pDGwUw7oFxsOSHJaQrRw96TTzUnOqEBp/zoVJePAB0aYc3pcS1vC63nzvQYFWphrfyOcerZMjs2NgFHnnHnxKkmz2f/dilHpy67S/FtGgo6NuVrwMXkGRcnTAnWuI+CAHqdCJYV56F7E0IEAJOSaDGM3peoNYzqnEW74VToiJKdZoATlQS3RBBUXIRnN53Gi4kXwDcqYk9Fn62EGa9PKvTexEBzkfAlaaaEup9TvWVusUhGny6SkNplXdO04VQq0oObS3jpB6tRGbHbn7q82tqnOs1s+ezmWx/ITqnxYtrlZ62YMvTUA0J9cL8cKnHSAS0ty1kEhmEACFACOghQHtGz6PQOnqdH1fFrSWICAFHE5A3y6H0RCnjPb107BIs+nIRRCeQMDRHPwdH7sehkXxcvTArRuoxANm4h7y55xAVB6dKblie0FQkgvOfF3LNDmfaG5B4zp1SDDFXL+28g4tDUyuiPK0yYi3dS3e+h4qqSmjwKQqVueFC9aS+WmeBkvWEACFgkoBarvRHSXRSf1DBRZOzyQRCgBAgBGxIYGyDV1psMz+SAuTwq+i6vOh0ZbObxYlB/zrBlQGAmykMPKSS7gv82uKwhLxpfumnJ/pZrJcpfUx9763iXk1o8LkcKHPtEiPYlH7ke0KAEOi5BDguEIs2KDbE04jO6rnHJCcjBAgBZyYwUuSVPkjM78PRoH6O1LP6+IACjZJjUXvTZXncU2IlmCzqPoFXfPpd4X6LuiVdi/E489f9YQ6t1emrcClJqPe54ad0cbgB7MhnTfYiBAgB5yWAEJWASF96531ARDNCoDcRGCoSZA4VCXxdaMs7HVnDSS3lXanN6edFA+1r7vp1xZyU0/XIZBm817z/SpnpVmhynnZfmQen/pcXosQaLhVhri6dmRcocy2MbxDWC52wLmxnzkXWEgKEQPcjQCNqDvpG9c39GlqzrfupTzQmBAiBnkhggNgza0STl4crTVnktbSGhbRKmN10IcTslqaZNShncynHZGLRT/4bcwI5zSbnaXXe8UJUdrOXi9l6WHNWvCZU5lYwtsFLIlC54JhQMggBQoAQ6HICCKEHUJIi6WlAkNjl2hAFCAFCgBBgEYhp8cgZ2ejNcddQo+wJpulCSKq0SmhWrKRYheqX5XJMelIPBq2pR2Z6XP9aHJZyLcrDbC+qNSwiJG55Yxq91R7qrsvQt0ZvsoYQIAR6AQEansHX9K//f0D+x73guOSIhAAh0A0J9JW4nxrb5K30UHHs5jmszY3OULW4TTIHzzM53BKlBgzGt/bnVpes89tmVvzrqSl+Gacm+5m1rzm66c7p1+KRPaLRy8VdwzEZ52qNfLKGECAECIHOEqBp+t8oUZ74AaLQm50VRtYTAoQAIWBPAn1kvDPxjcJmgZJrVSF5U7pVZQ48S6upoabm/e8sN/1KCxhM+HmUfyx9sWeOyYSgiiiPswcXh5ncz5Q++r4fKOYfj2sS8F1pyqEJUdboStYQAoRA7yag0dAf4mv6NYDghd6NgpyeECAEuguBALlrUXy9sM7Hxsk3yhbe5brcGHwFb7TI+75rKGPfdY5Bb+bXvlsz+rnUGPV2yt04TdteiqrXcKkoW3LHSWDDRAI/Lo0G2lIukUUIEAKEgP0I0GtRkippE9CwxH6bEMmEACFACNiegI+SeymhTljhr+SZ9EKau7u00udE08U+uHWpwVHeQpe+d9bFYHeGfYHrSnlIbbR7w47no080e3ON7mOuznjeKJFX2kCRIJRDQ4wl68hcQoAQIAS6nACCzThmdAcA3NvlyhAFCAFCgBCwgoCXilue0OBTGiznTaFpmmlx3JkhuhiaIqn0NppQ9MQJbi0NHXvc+1Attb8EfOdvbP/Di0JTy/t3vsMSAkSPbRSmxYrdoxGg8M6cmawlBAgBQqALCezExuifAHB7FypBtiYECAFCoNMEPGhO1bha76K+cvdxNA0Wdz9iK1B7MipTJXGfaEip109T2XVyqkNC1RyPsydeFhwx6PHMn+iXkTutcwlLHBpJExp9TkQ1uw1GgAI7DY4IIAQIAUKgKwnQsB8bo8kAYNeyIl15RrI3IUAI9C4CrhrUlNDgc6qvxG0EAiS08vR09bGB5zUqSm9v+c2XqNTMWqpDOaj/CveljONd1vv3aUWE+/mDD4UPAgCrvLc8DacxoUF4OlzCG4kAGY1rtfLMZBkhQAgQAg4ngABScALTCUBgt5IpDj8V2ZAQIAQIAQDg0Eg2rl54IkbiPhABCrIUiqrF/VJtbmQgABLori1opE6vuUB1aPe5K+CbfAEljdOdL+dR4l9ejqlWc5HFMZ2eKk5VQqNPYajULYEG2s3Sc5D5hAAhQAg4OYFstEG5IZ8G2u6dTpwcBFGPECAEejCBcY3eqbHN/ChEQ19Ljim94ZPVVNynQ7ciNQ2Kp7JdXADYMaqIPhS0SgkArrp77Hw2KkvsY1nXIy8lt3x8o09poMzVrIL8lpyLzCUECAFCwIkIFOBr+gsAEOtEShFVCAFCgBCwC4ERjV7pg1v4fTgaZFZReqxEQ1FIqry6Y4emF3O5ZyUqaKsTOsr16tmPfPZ0qBt6ZFFISll/vtmhUL5Kl5KEOp8bfkoXm1UJsAtMIpQQIAQIARsQQAAX0QbVhis0TUfYQB4RQQgQAoRAtyDA1OMUC3y5GoRjOE2O2pP9MlUS13YJTV8UcVILm1Cb1/JFwdHUOzzOtPNiFkzwyzw53c9gIhR740CZa2F8k7BeqHAxa75JpckEQoAQIAS6AQEEUIY9ozcAILgb6EtUJAQIAULApgQGtgiOxzXyPV01lPFQJRqpqo7FFtNqTpvxerQSZW0t47Rd4W8QL9X+AAAgAElEQVTy+z4rlNvU9ucb4e6FBx4J7w8AXGNKh8jcCsY2eEm8VJZd49sUBBFGCBAChEDXEajERe9rgQa/rtOB7EwIEAKEQNcSiGnxyBnZ5M1xV1OjDGmiFLmV1J+O7kMDeOI5dXKofP00t+0f8geC1tyggO6Dv1O5Ui1bl8VUqLgIG6N6R4TELW90o7faU80d27WnJ7sTAoQAIdCFBBDUYWO0CWjw6kI1yNaEACFACDgFgQiJR96YJi+Vh4qjt8KItMLveFNJ0Hitsk9lc8vUNESEcxrKvvP/sS3caeczkVliX9cOiU94Xb8Wj+xRTd5cnhHD1ylgECUIAUKAEHAMARFKVCZKEKBOFYh2jK5kF0KAECAEHEMgVMY7M7ZR2CxQctsMT+3OTUVhKdJqLyYh6Z0CTmaFFE28zzMncyn/GBPreXRhSMqVAR0TlgaK+ceHNwn4PJoa5phTkF0IAUKAEOgOBGgpjhmV6ytF0h3UJzoSAoQAIWBPAoFy18L4emG9UNU+qaj2ZMwxlYQ3YUc5lfZXBTXlS98daUNcbkw5k+BzLGdmwAS2TkNF/MxhYi+zk6XseR4imxAgBAgBJySgwMaoCteHdkLliEqEACFACDgFAV+F66X4RmGFv/yfcksapKg6NqC0uIkDH5/nDPwtcH2RqC8X/ngkPFr7j/uRjV7pg5o9Qzg0ZXGhe6c4NFGCECAECAHHEFDjmFE10EA5Zj+yCyFACBAC3ZeAl4pbHl8vvBws501Ritwv1udHhb+Uo27c0WeD8OdlMeUqFyoWF9jvL/aMpgCFd9+TEs0JAUKAEHAMAYRAgz2jtGO2I7sQAoQAIdAzCHiqOVXx9cIiYUkod+9+kdL35WKXWAhURUs8BiIAi1uP9gwq5BSEACFACFhHAB0s+CzZuqVkFSFACOArBQ0Lg6k/s4mZmqv7vTHa5sjC67W6aq9C8J/Z/x/PseTP7CsVtiztXpZ8zz6frixnfdMojQvwakMnKdS+mUqNKw3/XDNpADEqU4D/rY9Y3G/+ueN1lP7vugsLZ31GRC/jBGi6taUtQohm/3/8mSV/NjRXV7Y5f2ZrzNbLkWt1qVmqhy5PLR9zzmDqWZgrC8sx9RwdIcscPZBi5XLiGSV/WxEChAAhYAEBDaCqw7KBRXsU07nvPHBNWVuT7iJN91atFc8cWKPmE8+oBSzJVEKAECAEkHLlcjV90xlCiBAChAAhQAgYIKCiqfI/pcNK14unTeVR9MVVo9XhYVMuNG6JuCqc+/3V8sDrsth8RWjaGtHMqGtqHxIzSt4kQoAQIARMEECANEjx7jIVIESy6cnrQggQAoSAAQJy4Fza0zKqYnPzhMnMNRsNiteHqEv7e6shaFLRwIPBtUWNIIMHvyiJptS0K55TpApKXyOaGXJJGUCy6cmbRQgQAoSAYQJqfE1P6oySV4QQIAQIAT0EZOBS+Evz2PptLWOZgvbacW9fzbHb+mgmuHpJ0nxHXJlyXiBOyxWKpnjXKY7dk3SlXZ3Ryyr/zLXi6b7nFCFtfe0JbEKAECAECIE2AgqkeHe5BBCQDkzkrSAECAFC4B8CzbRbwY/NCS2/SeI6dGAa5UunPNtfzXRgEkRXZ3qG1U5sdFVm/h5UzRis0efEKdP23mC+Z48KtfD41+Kp/JPySNKBibxphAAhQAjcJCDFMaNNNJDe9OStIAQIAUKgUeORt6l5ouqQdLDe3vSBbnTWh3Hqtp7z/mMvlXHd5RE0grItYdfbetOPP1x9fFB2YwdDFhOu1QiyN4gnc9Nk/UcR4oQAIUAI9HYCCECElO+tqKVp2q+3wyDnJwQIgd5LoFrNz/m2eQrHmIHowkHFX45UhrpzwAOTQghuBE0+30dLbXefqsoWriqY+Q6gZe6mshsBN+T9DFHFhu/G5onqv6SDx/Ze8uTkhAAhQAigOiRfufwGAmD+AiWDECAECIHeROC6yjsrUTzNI0cROdz4uZHq1cGq4gECui3uk+MmzwoYd6nNS5otbMy6IGhp+zNXril8+MtL/ZGG5hqTbSwkoDc9C3JWQoAQ6LUEKpHiveVXgIa266Vei4IcnBAgBHoNgTKVX+Za8QzfM2YmFd0Trs6cE0K3S2JyD2lM9e5XMVUL7YabLPXvgLq2P+PPfWoUmXd/c6XdOkOQpRqXwm2SsfXbdZKles1DIQclBAiB3kqgDGfTXwCA2N5KgJybECAEeg+Bi6qg9NVNM/uUqAIMXp/r0hjhS6c8/0/CEvs7n6FlZ3m+LUO1nyko9dntoZVtf9Z+HnNGlDp1X2U7I9UYcSVwS35tGXlDW0aq9zwdclJCgBDonQTQRaRYuSIfgDZxRdU78ZBTEwKEQM8gcEYRlrpKNCPa0kL0AW501keshCUWDUXw1EIX+KeVIvM5QvTW0AqlGmmYOqPsMeFgVdbA3Ka2K3xzqKqBc/UPybDL68VTzTZkzZFL5hAChAAh4FwEUAH2jJ4AAL2Zo86lLNGGECAECAFLCCDZSXlk1lei6YNqNQKLW3S6UHDpy5GqQHcuCHR3RVx1ftCEC3G6n6cE1J8ud5OO0KOl+K6NZdW+lXKLC+CrAVX9LRlYtK55ZryC5rhZQoDMJQQIAUKgGxDIRoqVy5IBUIeaeN1AeaIiIUAIEAIdCNA0akqX9zu1VjxjhEjjJrQKEQ30K4NVhQO9YLC+9Ty/lhSfIWUd/t685CFJPebXoNeT6SrXnHvwi+LBiEbIGp1ogMZ0WezpNaIZI8U0z9saGWQNIUAIEALORwCl4Gz6PxHA7c6nHNGIECAECAHzCagBVSfLBp1fK5oeL6O5nWrkcXcYnXFHqHqSod29Y2+ccA9uiNf9vpmjyt4TUmXwpsmnWpZ597dXzUpoMnhyBNITssjsteKZA2vUfIs9vuYTJTMJAUKAEHAAARr246L3O2iAex2wHdmCECAECAGbE1DRVPkB6bDSdeLpUwBoq7yObKWGCTWpLw3QGI3TDEy4UEu5qv11D0MD1G4Jv97hc/a8fmdEKVP2VXb6NgohoE/Lw9LWiGZGX1MLw20OlggkBAgBQsAxBHbiBKZNAPQSx+xHdiEECAFCwDYElMC5tEcy8vpG8cQptpEI4MejT3wyQt3B48mWjyhNadCkomhDe/4ZXF1a76I0+D1eN2l/1YnYU01G97HkTEWK4PQ1zTNCLikDLI5JtWQfMpcQIAQIAdsTQJtxAtMaAHjB9sKJREKAECAEbE9ASrsUbW8ZW7fNxvU4uRRc/mKkyteTC0bjMbmesgz/0aUGr/ALvMUZ+V4ig98zRGhouvvbsnqfGnmULQldVvlnrhVN9zunDBloS7lEFiFACBACdiSwFslXLvsAAXrTjpsQ0YQAIUAIdJpAs4Z3ZktLfPMeyUi9Pd87u8Hygeqzg73pDnVCdeXyw2vT+VHVkw3tV+eiTN8fbPh77TpXuebsQ5+XmNzPmnNdVwuPrxdP5Z+URw6zZj1ZQwgQAoSA4wjQHyL5O8tfRxR87LhNyU6EACFACJhPoFHjcWpT80TlIelgu5WguzOUzpgXZjhhia2t36jSEhe+zGDRfBXQJdvCK8wqqu9bJcu467urxr2o5qPqMLNaI8je0DTZJUPRf2QnxJClhAAhQAjYjQAN8G+keHfZ04BQot12IYIJAUKAELCCQK2an7OheQonTdZ/lBXLzV4yVEinvDxAbVZCEQKoD5py3teU8B2hN+rllMbkPCwn9nRT6qQ/q+xa2L5B45G3sXmi+rB08FhTupPvCQFCgBBwJAEa0DNItXLZ/RpA2xy5MdmLECAECAFDBCpU3lnrxdM8chSRdu8M58eD7E9GqMz2uFI8ZU5gfLFJg+6Yb0POJU+JyXlaBpP+qMqOzW8yWw9r3x4x7VbwkzhB8ps0zqJuUNbuR9YRAoQAIWCKAEWjB5By5bLZNKADpiaT7wkBQoAQsCeBMpVf5lrxdN8zitBB9txHK5uD6LIvR2kEnlzaLA8mXucR1JTiNeC6SS/qdXdZylH/OpPztLpgj+vd35SJhDXySEecXapxKdwmGVu/3cZJYI7QnexBCBACPYsAjag5SPH+K/Gg0WT1rKOR0xAChEB3IXBRFZS+umlmnxJVgFlxlrY618sD1WeGetMWJfgIB5efdvMX62v32U4tOaU5tSP0hkVxmjy5puDBz0vs7g1mKyqnuSV7JCNvbG6eYDAhy1a8iRxCgBAgBPQSoKgERP/31f5KtfoiQUQIEAKEgCMJnFWEpa4ST48qV/n2deS+eK95IZr0O8M1FhtgwZOKpEBpzOnuJPsp/LrFfeT9b8jT528qs1ivzvJT0Zyrv0uHXkkST7NZzdbO6kTWEwKEQO8gwNVQsUj0xnN+bjxebe84MjklIUAIdDEBeY48Ims108pS0CWtLId406nLBqotThiiuJpzgROKhpjL77B/7flKd7ne3vbGZAw41ZQ6cb99E5oM7a8BqvIvyaAL65qnJyhpDs/cs5J5hAAhQAhYS4CiOP5M6zzFymUaANTpNnrWKkLWEQKEQA8nQKOmDHm/U6vE0+PEGnefrjqtjyvkfDZSZXZiEVtPVx9Jqu+wK2YbsRcEktRsYYPZ89l7Tf29KiemoMkqPW3ClkYNafL++WvEM0aKNTyjTQBssh8RQggQAr2VAJ2cGEG1GqPvLq8GBAG9lQQ5NyFACNiHgAZQ9RHZwMJ1opljZTTHwz67mCeVQ6Grn4xQeApdkJ95K9rP4kdXHueH1ZtdcF/kojr+W3CV2fPZuyGA2gVJV6TedYqu7TlPgzRbEXVilWjG4DoNP9AabmQNIUAIEAKGCdA1yYmRgf94RpefAwCLr5MIXkKAECAE9BFQ0dS1A9Jhl74WT5tCAzjFrcsLser8OB86ztonFjCuuILjpgwxdz2N4PqWsOuh5s7XnceTafIf/KLEan2t3dfAOjpfEZa2Rjwr+prKu2sNZBsfjIgjBAiBLiVwPjkxYgjzS0K5ckUyDbTZZUi6VG2yOSFACDgtASVwLu1uGVmxqXmiw5NwjEGZE6JOvyectlonhKA8aPJ5i42w3/pUlYu4KovXac/iXyFNn7+53Gq97fGiFKn6pK1unB5Wqg6Itod8IpMQIAR6EwGUkpzYd/o/ntEV2wHoRb3p+OSshAAhYDsCMtqlaEfLmNqfW8bZrbWltdoO9KZTX7EiYYm9H9dDccx/TMkES3XIFTYdOy9otngde59BeU2p4w90TUKTsfOWqvwz14qm+51Xhgy0lAuZTwgQAoQAQwDBjuT1Efdpr+nXAMALBA0hQAgQApYQaNHwzvzUEt+8RzLSqthIS/ayZq63K5z8YqRqjDVr2Ws8Q+tTBTGVFicjVfHkaX8F1na6XNLU3ypPxpwVdfocneWgb/11tfD4evE0/kl5hEU1W+2hC5FJCBAC3Y7A2uTEiBdbr+nfXfEmjegPut0RiMKEACHQJQQaNR6nNjePVx6UDrV7C0trD0ghuPbpCJWr0BU6nXjjE3elkOctsbgzlBLRhb+EVVi8TvfMCKB64frLCkGDMsxaHvZeV60RZH8jnsJNl/UbZe+9iHxCgBDoKQTQW8mJfT/UekaXAsDGnnI0cg5CgBCwD4FaNT9ng3gyJ00e6/QGx3Ox6tMjfWiT3ZJMkUKAWoKmnPM0Nc/Q99vCKlpUiLZ6vVaum0R9evFXlzp9HmvPYe66Ro1n7nfNEzWHpYO6rjSVucqSeYQAIdC1BGj68eSkyE3/JDCR/vRd+zTI7oSAcxOoUHlnrRdP9chRRDm0XaW1VG4L0aTdG67p9PU43p9yUecFjr9gtfGd5teQV+YhsXo9m0FghSxt7uarNjmXtWzNXSfWuBX80JIg+V0Sl2DuGjKPECAEehcB3Jc+ZX34QcYYlb/7ynCENPm9CwE5LSFACJgiUKb2y1zXNN23QBna6atmU3vZ6vtYgSbttcG2MUSxTu7+ohTvwdesrjZS5iFNSfOrt3q9LpfBJxtSEw7VWBy/aiu+lsqR0q7nt7WMbdjeMmaipWvJfEKAEOjZBCig4o4khhcwxqho5Qp/N6BrevaRyekIAULAXALFqqD01U0z+hSrAvuZu8YZ5nm7QO4Xo1SjbamLcND1HLcA67shSTjqk7+GVNo0+Wja7ht50YVim3hbbcnKmCw5zS35VTLyxg/NE5yqVJWjzk/2IQQIgY4EaLUsIOWbAbVtxagV7y6XAAJ3AosQIAR6L4EzypC01U2zIsrVPhHdjQKFoOLjODXly6ODbal74IQLjRRXLbRWJg3QuCX8utXr9e2LNHTlwsQrGkGj+UX4rdXf1utUNFX2uzSuLEk8pVuEG9j6/EQeIUAItBGQJidGMJ35bhqjK5dfAIBYAql3EFBraChrbIJj5RUwOSIMIoRevePg5JT6CChOyiOOrxLPHFCjFtjUkHMk7mf6q0+N9qVH2nJPRNEXgyYVdvrvxQOB1RdrecpOy2Gfza1FfWrxqks2Pa8t2ZmSpQZUeVg2+MI60fQEJc3hmZpPvicECIGeRgBdTE7sO0DXGP0bAGb2tKOS87QSkKlUcKaqFn4vugR/XLwE56vrQEPTzHc/LJgDDwzvNiGB5JHaiAANIMqU989bI5oxvEnj5msjsV0i5tZgTdqiCNvFiWoP4eIlTfcbcbnT18pnBc3pp4RNnZajCzewXJo298fybu1hpGnUkCbvn79aPGNUi4ZH/lXcJT9BvWvT5rpCkImvg3fwaHBx8+ldh3em09JwJDkpYpaOMbpiEwC9xJn0JLpYT6BJJoeMsuuwu/AiHCq+AtUtEoPCnosfCV/NmW79ZmRltyKgpqEmWT7o3BrRjHFymstckXTn0V+gSXvdhglLbBb8yJoMft+aTneVanRVZvweVN1pOfqe09DshrRxh2u6tUH6z7kkWfKonDWiWYPqNB6drg3bnd9port9CZSe+AzK8tYxmyCKC8KQeAiMuQN8QieAmyCc+YwMRxBAm5MT++LSojev6eUrl69EAO86Ynuyh30IKNUa2FNYDO+nHIOLtQ1GN3F34YJUqWLmTIkMg72L7wa+q4t9FCNSnYKAGqhr+yXDLq0XT5usAaCcQqlOKiHg0qe+Gq2221W1/+hLl7me8qhOqglqRF/eGlbRaTmG9Jixq+JU5IVmu3Ho7PktXK/JV4SlrxLPiqlQeTttkX8Lz0SmOwkBtVICZw7+CxquZRrUyNM3FnzDp0BgzFwQBAwjxqmdnh1C8N7R9REr2xmjipXLHwOAzXbak4i1M4Gimnq4d/s+uFBb32EnCiEYHRIEdw/uD1Mjw2FYkD/kVlTBLd/vBJVGA8F8T0h9/H6I8vG2s5ZEfFcQUNLc0r3SuGvfiSf1BO9ZG0IKQeVHI9QaP1c6xC5cEV0dPLnQZh66X8MqqyRIHWQPXSkNXbHw68sUX6TqtjG/+rgUKoLT14hmhJaqA6LtwY3I7H0EpKKrkLdnASgk5hUQorhuEDbsMYgY9QJwXfm9D5gdT4wQWnJ0fd/v2xmjypWvTKNBk2zHfYloOxG42iiC2T/9CiV1N72h0b5CWDFhDNweGwXBfD5wqLZcNUaL6yIxTPxuG1SImgEhgP0PL4SZ0X3tpCER2xUEZLRL0faW0XVbW+J7ZH3Hp/qp8sb6gd3KG3HcVVkBYy/arGB7lrDhRLFAEm+vd8G9RZ37wKpLNi1rZS9dLZVbqgrIWCea7n9O2WegpWvJfEKATaDhWgac/v0hAKDB1SMARt65A2iNCurKjkJN6QEQ1xQATWs6QOPxQ2D4nI3A9x9MgNqIAE1T01OSwlPaGaP0/1ZEKFX0FRvt0ePF4NSfRqkMvHi8DoaetYevk8jgUMllSLlcDsfKr4MblwsTwkOY5KJxoX307oP1eOVgCqzNymO2xV7QxHm3wCMjhhjVCyc03bf9dzhQfJlZ9/7MifDvyXb7PWktErLOCgItwDuzRTyuebdk1HgrlneLJbOC6dT7I9R2LfzuHtSY6j2gwmZ7VLjJUo8E1NlMnr4HFXxVmnb7T907ocnYC3hNLTz+tWiqIE8RObRbvKhESacjcPVUIlzK+pjRyydsIgyb/R1wXNih8zTIW6qh/moKXDv7PTTXnm87g7t3FIyY9zO4CUKd7lzdUSFEuUQe/TqkrJ0xiv+gfG+5gqaBBA6aeKrbzxTB0r0Hwc/d3SbX25XNLbDsQDL8eu6iwZ2xp/Ob+bcy8Z3scaWhCaZt3s54OPH478xJ8NrkcTeDgY2c5Z0jmfBx+glmBr7C/3nhHcClekQoYXf8uey0zk0aj1ObmscrD0qHjuu0MCcWECOAtDcGq+wecuAzrLyA5yO2WftTBaUp2B56w2byDD2iYccb0sYe7REJTQbfwiqVIHtDyxSXTFm/nhIn68Q/cT1HNewBPXf4ecYDige+fu8/6T2jBxRV58PZQ0+DvLmCmRc69BGInfw+O+Wm5wBy7EmUyYkRrtot293dKlauKAKgmZpPZBgmkHn1OhNvqaY1nb7exrGb87bshlqJtG1DH3c38HR1gRaFEhqksrbPsddz271zGcNRO46UXoXbf9oFuEqTgOcKyUvug+HBAWY9vj8uXIIF235j5uJ40bTHH4AgfrdPrjbr7D1pUp2Gn/ONeAqVIuvfI69o2c9K4EKf/mqUeoQDnp86eHIhAKI5NtxLvSX8OtAAtpSpV72ZOytOR1xsdgQnG+KxXFSDxjP3O/EE+m/ZYJt2uLJcE7KiOxBQyurh1N5F0NJQzKg79LYNEBA926TqNaUHGYMUX+27e/WFUQv2gKu7v8l1ZIJRAheSEyPawm7aGaPylcv/RAC3E4DGCWAv5JRNvwCO1TR2vd2sUEJhTR2ECvgQ4tUx8BnX+pz1/Y42Q/TOQf3gs1unQuQ/iUT4Cv5sVQ0s3XMQ8itbg62Fbjz469F7YUSf1ryKPy+Uwt3b9jL/P9xbABn/Wgx9BJ5mPUKc9DRt0y9QL5UBzq4/8tgiGBPao/IfzOLQXSdVqryz1jVP9ciRR9nd2+YMjCgE1R/EqRUBPNruGdaUi7ogcPwFm3M9ElBXUOEms7lc3edDaeDaonWlrh5ilc0SsJzhHTCkQ7PGPf/7lgTp75LhNovxdebzEt2sI4C9nKd+WwQalQw4Lp4w6u5fge9nusa2vPkG5O6+C+QtlcDhusPIu3YyWfZkdIIADfuTkyLu0ErQ8YwuXw0AL3ZCfLdYqi0Af+zqdXgobgj4ebhZpDc73nJO/yjYft88Jr6TPVYdz4XXDqUyH+kzWHEZpkd272+7mn989DBYc/tMcOF0vCbHNUPv2/E7HC29ysi7IzYatt47lzEg2caopQYl9rre/tOvTGY9Hl/PnQVPjLH770mLWJPJHQlcVftlrmma7nNGGdqrIumf6EefjPdTO8QD5urTkuo7rMzm8Z0lHpLU434NNper7+fEo1l18v7VpQ7h5Sw/p1La9fzW5jGNOyRjJziLTkQP5yFQVbwXzv/9EqOQIGA4jJi3Bbg801VkiDFqh2eIYE3y+ojWh6Eb9KBYuex5ALTWDts6lUjt1TYHUXD4sXthYl/Lg5G18ZaGrrcPFl+G+T/vYc6tz2DNq6iCGZu3g0SpghhfIRx+9F4I8xYY5MSe78rhwN+PLYKE8D5QUFkD0zdvB7Fcwax9e9p45j9zx1P7/oLNeWeZ6UtGDYUN8281dymZ52ACxaqg9DWi6cEXlUE34zQcrENXbTc9WJP6YITGIUYcPqN3/8os9z71NveyiSnVib2hVQ7LFOxzRZI65+drDuPWVe+H7r5ymlv8q2RU5Q/N423e9cpZzkj0sJxAUcprcKNwO7MwqP+dMHgW9r+1rzSjTypOZsr/E1e/pJnkpVF37waeJ7lFtPwJ3FyBEPXC0fXhrZ0HdJ+C8r0Vt9E0fbAzG3SHtZcbmmDqxl8AJw5Z4g3E2e5Z5RXw58VS5r8b4mYm4UefQcveQ5/B+u3JAnjuD9yBFZjM92/vus3ojwSuB/rY7gOw4+wFZg3OfMceVxwKcNfWPZB25RrzOb7G//Phe2Csget27NW9VN/IZNHvOV/MeEW1bUFxLdL9D98DOGaVDOchcFYZkraqaWZEudo3wnm0cpwm0XxN+ptDNA41KgLji6sontLmNUFpBFVbwq7bXK6xpzH8WH36mORah/Jz3NthfCcVTZXtk8aVbRBPsXvCm7Ocmeihn4Ba2QL5fz4KTTdymAk4g943fCr4R84C7z5jwU0QBgh1DOdWKcRw9tBTbUXySQKTjd4wGs1OTup7SK8xKv3PK1EcrqbURls5rRi2AXf/sIHwwz23dzAE1RoayhqbAHtRfz1/EU5cu8EkFOkb+gxa7KnEnlGc7KTPYMXZ81+fOMWI+2DWZHh10liTvNgJRzOi+8Kv99/JJDrtLSxmrvH/aTXPXPU/OSYOJke0enyrW6SQdqUcMq9WMAa0oeHr7gYpS++HgQHduk25SY7dZILipDzi+JrmWbFVKn6fbqKzzdX05NL5q0er42wu2IhAhOgrQZMLI+21576gqitNriq7yden9y3br+eHl7Q4lKO9+FkjVwPoxiHZ4IvrmqaPVwGnLYPXGllkTfckIGkogbw994BS3qj3AAhRzNW9b9+pIPAfAjx+KDTXnYey3HUgFTHVh8BUaafqkn3Q0lACfhEzmFhUisPrnrAcoLWaQ0enrYtsrS2pzz+teHe5BBC4O0CXLt1CawxqvYEuHA6TbPR70SXYd6EEcHKRqYE9njvvmw9DAv311vRkG5y6Biv7etxcY5SdcIQTojL/9QCEegkAx5++uP8IbMw9Y0rlDt9jT6pIrmjzju64bx7cNajX3QJbzM2OC0SZ8n55q0Uzhjdp3Hv1vwoQoNr3hyulfdwh3I68O4h28ZRn+I2+ZJc+8niz00JRxhmB2G7y9bGiNHD1vjWXPNxb1L08BRjVp8oGFKwWTxvVouF5OfK9Int1LYb6SzUAACAASURBVIG6qylQ8OejVivhFRgHg2auAg+h/mZgGrUczh58Cuqu3uwdxPMMAp+wyRAQPQe8g0eDi5uP1fv3sIXS5MSIdqV7OgRLKN5bngc09PjabdsKCuHR3a21xnBJJG3Mpb4H3lfoBbfGRDKJQwP8feDhX/cz19vPxY+Er+ZMN/iOsPfQvYr/LCMH3vo7nVmrvXI39bLh8k8zN+9gjGYPFy4cXXIfjAppvfHDBulnmTmw8qjhfrt43uBAP7glJhJm94+C+LA+4MblwIO7/mSu7C3RxZSu5HvLCGhoquaoPPb8WvGsMTINx7xyCJZt0e1mL4lWnZwYAA5PwPEIq033iq6227V2HU+Ztj+w2uHXxp7Nqpz7VpeavoLpdm+KVQpLTsijs1eJZw6pV3uYVwvPqm3IImchUHriMyjLaw1R9Os7HQbPWgPylhtQV5ZstPOSu1cEDJzxOWNM6rvG155PIa2FvN13A243amggigvCkHgIiJoNwpAExrDFn/W2gQBOHU2MaNc9r6Mx+u7yrYDgge4OB1+z10mlgP8XZ5ljDyB76Cb+aL/T18ednSnP9k6a8iKyk4504zHx1fqi7b8z25pbcJ4dXqBrjGr113ZxOl5ewfSdx+fG8aPDgwIgQuitN1ufbRizr/+7+zvQHfRXA3XtgGzIpa+bpk/WACIdB/55aFODNKkPRzouYYn9rviNuHzRxUsaa6/3R4U0F7eF3bCbfGN6h1yWpM7e2vsSmoww0ZxWhKevFs2MqVB7271kmL3eKSLXOAFdr2V0/KsQMep5nUWGOy/hTk2DZ65m2ocaGjgW9dS++5nWotjIDBm8mPGSiqpOgVopMbgOG6VDb0vqXV5Tmt6WnBS5mA2lgzEqf2/524gG3F6g2w1seOJ2mh+lnWBiPNljgL8vk6yk7WCk9TLiGErtNbU5MZPaTHx3bnvPpD5YbE+mrmy2oYo9r2lL79dbi5Qt1xxj1JqHxi6cz77+t0YWWWMeASXNLd0jGX59Y/Nku3ngzNPE+WZF8CH97SGqruLSFDzlvOlaL53Etj20oklB0XbfR5+aIzLr0kel1HUV306Ss9/yImWftNXiGWGlSn/997D225pItjMBXB80b88CkImvMzsNv+MH8Os7zeiuzXWFcO6v50DSeImZ5xs2GYbO3sDUJ9U3Ks7/DBdS32S+0u3spJQ1wP+x9x3wUVXZ/+dNMpn03kmBVAhJKKETSugoCKICCq51d8VtEtd1V/1JUFfXdRWpwY4KqHSRjpBJCCGUEEoKpPdeZzKZ/t7/f19MmExmMu3NzJuZdz+f/exu5t5zz/neO+Hk3HO+p7spD9qrL0BHbeaAHmguitIiuTaVX0oQb2fsHvnu8M7o26mPYSw4ZOS7Qbn40vZO8tn9Rn2TWtmKHYwQobxULid7uSs+Ux9f9yj5hK1u9PN6auO4osikomzFSKoixyeGARxftwoWRw1f01DP48PML38gW38GurpQ0ooU2alY+Y90OfX04zA/IozyM2IEAohw9v2DvUmtewVTTZozaCnYu9gTd7Ymyc1GdmvnIL3hN63U6KkB2d4dNypdhEbfR925L/qx7m5IeS/D2q0CoAqZX/Y2XopfsTSI6UZoKb84NOipGLVE0U1EzYQ6KWkaIn4d3Dr+5MDT+9iF28E/6hEVywgozngNmu4dJD9DlFEB0SvViq+9/QWU5bxHfo4itChSqzxkkh5oLT8JHbVZwG+9Qz7nuwdMINMFvEKS1Vb/a7KJFp8TxOMZu0ceHt4ZTXt1NAZEMS0UVqFEWXsnfHeriCwycnNwgGNPPQpVXd0DLTWRc7kqLhqWx0YCx94Oarr58B73Chn9RANFSBFHp2LbS13yN/udUW27HSmS3yvnhr7LvQLoP2igiC2yxdWBrRb6/XeKSXonNNSR7etzbogl4LEffx4g1f/v4jnwynSr7yypD1R6rxEQnIK9PVP4R3onak8Cq/dulrkQA+h4J1HOC3IiTFpproiWkz+P6zG6bviQCQXw1jqJuFzfdqPvo05VlhyvXrut0s2xV27TRXLDHWW9zCtnB3+u+01JWDwFR86IMCMCilFLROM07uFv1UY4ldVUzDVFhUhjF+4YkucpE3fDrV/Wk06jpg5N6Bm/8PyfyTxVNFRFaVGxVdH5PwFySNUNtpMPjEz6KwSPWQsse8uiYyTk+Bju56PuDeuMog8laamoIbpZOQnQk3tTTw/pTKKcR0SPhAbKiVy+78hABBRxbSLnFDmpy2IjYfvD88gKc8Vxvb4JHv7+MHSJxOSPlaOfis/Umpw8XZ3R/j72KEqqnI+p3A703fnJ8PeZk1VW5iP7Ht57hIxioujlT6uprXrvJ/FH+Gibw2rG3y0Ws3U37py/hz9dckoUbzKic4sBR0nRZyPl15J9iSnm1N8jru6mky9vUGK9MfQRsvCbh0Y0Gn2f4XR35Umvrd5eaVa8jYEt1TJbcPer6bxkTo44ejzVshl5pkCAILsuNZf+TG6m/ISuSYO+vvR/JKeh/M7Eh74e4sgq0ka5eEXDhJUHgO2o+u88qagD8o+tBkFnKbA5nmRLUmevqAE1eC234PaJp0Em5pE/6y96Qv+7p/0eSIWDmX5cvGMgYckX4ORhtr/hNUGo/Lk4Iz18iPessvWAJC31BgCYLTTW3NMLs7/6gXS8VOUwIuL39YdODjIQOXrIQfNQKlRCk5Sfy5WplBSfqTXlTPY7o6gCP+O5NZAYOHwhpuLTurJslCrw8eXr8Mb5vqp6NNYkjIb/Lpoz0F8eVckfKrwPfzl5YSC6O1zrUF1vRf98xYKqMX4+cOG51eDrbPUMX/rCpXFdG+564wt+MsYVxZrte6RRSRpNSPbDM5+NME/BkiIMATPvCTA73BRsBoLvQ+tNsc+wpxxS2ctdtN/4kWAaXTW9VenEXfK+7JmF/yqMZRgJ9EbR9AsVo5Zod01P6Moaogp8FB0dzhlVdFjVRU/75fJb70L+sSdALhOSZPuKUVpEzH/n1PPQ1ZBLTveLWAKxcz8kndb+gfJP6wu+g6q8bWSx1HB6PbCFAByXAYul/uXVhCeTl5EePiRFSaUzKk5L/QYDQL2vzDIUn41V5TCinMnZX/8INV19fzmgivGM59eQfJ+qhrIz+u2qpfBk4piBqYr7qeuo1D+5v82nump25f0V+9irsgU5mxtPX4TPb9wZtBR1QUK0S418waCfr4qLgc8eWajS6dblsBRJ/c+UVZJP9P2k/trapst+tjK3CffI3cWb7XRVHGGzBOO6nnWoM5G9KUFu9hxazA4vDph578EvBl0N0XH+Wb/W4hZHicn2U6fehEvt2ROy2s2Ov47wmW06H3e6vadnmvCEMJHydrFmM8qKN0aFSIjsHjl6mp7QlWHAZSK4e+YPZNERGupaiCo+5UfNeAtCx/1eLaLNpcfISC0aQWPWwOi5/x2Yi5xL9ERfd/cbkPS2wLiHvwOOmp4n3U034PYv60mnFrU0Hb98L5lLqtIH+i2NQNxTT85BRVOeI2YAx8Vfq3aoVF4PgoA93N3hzynLVB0Z3bxxIxDYJ1Qq0C0Sk52MUFQTOWiH1q4YNvKm+GysnMOo7Fyi3vLo6R1FK1WNa3WNsOjbg2QfeHWOqyJB/XA5k4pV8JqKnfp1UbRFFcE9cgxR9BO1B+3PbVW2w8/FCT5ZkgKPj41V+Yyv6awQ5neb20hS/xMl5SSpf38bUFVrlR12TfJt/fNqmXfOTv48j9uSEWNtHQtd7Heyh4LtSTJa5OSx3QVZPuOrTcb/WeTKz8rz4plsv+HOZcn+uoLgyl5anIMu98eccwWEQ9GPgimdBwRJM82pB7P38AgoRi3RTNRb3nfkIvAOmwuIyF49ET0BNfmfQXnuBwMbqCpgQrRNd8+8SLYLRU/qEx75kYx4qhul2Zug7u4e8uPhorTIMR2Og1Q59zR2zvsQHLdO5baKDrniBCTfzS+B5D1FXaNMwntKYKkZu8O2aOWMStP+Po8A/AKVl1yxelybJ25NPJyKvd3VFf+gSN/Oa/mwOSOHJIVH4y/TJsL/lswd0v5TcT91LULResUnfW0dNsU2nsPlYyKHMbOqDlD0taKjC3ycnWCkpzuZCzsu0F8nJxQ5/9nV9XCkuATOllZBi0A9z1n/OSOKqUdiI2FR1EiYHhpscPSVyvtDV1mlsoBL27rnBpbIApm2VToeEgZE96Z4vCPEhVBPX6GjTEOmu0U057iEtM8wRIYua7vZspzjgc0m22843ezkeOWTWyu9HITyB++Buhhjw3PFhH3pYcGE5m8FM5joMg3vgaLzp0o91KMeRQsRdRMipEfOqZBXCw2Fe6Gp5MjAEuS4omIjZedV3NMIeUdWAqKP4rgEQtKqY2qjmSg6e/vkM4Cq+1HR0YQVB0iHWL8xOBc2YelX4DtygUpRitFYRNxPEHK1WyJn3S/iIQifsAFQkRTVAyPs5l/cHXJRK2eUeP9fPlKJuI1KJVB+5DOHT8GPd/sKqDQ5cork8qpyGBULgxQJ5dE+91rbAVXIo+pzxegf6oK09aF5ZD935aFIgj9czqQid6i6zkmID1Rda1FT5WP2pxOoO0NFcn9UtBXp7QmK5P5Unr01yiqQBmdt4y0Iq5Z5WUzWON3O4Xej8Kuz/XHaFHb5Ti6rtXeSmKz1KAFE7d7QBpPtp+n8XbtlV1fvqKDNeWjSl26fSwlW9QnhuOrd/Nm0iHbTDR9z6YM6I3XWXoLWyrPkc/twBPTqdLTnuMO4Zd+Du//QGrbOumyykh6A0MgZqm2hEyLpR7mu/QNxmyrzmyrmwg7v2D6gneovrsIwe7Lyv63qV2irOjeI9xTtiRxSRH+FnGuqB4tl53thZ8iQfusqn+nR5uK01AoMgNKIhWI0U1MrTcVIqqocRsW8UcT5iVpjoo5Lqacz4HZT6yD8Irw94b35yfDomGi10UVtI7eK+aWKUU6U24kisCgKOlwUMsrHCw6sXg7xAcZtEa3ozCMwUA7q3FGhsGJ0FKSMCoVAN9ch0WGqL50VypPmScJztvLmxzTL3YKs0D6TmTTTl+A+Fyk3G7WRsqEEEA1Bs4uDTQbAbxsdDWpq6LGXm3xfdXaGlgoyFx6on2NqHKxpPzlgjed640p2CuZNl+Is1blj1mSwhdmCqtSHc8SUzUHtQOMWblcbwVTMF1XHGdovE+WD3jn5DPl/VRU6oQr7ksw3oKvxmkpU0bO6gzPK8wSyeAnllaKBOFMnrjoKDk5D/QrF6v0R8b+DmFmop9Fg1w/Jai47DsUXNpLyjEjEX5mRHq6yqYRaZ1SatvEwAdgqKu+ZYjRTE68minD+/thZ+O5WIamCciRVsTAIfY4q1ZGD2j9Q5O+pxDHwWvJkGO3no9Hx0iVy259fqhjlVGQAUNQBRW0Rmf3SmAhICPA1WfRRKJWR2CHnF/WgH46/lMoztkZZBAH8HHFU3jb+vMQu3InhZTTwkEc4EZc3J8pplWdn5yS54je5zOQcsNc9u6/cc+sx+b7DHWFSZnv2uGymoMnAaw4EQEemaPSdrbyUpF7CYTDfoKHCmfWUIYAcsd6uCrKCvae9aECuvYM7mVfqGTRlUO6mkFdN5nyi53UUZa3K2w7ingaNRURIsKLjGjntnxA2YcPAfu3VF6Hw3Mu/FSTpZt5wzqNi5DZh6ZfgO3KhSuGKrAGanGrdtFOcjR3JSA97TNV69c7o5tQ3CQL6WgRQNBQdNk0dhJBz+GlOHrx+rq+KTVUk9T+XrgIqDlIcKAr6zryZZBSUbTe41TcqDrpUVQdiuQw4dvbwcOxgB11d5BZxm+bWNpD5l7+W1wBqIYqGYu4rco7/8PM5EEilsCRqFNnBCPWCt2OphZgiVBkxRkMAY7VeEMYWbuPNmywi7M1Ow2M0O00o2NEOCrdPksVhyn+am1AHVVs5B3dlukc1mDwi2OwoyTzn12ryfTXATSzZW1scXC2MM/OxWMf2GAhyRRHXP+XNi+/EXYz7JGYdiNHairaq83D39ItDdHT2jCT5RVVFJ9Fk9PRecOaPZL965ep3ibAdbh1fC4KOElKuvYMrjJz0Cji6jhjYRybhA6KFIggZuPrEka1FUaQVDdTBCTmQQwcBJZfeJqmghnt614aIn4pDITDsLe6usH+rkqXWU5JtfnUpThCnqFCgX8ZwNEeowAi19DxVWgG/llfDpeq6gaIjtF5VxbxiXmSQmwt8sWIxzI8IV+sA/nCnmGwZigYiy0c5n4pDMXKLnOUYXy+4UtswSA9lPH5Zr7mNJ5UYMrKMj4AcsPrTvfFlO/nzknEAO+PvaCs7EPy3E4iWMGc8km4WeyVWF3I8BSZnQpCwiMKfRjSYfF9N+NvJiPK1n5b7c8Q4E9HTBJa2n2MgvyUOzd7SPT+qCfd44GVou56ZRwsEkGOHiqIIoq8oGg30fD524U6SF1TdQAVON4+uIvMzlVuStpQdh8LzfyGXomf4iSsPDktir1jBPxytE8qXRQT7vV3loO6JHu2J5t088ijZ9lQVET9VwGPAeuhiemifE6Y01DqjRNrf/aWAN1OlRL8cxWjm42NjyB7rx++XD3CGqttPVSRVsbIdVYJnPb+WfK5XNVCk9ZVTFyH92i3yY1UFVMr8pcpyUOETevJ+LC6GiXxSfTFoIE8KdpXHesfXfslPZgoQjHAeT4/Cc+f443TkZhQFzi4yWz+9/SENIjlGmG1/dUft1inNfWJXJR3Pywi307Qii6VBWVt5KaGVMj9K6zJMa4Xt7oYiiehJX8SrA4xlR/aM78/lVIcKqqDPP76WzPX0CpkJCUu+BFTJj0ZNfjqU5/6H/N/quEwV5SKnETm2kt7WIY6t4rx+JxeR3Y9feQA8AlQ3feO13Ib8n1cD4lXVtV2qLreATXACzu0O7Et01dYZRfMkm1PLgABKoxiaqrzRvv0UQyjKufv6LThbVkWqrczriarWV+4/CllVdWSLzOPr1EcpFVuC+rs4kwVPKPKpOJTzUJEeiyJHwsMxETAtNBh8nGn374Uu94CZqwYBEdjfP9AzqXWfYCpDzWKkWzLNF898MdL8HZZU/hJky24FTC8xW6tHrk/7rVpnkdn2H+7Iw0t7uPMPNNCm0MxI19NsYitkftnbePP8iqWBsWZTgtnYJAg0FO2D+5lvkHsp52Tq6ozWFXwLpZfeJmWpa1GKnvVRW1Fecz54h86BhCWfq+1hr6ibru1SdQCvPCM9/EHfU12cUXFa6o8YwBodNtM4VTGaiSZrohhSjKSqelpXJJQf5eUBh9Y+AgkBD1p0ojzVb28VwPuZuSTpPRrvL5wFr86crLKoqaC5DYQymUmLjTSCxkwwCgICglOwr2cq73DvBFpwPRrFSBoIDXaCy+8kymhVsKQIC8eHz/UaW2s2h6vCWci97NNhtv01XZFJGe2XE3PaaXt+mvS3hM9rZd45u/hz3W9KQpnGA5ZwYHroeI/7D2gs/olcGb/4s0FP+h01XLh9EjW9JGA4Gim0Vrl3vTrnsbnkKBRdeIXcTxVZv6IJirrp2i5VByh+ykgPX6tu/rDVNdK01FQC4GMdNtM4lS+WwCP7jgLKz9TUehMJu1BRAw99fwgIAgDxYf60ZvmginTFjkj9m6NuRRx7e0B0Tf0tLvs/S5s3E16bOXlIcZNGxZkJVoNAN+50aw9/hviUKJ7hVDTyqTqyiOJtk+XRLAB7I2+lt3iP6PrrTkHdZus33msvv3Y4qGmK3gYYf6Fs6Xe1pUG1QrO3LjW+qebdoVnufjWdP5tzRRxJy0i5edGx/N1RX/me9nvg6jtmUL95RIaPips66i6RRqICpqgZb4PvqEUDJPuqetKjuao6L6G81Fu/rANhd6XayGk/mop8pbq2S9XtRLBXM9LD1Hb2HN4Z3fRqMoERfehQOBRbb+5ctgB+PylRrXRNeaHKVffqBC2IDIePl8wFRMfEDNtEoB13vfFFTzKWIYxNsk0ETGs1hoHgrThZY7grqH2aMa1Gqnfzn36/g8WWm42yC1EA7Q2tN9v+2pyBvYwoffKT8hFsKd6X5MYMoyLQLnfJ+6onmbggGj3JqBsxwmmDAOrkhKiduptvaq2TqvajKCe15NJb0FD0A2AYCxKXfUd2l1I3tCXi11opNRMJDGZxd4Vnq5MzrDNKpKU5SIEnNlQJ5fWKVe2oK9IXKxer5QFVzAtVF0lFDun1ukbYmnuTrH5Hg81ikcVGS6JHweKoUUy+J9WHaEHymuQeV9P5czi54lFMtMGE5/bUSOLKvAA5rTg0lc3HWHhZQPI9szvLJwNayjocpGbXY7jr4dYhyX0ivYopaDLhd4iPO93e0zNDeEIYz+BuQtzNtRVyJFsrTkHl9S0k96niQI4lyv0MHfciVN3YShLjK1a+I8J8xI1ae/sL8j9ojEz6C4ya8uoQkntFuYpUVaqI+KnCoqWth1N4cKxEL2cULZKkpV4BAEq/CIpP64qtPNUpqUsklSrgGDmWj0CNzDtnR0+Kx21xCO2ocywf3eEtmOJDcP8QRZ8OS+q0ZbuKLvlMrFAfNjDRQd1141+65ckzux6azA2/38Odf4gpaNKEE9WfC3GHwn2Cyd0Heycx+e1Ug0tTecgxlYq7UKslAMwO2I6egPrKoyf9O6eeJ0n6+51Rjmsw3D3zInTWPeBdRz9LWPIFmRKA1qkbikT8UTPegtBxvzcCIlhuRnrYsIEJjYzskrTULYgViUrtFPu7o1ae3OfXwmg/9a9U/ZFURGL/8pQJ8NFiunFEU4kOI8tQBEql/tnb+PP8S6QBMYbKYtbrjkCwE5HzTqLcIv7RdA1vzXYNbzU7i0K7gyT7VID59dDmtCdfaM1JyO20iPPVxh5LmiPC7UsPCyc1fdczlfZ/uFgSrpamK+r4hMjz26ouwKjJG8Ge4zFA9aRsC4qoOnvHgG/4AvAdtRBcfcYAy45DTtOWr9RQfAiAT7np4X29RtUMjc6oOG3jagywvhIwioYMx2HdoZNwtKiUlHhgzXJYOSZarXRUhIQq4X1dnDS29aRIRUaMBSJQIA3O2safH1Yt9R5pgepbhcocO7i3NUkWYY+BRfTk9plYUcF2FanslWzKA5GzoHz/iHpKafSMqL9k2Xe1Ff61wtFG3IMRPQwCMrCrOt6bWPMZfzbDiczcFHjQ8hNRPU0lC5fEAvU08Q5OPuAdlgIegUlQce1/IBW2A8clEJJWHQOOaxD1iBKwJmN3+AGDnNHeTX8JscfYtVRr9+mVPPjH2b5Wn6gTEqJtYgaDgM4IYCDNE4fnbOPNj26SuwXrvJ5ZQB0CGAjfjJPXjnIlLCMijRFtgbOKadOe8VBwY5vQDqeNPsNdDHspXrJuS3monZRwou4CMZJ0RQAHVsPZ3rjSHfyUGTJgsXVdz8y3DgT6eUoVW36i9qM97cWAet531GQCv/XOoK5RypazHb0hdNwL4B+5bNjuT/ogRkjtQrlfhtQZ5IyixeJNG0swDFMfutRDu+zqekAcoitGR5GUTSEeTNc5PWC03SUYxs8RReZt5aUkduHOtK5EtpVDWhOGX1kYhNO6YEnxLFgc6TX/qaW0oVTK9em6WuossBi6Mfd2yZXHd1dZzHlb8/eQAKw9UxR7dxtv7iQBwVHdhtCaAbBh2xT7yvuEpUD8ks8GnuEVYSEIOYj4dYA6QbVV/QodtZnkM73yUN/nXj+QCYBSbnq4xgCFxmd6tL0k7dWvAYjn9FOFWcUgQB0COGBtGaLYwu28lElCwsGFOsmMJEMQmORNcF+Kpn/BkqKNzoHdXPeYetqQzdc6CjO5fh0WlRAfca+HO/cwU9BkyHeH0rUECHIlEde38ObHd+HOFhFlp9R+GxSm2FdeubOTJjhkYh4ZMW0o2g8t5SfJ6YkPfws+YVT+WsS+yUgPe16TLlo6o6lI0FeahDGfMwgYCwE5sOrP9I4t28FPScZRaSEzaINAoCNx5b1x9KZwUgWWZ1zNbUffnnF0AVKM4bcPhDTSRh9tcZl6vuXK2GtdTIRUW8BMMY8Aeb40NPvT7nnRTbgnk75kCszNtAe/9S7kH3sC5DKh3o5kfztQB2c/mPjoEXByD6POGgJ7IWN32NeaBGrljBLvvhYtlctLNAljPmcQoBoBKdhV/tw7vvYLfjKTqE81uBTI47CIkk+T5KFsFlhc7mDgrGIJYASdCq0k34fW00kfbW+IcNk3NbX+DSKNT3HaCmTmUYdAsTQoaytvfmilzGcUdVIZSXRCAOWHIvJ6jtuIQZ2dtNORgOKM16Dp3kHwCJoM4x7+FuzY1D062uOsmPOfhfZVqw8ztHJG0XpJWmol4lDVJJD5nEGACgTEwL5/oGdi617BNLPT7lBhjzXKwAhC8vpYvCLKjbC4qmrMDi8ImHmPdn3Az/u1FzQ5iminl6b7y5YS99Z9XBbBktPKudektk19Xibzy97BS/EvlgYxfzTY1MkPb6xiO1B1fe4NgKsqIz1cqz+CdHFGvwWA3xmgFLOUQUAjAgKCU7BPMJV3WDCB4THUiJZ5JzwRhucsDsIt8pwcvASZ3gnVtMvPLHHtybzq1U07vbS5aZ7tkpxVu6ss8j5oY5+1zKmVeeXs4qe435SEWtwfPdZyBnSyQ7EdaNyCrRAQvZJK9b7LSA9/RhuBujijTN6oNogyc/RCoBt3urVHMF18qjfBYqqJ9TLUShZN9Ca4L1tYwZIi9B5RzVecgttpl+fIs5fm/hzUQmnHO1NeuYhCPnfusUYqqx9Mqb5N7dUsd7+6mz+bkyOOZNok29TJDza2p60Iyq68B4KOEkh86Btw80ugDg2CeCFj90iN+aJoQ62dUVHaxggWYOXUaclIYhAAaMddb3zJnwUXRTGTGDwsAwF/RyL3/XFyi3WYEMp+U0sb7ThSI7A7G3aGBAaNe0PqaaeXLlZNP9tyZcwNpqBJF8zMObdd7pL3zZtoGQAAIABJREFUZc8s4qIolvkdbM6DsMK97QAif00Pr9DGNK2dUSRMkvbqPQAiVhvBzBwGgeEQaJJ7XE3nz3LMFUdaXPWwLZ8s2w4r/XSiLJjDIqjLcDc1oBhREzirmMJyUWoNOB7YXNPNltFWP03WYgCCZV9XN/o1iqM0zWU+pw8CfMLp1jc908Unmdcp+hyKZWtyPyM9XOt6Ah2d0Y3pANhLlo0Po705EaiReefs5M/1uCUJHWtOPZi99UEAk70WJyuNdSPG6LOaLmvsnSWXfSeV0bbl200P3uVCdz5t9dPmHNlivHj9J+XRGE7YazOfmUMfBAS4Q+F+wdTuQ70Tmfxf+hyLxWlCAOzmpodv0FZxnZxR8dupT2AsGLa/qLYbM/NsC4FSqX/2Dn6K/z1pIFPJaaFH/1io/PLSYMKinSQEvXNIe5Z7RDNtqcJaOJKss/6ttNVP2+vr1Sq5/OjnVRZ/X7S119rmiQl2yUHBxJbvGUYTaztak9iDAay+mB5+UNvNdHJGu9M2ejsB1q6tcGYeg0ChNDhrK29eWLXMh6EFs+DrMN4Lz/xzDG6RVd7KsPuMr7rHdu/V+vnI1Mcmw4h7P4Q00FY/XfCIKuBzZ//MFDTpghnd5koJu6pfhONqPuPPsvg/kOiGrTXr4yBh+Zz9KrRDWxt1ckaRUElaajYAMH/taouwbc6T5YlDL2/jz49uknsw3T8s/A74ORK5H1h4wZLCEfADZxe50f1Ifgxp5EsxnPZ6aoPjjDPNuaPzui264E0bO619jhxYDedEcaXbu+fOlIMdk35h7QdumH2XM9LDdeII19kZFaelpmEAmwzTk1ltpQj05IijbmzjpSR04s4+VmqjTZnFZkH5JxNk/k72YBWOkZ2DPM9v2v0kuh/iJZ+OvCpnIe311AZHDIC/4qvqFu8mcaQ285k59EaAAKydK4op2Mabl9RLOLjSW1tGO3MggGGw+eKu8DRd9tbZGZWmpc4gAC7rsgkz19oRwNouimILtvHmThYSHMutsrb2Y9LVPgKI18biRbFuuNUUmzn587geo+toz4NZ7SzkZvl00F5Pba+UgxgvXPdxaRxGYDr/m6PtHsw8kyPwW/BhbkIn7sIEH0wOP303xDD7mRd3jcjRRUO9fjFINqW2AAZ+umzEzLU+BOQEq+GMcGzpTn7KTDlgzLONlR3xoyFE9sMj5Do9tdAdAo/R9XlO/t20jzj22snzDgc30V5PXc7bq1l0+dEva5gUL11As4y5snxJ6OVPeUxalmUcl7G1JFoz0kf667qLfs5oWur3ALBe182Y+daBgAzsKo/1jqv9gklot44DVWFFoifB/Wus3Goic/0m+k2/x7djW0QuJu/70Hp3a7tgUXd53NnHm6zuXlnbOelrT1/BakpYtcyXKVjVF0QLX4cB7L2YHv60rmbo5YyKN6WuxzBADikzbAgB0W9UH3ttkOqDwGUgl/aCPcfq/IMhN9iHQ1z9cLzc6tqyYiz5/YDk+xbTtONMYNu9VrbYKqrqFS9Z8qnmqzH53VZ3v2zonwKNppZJ/bK38+cxVH4akbK+CQTA09z08L26WqaXM8pLe9XXEYhWXTdj5lsmArZOgiwVd8F97utg5+AGY1I+0qWLrsUduD0LKj+eIPN2sQcPi1Neg8Js994sn/FVFkNPU+TGz8rz5FmMvlrfFwK6V35R3eHdKh6l9RpmokUiUCvzztnBNDmxyLPTV2lCLvLjfh7bput6vZxRtIkkbWMGAMY8t+iKuAXNR+3hvu6ZLj5lw+3hhLxquHPqeejtLANnz0iYsPIAODj5WtAp6qZq6mh5QZwHEa/bKsuY7Taq5bJLaJvF5Cx22Usv/xLUYjH66nILHER4wfqPy6zynumCg63MbZa7X03nz+FcEUeMtxWbbdNOjJuRHpaij+16O6PSzRtfIwjsv/psyqyhNwLtuOuNr/jJcEEUO4nemhpfOxGvFm4eexzEgiYyIjru4T3gHWadf4OtGEFkLw+xroIlxRviO7m82t5JHG78W0PNDnIMqveH1FuMvrpa7d0syl75ZY1VFcjpioGtzUf/tnzJT4aLzL8tVnr0rH9kpIei50Odh97OqPidjWMxHCvQeUdmAW0RYP56HXo0KFe06MJGaCk7Tn4YkvAsRCdvpu0Z6qtYvCfBfcUKC5YG8MCgKXBWUaC++Jhr3ZGg5iaBvczi9NYWr9jbPO7ME0xBk7Z4Wcu8btzx1h7BDJt+dbOWsxxkBwviM3aGF+pjm97OKNpMkvbqXQDrfNLTB0xLXcPk9Qx/csgRLTz/F3KSi1c0+VTPdvS21OMeorcPB659OF42xWoMUmGInaMk129KmcV1Abrm2ZV7301gcXrrcpeSTzRfi7ndbdX3Txc8bGmurdcjWNdZYwUZ6WEJ+tpkkDMqTkv9Dwbwur6bM+vMiwBT8agd/opP9RjLHiY88iN4BE3WbjHNZ9lhRPUnE3E3F3vCerxrFZg7B3Vlukc3zKH5cQxRr9FRlPmrX7vF6a0TzgTRueqLmm7PVjFDB6QTcNYzGTG1HOpNav6+Z+os67HKtizBAD68mB7+T32tNsgZlb7zykwCZ6Fe9cywIAQYLjjdDkv5qT584p8hYuprugmh6exXRsvvxnsQev81S1OzhqjlnVBz18Grx+LslNjhd38KbrQ4vXW9Fxwxfmfd/8oSdV3HzLcuBBgOaws+TwKSM3aH692d0yBnFMEm2ZxaBQRYbZK9BV8NZdWZLhkGHKbiU72bXyKMX74X7DmWzX60PBi/tCIUt/pIBAGENGh2MeoQZvDvOwOukL5LiX0hDTIcI9j6CrCUdb6N4kuPfF1t9ffRUs7DnHoy3f3Mib5ee1dnpIcb9LJh8C9nSVrqNgDoS6hjBh0R6MkRR9zYxpvH9A824HQUn+pZLDaMX3kAPAImGiDRvEvHehCZG0fLrfv59zeIWfby2/4z7o8zL+L6757h13G7zlFosfrrYnlsfnfmzFPNNnEvdcHFVufigLVxRaMLtvHmTBYSHBdbxcEC7N6ekR7+V0P0NNgZlW5OnU8Q8KshSjBrqUeAAKw9QxR7dwcvZZKAcHClfgdbkkhAW9WvUHT+LyCXCUnDI6f9E8ImbLBIELwc4PpHE2TWkfSqxQk4ePdkesfXWKyDU+4q5OZ4dVgnn5iK85vzS/P1yDvdNnM/tbjCNj+FAOi5Io66sZWXktCFO/vYPCB0A4AFCzJ2hl8wRC2DnVG0uTgttQEDCDJEEWYtNQjIgdVwThRXur07ZYYcWFb/tEcNauqloHzR6vx0qLz2v0GTPIOnQeJDX4Md27L+WLdjYTUfjpe4eLIxm/mF7h5df805yHKrtXvs5VePBjXZTPtMDKDt0d1VQs92Saixv9+MfItDQJYnDr+8jZ8S3ST3CLY47a1T4caM9HCDz4ISZ1SS9upOAOJl68TZMqySEXZVx4Xjaj7jz7K+9oEUHQEuE0F3cz54BEwAlr2jRqn9bUBbK84ozEVfGYLsUT9x5SFw8baYVuekDX+Jkd8e50XYxJNv/6H5TytpZTnI/DQeOE0nEACte0PrLVZ/fWDliPDb6z4us6l7qg9OtrymrxB3Xli1zMegXEVbxpAS2wlsV8busD8ZKosSZ1SatnEBAdh5Q5Vh1uuOgJhglxwUTGz5XjCN6WQyDHyS3lYouvA36Ky7DE7u4RA79z/gNWK62poW1P7z7pk/QG9XOSkV8YqOXbgdWivPQn3Bd+TPome9AyHxz+h+aGZasTRYfumxUMKmCkQwFl4RkHwvwkyQU7btycCWig621OLt0AUQ3wbxpUe+YQqadMHMFueWSv2zd/BT/O9JA2Ns0X5z20wALOSmhxucqkmJM4rAkKa9WksAEWJuYGxlf4YsWPuTFnSWwp0TvwNRT8OgRX6jFpPdlDiuihkmQ/NDUfV8/OJ0cHQLgbaq83D39IukHJ+wFIhf8hmw7DjaK2OmmaM9iMy/20jBkiLE9i6ibN+kCov/Q+2OBy/7tjvf4u3Q9fqPudmdOf00U9CkK262OL9G5p2zsyfF45Y4ZKwt2m8WmzGsLmNXGCXpNJQ5o5K01K0AYFA1lVnAtLBNu3Gn298KpotO9ibYTA6Z4UdEQGf9FSjJemsg0tkvE5HYj0z6K4QkvgB29o5D8kMDRz8BMcnvgB3bmVyCetTfPLoKRPx6YHM8YeKjh8HZK8pwFY0owcMBbnw8QTbJiFvQVrRraNsl11EtFh8NbmdLL50KtHw79Lkoc35uuhFZwLPJ+6sPXra+pknucTWdP8sxVxzJpHkY+zJgsC1jV/jfqNiGMmdU+s7GWQSOZVGhFCNjKALtcpe8L3tmERdFscwvZS0uCMoPbSj+AXxHLgJHtxHkCoKQQ0vZCSjJegNkkp5BUuwdXMHRPQx62orInyMnNXbOBxAY+xhgmJ3CXAKKM16DpnsHyZ/FLdgKAdErtdDIPFNYGNT9d7zMwdMB/M2jgXl39RlfUcZ2F9H7rwUtIJJjROn+kIZoLaZa3RQMoOXxXZUSt04p8/JmdadrPIPacdcbX/bMgovCGObfTCPBzAJs9oX0sEtUiKfMGUXKiDdtLMEwzCZ/YVJxGKpkNMs9ru7mz+LkiCPHG2sPa5OrmB/qHTKLfEpXrHqXS3uhrmAPVF77GFC1vPLguAZD/OLd4O6v+g9rRQJ8v4ilMHbhDtJ5peP4U4z81gQvwibvDgZYR8DsQqtpc3pwRFOHiCW3Gnt0+b449spvPbWl3CbvsS44MXOHItCNO93aI5guPsW8JlJ6PQiAUm56OGV5upQ6o9LNqe8RBLxJqcU2KqxW5p2ziz/X/aYkNN5GIdDbbJTXWXDmD0AQOCkjctq/IGzCH4cUK0l6W6DqxlaoL9w7ZC9UmDRq6j8ARUyVhyIBvoOzH0x89Ag4uYfpra+xFi4OxrOeCMVtll2BxZFe959aajV8lTnendfLXXqtxh5d771/gyhr2Tc1NnufdcWLmT8YAQHBKdjbM4V/pHciqlxlhoEIYBj274u7wt4yUMzAckqdUcn/pY4DO7hFlXK2KKdM5pe9ozvFv1gWRNlfHLaHIwE1+Z9Bee4HpOkYxoKxi3YBimKqGqjA6V7Ga8Brzh/0MXJEY2a/D/5RywY91Sv3qkdV9v5Rj9AK5lg3IvO1ONvosKQOeKcAHtcjts5qyOJrHIWZmX4dFkveT8UXJO5Gd+a0s0xBExVY2qoMMbDvH+iZ2LqXYaAx7Arg8vEZn0XcNkzIg9WUOqNIrCRtYy4AxhTX6HhCxdKgrK28+aGVMp9ROi5lpqtAADmMJZfegoaiH8hPES/ouGXfg7u/upe+viKn+9x/gpBXPUgieq4fPe9jcPF6kIGi+FSPipzGpHxEm9bnHvbEzY+T5Jbbq5SiG+01ti6f48ObQJE4s4sRs/D8AyMarcYefQGdd7Qpb2QRL0nf9cw6BgGEgBTsKn/uHV/7BT+ZibbrfCWwqxnpYdN0XjbMAuqd0c0bNwKBfUKlklYriwB5vjQ0+9PuedFNuKfBHQysFic9DZNJ+FBw9o8ktygaTh6jYPzyfQMFTarEIie2pRwVOb05pMhJ8elesaoeFUihp3qOS6CemlK3jIVBwwfjZHY+HAigTqplSgpIvifEWLiTZWqvUmvh96H11mSPXkeD4UTT4+lVuFuXlPmdqReCzCJFBOTAqj/TO7ZsBz8lGYdB1aoMUOoQILDUjN1hW6gEiHJnVPDGK0FsB9ZgQkcqNbYGWQQIciUR17fw5sd34c6+1mASXW0Q8evg1vEnQcirIVX0j3wY4hZs01hwhKrt6+58BVV52wYVOQ083Uc+DGVX/g11d74mI6LjHt4D3mHmfxHeEC3PT/ImbD56xrLHC/1n3LM6vsHz/u2FTRyR1dml6+8PR4E8/6lPy23+nuuKGzNfPQI4YG0ZotjC7byUSULCwbL6PJv4YGVyIvjS5yMbqdyWcmcUKSdNSz1KANCX74ZKBHWRhWHtXGHs3W28lCQB4eCmy1JmriICBKAWnaiTkqtvnEZoWitOQ+G5lzUWNKkSJO5phLKcd6Gl/OSgjz0CJkLYxJeh+GIqyMQ8GBH/O4iZ9Y5Zn+oXBeJZq8Ntt2BJ8YAcPHozvcdVWV1+5X23nsxrnt1WZ5fGL7GKCf61wqxl39UyT6z6gMesUY8AhvFzhJF5W/kpiV24s02yVwx3PTDAjl1MD3uU6itkFGdUnLZxNQbYT1Qra6ny5IA1nusdW7KDnzJDBiy2pdpBB70RLVNJ9tskz6ezZyT57D64g9JQLVFhEmrtiarn0dBU0KTKTrLI6eKrwGt5kK+N6JyQLFwuIfNJJ6w8QLYNNceIdsOzXo9jHNF+7D0im3OcRrTPMMdZGHNPPluWcyyw2ers0hez+GudWVPOtzIOqb4AMuuGQ0CaJwnP2cabH90kd2NSQvqRImBNxu7wA1RfHaM4o0hJyabUFsDAj2qFLUmeDOyqjvcm1nzGn838sqTo4Hgtt+D2iafJaCQawXFPQsys99Q8uxPQdP8I3OP+YwifqOaCpqEKI9L8zvocKMl8c0iRE4rSjlv+PRmtNfVwsyfytyTJmSdLBeD9ppTV2zlK+rodWNEgMKjfG1JvdXYZckTzDjXkj7zfw9x/Q0Bk1g6LQIE0OGsbf35YtdR7pG1DRbRmpI80SgMV4zmjaakoufUVWzw4EWFferh3UtN3PVMtvg0hHc9Pm2d31IGp4tpHUHv7S9IEO3sniJn9b2i6f5CsmkdD28iqMgZ93Z1+hMprH5FFTl4hMyFu/lZAnKOmHiwMmj4YL8d9HAjmL/d+8DGiLnBWsdV26zkW2FzHZ8us1j5dv0MsnGh4fGcly5UnM38Foa7KM/MtCoFSqX/2Nv48/xJpgE1SLxIAn3LTwzca49CM54y+82oS4MQNYyhNV5lCcCjcx5/cfbB3EvOMZtRDGp5HVLEDU7/TmbDkc7KHvKCjBPJ/XgNSUQep4fCR1eGNQI5oZ20W+ITPA5a9o1EtVif8j1Gym5N9wOZpnBTxsXeW5PhOKrPa72CeZ3dOkVuP1dqnzxfJSSDPe/LTcobuSR/wmDU6I1Aj887Z0ZPicVscYmvFhJMy0sPzdAZMiwVGc0bR3pK01GwAmKmFHhY9hY873d7TM014QphIKe+WRYNiZOXV8YiiyvaCsy+BuKeP0MEvYgnEzv0Q2BzPAY20iawaWX1KxC8IJDLXhts2sb0qIJ2D27Pco5qtNjWmmSPOOuffZrX26fvlCKwRZj30PVPQpC9+zDrdEWjCPXLTeXMcc8WjbKFV7eWM9PBk3VHSboVxndHNqX8EAnZrp4rlzWqXu+R91ZNMXBCNnmR52tNbY+RM1t75GtoqzwKOy8DVZzSMTPoruAeg73zftZWKOuHOyWcGioowkiKOGKiaHzXl7xA+YYOKfFLdOjTREalIN8j6V5yMcUhUHI5XYmUxx1M4ho7nRoVOMhZR9MOIBs00ElRsZmEyEq50Zk2+yBQ0WdixWby67bjrjc/5yRhXFGu10XmCgJe4u8M/M9ZhGdUZrd240SnAHWsHDKyKqLlZ7n41nT+bc0UcaQt/DRnr7qmUiyKeKM+z4uqHA06l4sSoGW9B6LgXBxxS5YImNBflh8Yt3A6+IxeopVpSjKxyXIMhfvFuQJ2WLGG4sYlbWybKmbun+rB6A2cXOVvCORqi448hjQIphjNciCpAXHCoIT+MKWgy5Hoxa/VEoBt3vPUNf4bktChhip4i6LpMKHJk+VzZEio0loJGdUaR0pK0jekA2EvGMsCUcmtl3jm7+HPcb0rC4k25r63shQqDEG1TY7F6VjBEpZS47DvwDnlQG6b87D5qyqswMukvGjk/UWS1vuBbCI5bZ5biI33OlQXQ8u/xcokfh2AKWFQAaMeW3/Sbft/qc2iz/DpvVjv2Wr2den1HcKhbvaPCwZkvM0rVrz46MWtsCwEBwSnY1zOVd7h3glXkdhMAu7np4RuMeYrGd0bf+ftUwPFcYxphbNkVMr/sbbx5fsXSwFhj72W78gkovfzObx2NAPxGLYbI6W+Ao1sIdDZcgXsZ/xjIA/UJS4H4JZ8By47zG1yW/+yu7bn/IYq4McVHzqSFqAGM48vnesXVmr8VlrYHque8SmchN9unw+rt1BMecO6R3Vi7tYL5nugLILOOEgREYH//QM+k1n2CqUbLtaREUU1CWKxpGTtDr2qaZsjnRndG+6KjqZcAwOIOo1galLWVPy+kUuobYQjIzFrNCHQ1XoPbx58CHJdCxNR/QNiEl6AvB7RvKH7u6BoMSY/9DA7ODwIf6gqa3P2t5zU7JRDPXBeOM913hrlOnmPqrzv6dU/WfOMse4bQHr9+KKjR6u005JSCq3ozl+yrY74vhoDIrKUEASnYVR7rHV/7JT/ZEvP8szPSw41OU2kqZ/R5APiKklM1thAM5LfEodlbu+dHNeAeDLm0sfFGJUe4DIoubISWsuNqqZZQ96S8wytA1NMAqpxRpKaIXw+3flkHwu5KUmvE/xm/+DOwt4LOqxGu+KU3xuJG/4VgguM26hb+M+53sezlD6gTjLqb+YQTAF17Q+ut3k5DEU7M6bg0KaON+d4YCiSznhIE5IDVn+6NL9vJn5eMAzyItlAi3UhCCOKFjN0jvzaS9AGxJnFG0W7StNRWAsDX2AbpLR8DQa4o4vpW/vyxHXIzsJfrrbjlLkQtNtkcD5DLRHDz6CrA5WKYuPIQuHgPzYYQdNyHm8ceJzsvDX2mf4CBbh2aLAM7F3vi9tYkuWVUV5kRUoxFlAQkF9sMGfWZwLaSVrbYZuzV92ot/Kn+dmiZgPn+6Asgs45yBHCC1Zohji3cxps3WUTY07gQEWvLSA8zSTcXkzmj4rTUDzGAf1B+qgYKJADryBTF3tnKS0nqJawghGYgHqZYjtpq1t/9Fspy3gV7jicERD8CdXf3qHUylZ/gUSelEWPXq1XVWnhEkYEYYG3vJkqFgU4QaoqzseQ92K7CSz4TK20mClbowc+66c6zxGc/k14zTE7Urt1e4eQkkNM3GGJSRPTfjACAc2VVMC7QDwJdaexD6W+iSVcSBPBzxFF52/jzErtwJ2+Tbq7NZgT8N2N3+OvaTDV0jsmcUeLd16KlcnmJoQpTtV4OWOO53riSnYJ506U4y4EquYwczQg0lxwl+8XjcsmgyYGxj8GYeZ8oCRhcnKT89I4cVdRNSTF/FHGN1uR/BuW5H2hF86RZY/PNeD5CfmOGH8EUYmhxBG4jW7NdwlotLjddC9NUTul0kGafCGixGXv1xQmtc+mRXV+ztYLJsTUERAA4WlQKTx48AcHurnBg9XKYNILpwGogpL8txyR5krArW3nzY5rlbkHUyDRcij3Oijn/WWip4ZI0SzCZM4pUEaelHsIAHtOslvFmSAlW9QnhuOrd/NlMRMF4MGuULOLXQcHZDcBvvTMw1zN4GiQ+9DXYsR/8xa0Y5XTyGAXjl+8DRzeUykuQPebvc/8J9hwPGL98L/nf/aOvN/3/IHjMWrINqCWOOQF45tMjmYIlbc/ON6mi0t5FNErb+ZY+T44RlftDGmzGXkPPK7iyN3PJfqagSV8cq7t4sOjbg1DZ2U2KYNux4LNHFsG6cXG/tSHRVzKzThGBAklw1jb+grBqmddIMyNzOCM9/HFT6WBSZ1S6+dXFBEGcMZVxivuICfvSw4IJzd8KZjCRBHMcgIo9lQuOWCw2jHtkP3gG9fEFD3JE3cMg8aFvBhxLmYQPt088DbzmfLIv/IQVByyGtF4b+Ee6wqW3xsps5slZG0yGnYNBS+CsIpvjlTwc3NTSaye3Obv1vS/jL3dcmshlCpp0xa9bJIY1B36BixU1Q5b+sn4VLI4yt9+kq0X0n18qC7i0vXtu4H1ZYLRZtCWwJRm7w86aam+TOqPIKEla6nUAMNmzo5BwKNovmNJ5QJA001SgMvtoj4BywVH/M7xU2A43jz0BqIoedUhKXPoVuPoO7oBYcfUjqL65g9wsYelXv3Vc0n5vus50scfubE2SJtJVPzrqZceRXPWbWjaVjroZU6ernl1XS9wENme3IZgu+rHubkh5b4IhMmxprVSOw19PXYCv8u4OMRs913OfWwMjvR68StkSNqawtVrmnbODN8/zjnSE6VoAY3AjY1e4SdNaTO+Mbk79PRDwubEPkY873f6WP030iyiR+UVtbLCHkS+XCkAuEwKb46miR3zfQuWCo4DoFSAVdkBH3SWw57jDuGXfgyq+0Jr8dCjP/Q9Z5oOe6b1CLD/ojQF0vJMo5wU5EUyoQYd76xTQlekR22BznJL1jqLMi37tNme3DldjyFSWnKheu63CzbFXTr+CEUMMM8JaVLD08eXr8MZ5RBXeN+IDfKGguY383xumjIdPH5rHPNMbAXtlkU24R+4u3mynq+IIozNDYAT84eLu8C9MYNbAFiZ3RtHO4rTURgzAKJnPnbhL3pc9s/BfhbEm9epNeWh030sm6YHqm9uhoWg/ScXUP5w9IyB84p/BP/Jh8mn9wRhcpNT/c9T6c+yiXeAXsXSIySgn9O6ZP0BHbSaZQzrx0SPAcTHKlTIp3M9Gyq8l+xLW1tfY6Bh6J9TcdvDqMfovaaMbouMGYhZ+58CIRiaKriNurjzptdXbK5nvmQbc+guWcAK5pQC/Gz8WusVi+Lm4DDAM4Pg65olex6tn8PR23PX65/xkFlcUm2SwMNUCmjLSw01eRGUeZ3Rz6iaMgDQqgWyWuV37TDCbfVkUNYFKuYwsXRAgoL36IhT9+ldADqm64ewZCQlLPh9UWKRM34TWoi5MkdP+qaLH/GDnFfWhR/3oUYTUkkeyH575bARTsKTrGWKAyQNmFRGAEfa6rrWC+bK9ofX//9ephRBo0wjwEeWCzMU/1jNRZTVnUtPFgyXfH4ay9k5yxryIMPhw0Rwhvtk8AAAgAElEQVRYsf8oNPB6YIyfD1x4bjX4OjvR6FRtR5Vu3Dn/G8F0yeneeEpff///3x1p3N3hm02NpFn+9SbS/u4vBbyZCmPrZV45O/hz3W9KwuKpkMfI0BcBAuoKvoOy7DQgCJwUgnI83f3HkRROnXXZIBY8OHL0/J740B7wCHzwxx0qSio4+0forLtMrh9cPd+nF3Jaq/PTofLa/8j/by1dlkKdiexNCXLLzzPQ9/oYsI7Flt/xn37fZqODF/3a7tY7ipkcSD3u0IRLbdkTsjqY750SdsoFS56OHDj59GOkY/rMkdPk7P+bO538DzPMi0APwSnY1zOFf6R3IiWHwSY4Aed2B7aY2iqzOKPISEnaqzsBiJf1NbhC5pe9g5fiWygNGq2vDGYddQgo9o5HBUdj5n0MXiPQd6PviiGi+5ayE3Cf+zqZQ4qGqnxQ5Qp7FEWNnfM+oCf+nrYiqLz+CfBabqt1VqmzyHSSnOyhYHuSjPljSk/IHbx6Mr0Tamw2wlXm2pt5xavTZu3X89oMLFuyv64guLKX+f79hohywRILw+CHJ5bB0phRsOanX+B0aSU42NnBr8+uhmmhJn/NNfS4rXa9CLe/f7B3UutewVT9/7gisF0Zu8P+ZA6QzOaMit/ZOBbDsQJdjb4nDcra2j0vpELuG6HrWma+cRBQzN8cruAI7Y54RW+feIYkqkcDRU4TH/4W2I5eA8q1Vf1KRkhRFFTdcPNLhPjF6eDoFmIco0wkFQOie1M83hHiQjB8kXpi7hHVmOsU3DlNz+UWv6yHLc89Gthks/YbeoB2crzyyW2VXg69ck9DZVn6elUFS+8vnAWvzpwMRS1tkPL1T9AlEsOiqJFwcM0j4MS2xcwYep+yFOwrjgoS67/qmaU7NSAL4jN2hheaw0KzOaPIWHFa6o8YwBotDMdvSUIubeUtiGyQe1i296GFsZY2hd96F/KPPUFGPNXneT6wSpnOSVXOp3KFvSImIQnPQsTU18GO7WxpUA3R93cj5ddmBzAFS4YcpP/U0mYWRxpgiAxLXksANO8NrbdZ+6k4O9du2dXVOyoozb2jQi9Ty/i1vBqW7T0C/QVLLyQlwLaH5pME9x9lX4c3f+2rqkcV9C9PGW9q9Zj9dEBADqy606KE8p3dc2bhgLG0WPpTRnr4Wi3mGWWKWZ1R6aZXkwmMeMAZMdTE3qviiGuf8uaP7cCd/YyCACPUYARQJPPu6RdIOdryfdYX7oWSrDfJNWxHb5iw4idw8Y4ZpIugsxTKr7wPnbWXgO3kDT7hCyB03Ivkk701jJm+BPe5SPlca7DFXDZgGFEVMKvY5mmwfglsqepiS20eB0PuYWipIHPhAdstaFIuWEKtPn9Ztwp8nB0B5ZA+vPcIXKtrBG8nR+A+vxZG+2nPjIUirtzKGth3uxjeW5DM9LU35KLquBYnoPWieHTRdv6CSSLc7kF7QyU5BAazuLvCs3UUT9l0szqjyArp5ldPEQShxN2DdWSKou9s5c+bKMA57pRZywgyCgKKzmjcgq0QEL1S4z7oab/g3MvQXn2BnDty0iswavJGjeusZUKIM2SnJcj0z+2xFiAMtIPtIs72SSq3eRzzPXiXC9z5TGMPA+9TUmZ79rjsdpu7T+oKlib/1ns+t7YRFuw5ABK5HFbHx8KeVUvBnqVNsA2gQyiCP534FQ4XlpCnE+LhxvS1N/Ce6rmcd1kcfXMrLyWxG3ca9JcEAdhpbnrYQ3rKpWSZ2Z1R2eZXl+IEcQpZgwPWeE4UV7Kje+50Kdg7UGIhI8ToCLTXcOHOyWfIfUbE/w5iZr2jFc1SRw0Xbp98luwzr6ovvdEVN9MGjnZQuH2SLA6zdC4qM+GnuK1raHuW66jm2TRQxawqtLDFl84GMm0uKTgEYsne2uLgaqHput1QoLQhItQVLD0a96AL5dsXLsN/Ll0lt9n7+MOkQ6ppyHECDhXeJx1RnlgyaDp69v9ixWJ4KnGMJjHM59QjILkhDr+ylT8/tkXuRpJzY8B66GJ6aB9NgpmG2Z1RZHfXpn8dPSuM897Nn23z/6iY6R4YtK2QVwM3j64CSW8rODj5wISVh7R6SpcI2+DmkUcBrXd0DYakx34GB2drb7NN8N9OIFrCnPFIg0BnFpMI+IyvLGG7Cwfnd9ggNjLAS34IbbR5HKg4ejs5Ub52S7k/R4y7USGPzjKGK1jqdw7aeoUw/5sDUNzaDmGe7pD1/FpAbUCHG/U8Prxw7KzKXvZoXX+FvqLDS2ecrFW3Amlw1pau+Z3f75yg+TnTyCDQwhlNeanqMcCwQ0a2lRGvJwJkVTuGAYbZqZSAPi+6sBH4Lbchdu5/BlE6DbclahV659Tz0NWQazPO6NOj8Nw5/jhT+aznXVRa1h04u4hpiv0bKD+OaOiWsggGDwrullu3NPeJHZVW/z1FOaCLvj0IvdI+5hLFgqV+GM+WVcEj+44AasKkqf2nUCqDndfyYdPFy4AirmhE+XhBYoAfHCnqe6ZHo79CnxYOCAX3xZJFEDg8znnnk8PmtoE2dyHl5ZpcIAibr2Y094VQ3r+3swzunv0jBMU+AWET/qj2+R05lshZHdzmc3hrEL1T/rHVgAqVEFUT6i9vz7Hef0un+eKZL0YyHZaouuN2DtIbftNKJ1Elz9LlXPbuvFHh0svgQdFBhpf2cOcfaLDaAkPlgiXkNJ55+jEy+tk/UOT0lVMXIf3aLbL956mnH4f5EWEqEUaR098dPgW3m1rJz9FT/OZ5MyHYzRWeP3pGZYU+RUfFiNETAQzDrrI3fUyLP7po44zOf6lmLY4RP+iJKbPMCAggCqZbx58EubQXhusTr+/WijmjiK4pOtnkHcj0VV3ndcFOcPmdRBlTYKIzcuoXOPnzuB6j66zWWdAVqhonETfTt53BQ1fghpmflNF+eVxOu9V9bzUVLPVDgtp+zv76R0CO65SQIDi5fhV4OHIGIYbyQd++kA27rt0a+DlqHfrVysXQwBfAw98fJrlJ0UA//2n18iEyKDwyRpQOCLCAeNI+bcuPOiwx2lTaOKPIwpQN1TcA4EF/SKOZzQjWBgHlfvGaCO21kdk/RyrugrunX4TuxutkJ6YJj/wIrr5jdRFhMXMdWUTxtsnyaBYAwxBN4al5jK676eTPm0ihSIsWJbTDbx4KbmTwoPYUZUu/qy0NqhVaVaXNmdJKeOzHn8mn9OHyNw8U3If1h06SiCq3/+yna9rwy69Q0dFFznHnOMDOZQvg8bGx0CORwKM/HIPs6nrysyA3F7j43BqI9Lb53gLU3lD9peU5pH1Cm5cUmjmjtU8B4Pv0x5ZZSTUCqF/8XZTX2XiNFK1bL3gCam9/CSJ+HUnd1N9lCT3LF/36V7K9JxqR0/41bAoA1TaZUh6GgeCtOFljuCtEmXJfW9jLb+Y9gZ0drpY3zxYwULJR8H1oPYMHxQdvJ8XL1n1aEWQvsa67dqO+CdYePAEvTR5HdlhSdgZkOA7PHjkNyCF1ZtuTjuTE4L7eCk09AvjLyQvwc3HZANqPjY0hHVHEQ6pNhT7Fx8SI0xEBAoh1nLQt+3VcZrTptHJGkZVMdNRoZ623YOWOScFxT0LMrPcAYw0X6COgJv8zKM/9YGBftpMP2eJTJu4e+NmIsevJ5/nhZemtutkXPhWO584LZAqWqD4IzA4vDph5z6qiVVRgdNa/tbiFI2FwoQJMBRnundIrj++qnE6xWLOL64+M2rGGugL3Wjtg7tc/kjyh/e0/UU96ZbqmCG9PSF++AOaOCiMdWm0q9M1uOKMAraKi6Dho54wyuaP0/JYot+fUFM1ETmfFtY+gJn+3SoOQ8xk14y2Sl1RdlT49kdBeq6k+BPf3UUyHJe0R034m2703y2d8FUMFpwRZkZsgK8+zi8FF+6uk9czw+z3c+Yest6BJGQiUA4qKl9BAEc+HYkYNoWtKnTEJNqXMGNSj/mhRKTx58ARTsKT1zTL9RDrlivZbTztntC86WnMFgKBFhZfprwlddxwc6dS2oKm3qwKq83dBW+U5MiLq5B4OATErISThuYFne7pabIhewU5EzjuJ8hmGyGDWqkfAdVRzjmtoO4OvEkRdbFnOL4HNDC5G+vJMvtCak5DbafX4IoqmJ346DufKqsjWnaviouGLvDsDdE2oVSgqUBrj5zMI6aKWdrJTE+ImRYMpWDLSRTRMbK5D2ie0i/LT0xlleEcNu2parkbRS1RIBAQOdmwX8j/DDeWCJnU95bXc3mqncezg3tYkWYQ9BkwXMSOdsv+U8hqWo1g1x4yR9rQEsTgQtftCG0ItQVcL1VGy7LvaCv9a4WgL1V8rtW82NMO8b34a4B/tX4Tomj5cNAc2TB4Pyk/7qir0zz3zBIwPsvZGJlpBSptJdOEVVQaEls7ob9HRDACCoSkxwhVGVE1Vedug7u43gHrE9w//qEcgZva7wOaor3aUCNvh1vG1IOjoIzBWV9CEnNzyKx8Ayi919x9vBCtoK1L45lh57ShXgumGY6QjwoBoCJhdHGwk8RYv9mhwU32PnXyExRtCUwPspXjJui3loXZSwommKhqs1s6r+bDxdMYgOSvGRMGnS1NghPvQxlS6FCyhNqHcqlo4cb8cRDIZxPh4k5FXxG9KW4fEYETpIQADjMtO+ziFHtoM1oK2Zz9vQ+1SAnCyZz0zqEOAJLE/8wfo7SpXKVSbanlNBU2Kezh7RsL45fuA4xpEnRE0lrQmDL+yMAin3RMIjSHTWTU7J8kVv8llDMZqkLvh2X2l2K2HwUfnm6X9Avd2yZXHd1dZLcbIufzo8nVIu3iZpGtKX74QHo+PVeks6lKwhCr41x8+NUAFpYj41JAg+HzFoiFP/9qfCjNTEwIsDHvIftPHZu1Br05H2jqjSOGUDdUnAOBhTQAzn2uHAKJSunP6BRD3NJALnD0jwM0vATrqskEqbB8QEjntnxA2YcOwQlUVNIWO/z20V1+EovN/AbmsL2cocPQTEJP8DtixnbVT0oJnTfImuC9FMwVLxj5C5+COTPeopjnG3sdS5Tc7SjLP+bUy+Bj5ACPu9XDnHrbegibkZN5v7SD70COHVN3QpWBJea6yTMR5+t6CZPjbtCSygxMzqEOAAOIkJ23LMuokUiuJ1s7o3JerkzECLlFrsm1KU+QLRbmecQu3gXdIMkmogJ7qS7Lfhsbin0hwtGvNObSgySskGTpqs0gZqMApasb/wYiEZ6y2Wl7xJgU6Qc57iTKrL2ygw7fHK7G6kOMpsM4OCRQALGHhhT+NaGTwoQBLTSKmnG+5En+ty2ojpJrsV24pmhw+Ao4+uVJthyXk4B4quE+mAPx38RzyeV4sk8ORolJ47SwXUDcnNJ5KHENW8Ls4sDWpwHyuJQIYgc1ib/44W8vpJp9Ga2cUoZHycvVeIGCdyZGxsg3rC/dCSdabZLejccu+H5LHKeTVwM2jq0DS2wqOrsGQ9NjP4OA8fOK5ckFTP2TI2R27aCd4jbAN34zDIko+nSQPZWNgtTlkNPo6iAJnFznSSB9aqrI/pEEkxwgGJ+OfjmjZNzU1/g0im8sR17alqPIRIIcUx4khBVDVXTxYe+AXyGtoJpe8kJQA2x6az0RIqbjDBOxz2PzJeipEGUsG/Z3RP1WPBRwKjAWALchFUdHbJ54GXnM+xM3/FAJiHh1itqS3BfIOrwBRTwO4eEXDhJUHADmVmkZ30w2yfz0u7/uLFuWcxs3fCg7OfpqWWsfnBCH551i8IsqNsOrqWrocFostu+U/vYSWFXFyOQ4dXXxwc3UCx2GeNU2BJdevI7/WUTjBFHvZ+h5sKXFv/SdlozAZMbhpuxUDo0vBki4wKEda96xaSkZJmWEYAgSLiOe8vaXQMCnGXU17ZxSZn/Jy9VYg4K/GhcK6pKOKedT9yNkrCtz9x8Gtn9cCxzWYdDIdnHyHGNtRw4XbJ58l+2egPM8xKR9p6IlAQFvVr4PyQ0PHvQgRU14Dlr3tBGSeCMNzFgfhthECpsFXhOPD53qNrTU7y4ZUJoP8u+Ww9/CvcI6bB7UNrUPQcXF2hOmT4uCZ1Qth8dxJgP6/qUaFc2/mZZ9OJm/URIB7tktyVu2usonfA9oWLKGq+aPFpfBe5hVA/KPoyf2hmAj427SJMDkkSG3l/NmyKnhk3xEgCIApIUFwcv0qtc/+JjpeS99mm0PaJ3+juxEW4YwueqnJX4ZJKgkgrL8KhoIbg3rBF5zdAPzWO6Q0FKVEz+8B0SsgbsHWIU6miF8Pt35ZB8LuSmCx2DDukf3gGTRFrSboeb46Px0qr/2PnIO6KY2e+18IjF1Fx6ZeFCCqWsREb4L7MlOwZDR8VQn2iG245hTQpf5yGlkboUgCe346C5s/3gv8nl6td2Pb28OmV9fDS88sBydH49PP9trLrx0OajIbTloDY0UTIwr53LnHGs3+h5IpIEWtQhEp/v22DpXP6egJ/4/Hz8ORoj4KQOWhjjQfzWvkCyD5y/1Q280HN44DZDy3BhIDbeSljeLDwwB67YE1Ckv7XwvFoikXZxHOKLI6ZUPNGwDEvylHwAoFini1UJbzLrRWnh1knSpnFD3hF5z9I3TWXSbnDm7zSUBXwzXgtdyG0MTnSacT8Yfe574OrRVnyPko2hq/eDcZfbWlEeBIXPn3OLnNFi6Y66z9p93vYDnINeePGEHBvDul8OxfP4KKmka9pcdEhsCP6W9AbJSReekxaP8+pH5wexy9tWYWaovA9LMtV8bcsI2CJtSzftuVPHh56gTwd3kQJ0KR080XL8P7WVcHwebl5Aidwge81ujDl6eMh3fmJw+q1s+tbSS7OEnkcvB2cgTu82thtJ9ZvvLaHjtt5xEE8SZn85b3aauggmIW44z2OaTVZchfsgRgza0jQcjJvvAVV/87oAri/FR8pkdP+fez3oDmkqPkHERQHzPrPdLplEsFcI/7T2gpOw4cl0CYuPIQOLqHgmIU1ebyQ39Dkm0HpZ9OlAdzWMTwLavMfQmsbH+MRZQFJBdHmcOsMxnX4ek/fwi9QvHA9iwWBslTE+DRpTMhMjwIRkeHgh2rj46mtKIeistq4ejpy5B99S5ZsNE/fLzc4dieNJiYEG1UU04GtpR1sKVmwcuohtFYOAaYYNnXVY1+jWKbxb2qsxvmfvMTNPB6yJNamzAadixbQDqc7b0i+Cj7Gmy/enOgtSj6+f+WzIU18aPBnsWCDb+ch+9u9aU3LooaCQfXPAJObHsanzpNVcOg3GHTJxZzDy3KGZ27ofoZDGAPTY+edmqpqnaPmf1vGDF2PSh/puiIIkPQ54Xn/wyITxTRP41fvhcQdRMa6Pm/oyYTQsf93qbyQ/sOGJO9HicrjXYjmKx6E994tqvoks/Eilkm3haKS2tg8dp/QXsnj9w6wM8LPnzrRVi5dAag53dNA+WXHjudA6+/9yU0t3aS08dEh8Hp/e+Dn4+HpuV6f37Xo+fSLfduk+Olt8JWspAtxovXf1IejeGE5sthJTYrmnG5ph4W7jkIMhwnOUq5z62BkV6D73k9jw+vnM6An4tRfKlvIIczIcAPrtX1vTwgztET61fBgsjwQSih4qn067dgxegoCPd0t0IEKTIJI5512LTlW4qkGV2MRTmjCI2UDTVMm1AdroXyM3w/tZO4pxEKz70MBIFD0Jg1JDG9cuFRTX46lOf+h9wtYelX4DtygQ47W+fUx0Lll5cGEzOt0zp6W+Ua3nbJNbzFpM4VciSff+VjOHKqj55vxeIZsPODP4OX59CWiJrQ6+ziwzN/+wguXMonp77+5zXwfxvXAYYZ59dwu4M0+1RAS99fkMwwKQJerZLLj35eZZO/J1CXpfl7DoBQKoPZI0Pg2FOPgqsavtCStk5488KlQU5p/0G9Oz8Z/jFryqBCJ8XiKV9nJ9j3xMOQMirMpGdrGZsRXIe0LbRs+6kOP+P8FjTiac39c+1cTI4PbpprxP3oLBpFL0X8WrJPvINLAEnJZMce+nKs+LSO7LHneAAQcpBJetT2lkfzKq5+BNU3d4CdvRNMWHmQ7NZky2O8F5755xicqVA20yXwTaost3cRmjRN5+rNe7DkyX+BRCqDmZPHwqEv/w/c3fTPzuDxBfD4i+/C5euFEBzoA+d/+hBGhgYYBVE5BuX7Q+pNipdRDLFQoVEFfO7sn22joEnxiNDz/OyvfwRE06QuMqp8pNnV9bDku0Nkniga8yLC4KfVy4dU0St2cPJ05MDJpx+DySMCLfSGGE9tDFgp7LT/cY23A/WSLc4ZRRCkbKj5GoB4jno4LEMiciIrr30E9QXfkZFNxYEKiSKnvwmewaiQ9sHxKveTR2ucPEaRfeMd3UYMMRxV5CP+UESG7x4wgSTKt3fQPRpkGYhq1tLPkcj9YJx8muaZzAyjIIBBW+CsoqGcZEbZ7IHQf2/dD+9v/QFQfujPe96BecmGU5xezL4FK559m8wj/XrLq7BmhfEKsA8GNbSL7AmmkMnI90Sd+BlnmnNH53Xb3O+Nj7Kvw5u/9jVP1ERejwqhENk9t7KWnB/l4wVnnn4MwpSe4JU5SFeMiYIob0/oEokhxsebzE0NMuAPRTNdESNsi33jkPbx80YQbFSRFumMLvhDfZjcToaSTWyuV1hnfQ4UnvsTSEUdw14MVZyfyv3kwya8BKgPvaLTioSiivnCsy9BZ/0Vsq1n/JLPwXfkQqNeRDoLZ7Og/JOJMn8nO7Bdb9zMB8TiSK/5Ty01KVWRSCyBpzZ8AGe5N2DW1Hg49NUmcKWAK7SnVwSPv7AZLl0tgPWPz4fdH/7NaE/1V7w7r5W59JoUNzNfFVptjwHwV3xV3eLdJLapCDWidlp/6CQgzlA0Vo6Jht2PLCSr4xVHU48Anjp4AlBkFA110U7lbk/qDjl1xiTYlDLDdgueMJCycVkUtnlbDa2+CFooY5HOKLIrZUP1v/4/haZFUBZocQ5aTUF0SoXn/0QWF6HhHTILAkc/DiyWA/Bab0ND4V7y6b1/oE5LsbPfBzt2P+3G0H7ycQu2gX/UsgGHtKe9mHR2e7vKSTGDqZ60UtO6JhFAvDYWL4p1w5le32Y8WSf/rkyP0Q0mTZHo6u6B5b97G27eLYXXXl4NaX9/mjIE0v73PXy06wDMmBQHR79JA1cX43SSrXcScy/6thkv9EoZItYryEGMF677uDQOI4yUHExT6AQSKfzt1MWBynhUkIR60S+PjQSOvR1crmmAL/PukLmlaKDPf3hiGTwaN5hlQrnbU//cpOAAkn+0RdALZ0orB6rzbbmvPYbBG+xNn3xA0ysxrFoW64z2OaQ1dwGIeEsEXledFZ/NURHS2IU7wDt09qCoJnJES7Pfhqb7hwfEq6qSv5f5T2i6d3BgjmfwNHD2HAX81sIBonz0Iaq6j07eTFI92ep4NITIfniEnCkCMfMF8Iyrue3o22NSMtumlg6Yu+rvZHelbe/9CV54agllKGz76hj8699f/T/2rgMsiuN9v3v03gQRsfeO3dghxm7svWtUwGjU2GKMYjQaC2CJJWrsldgSS9RYALFrsDeagFIF6fXu9v+f9QcecMAd3B27ezvPkycJN/PNN+83u/fezFdQzcEWvqc2wN5OPXkUc0TSR8erRpfft0BlK9dOQVaxWTcH747QuoAmUoXpxPPXmHfxOuLTM0s0/vQ2zbGxrwuT3imvyav2NKNtC/zSo0uB3KSFia+84Cd5kxP55PqfuARwmgwxi6Oe6Xt4cjawg9P4u7hGDqYp6SlteL2F3ffG2wcbGfLZ5KstsKs7QO6yyakpiYCPfLzrf58X7U+qMZFI+qToe3JlkKv5uh1/QtVmE0FROtoAr9w1NrekfWc3kHDmVOlDygcs278MQzoNgbOTM3RE/LFdlS4vs2lKs7W/1UlG/7p0i3EBUDcZBU3nHKwepf6ST1r7llB84XWeJPt1Oxur0dN9xbVTb09CSh/HxOFaWARCEpOYQKWzr0IYf0/SigtYkg1sIienOwf2xHinJnKJIzlhJVf+59+EMkn4r00eifqVrEpcGAmIGnviPGa2b4mfXTpx+npfRNFDdJd7f0oazsHGaTJK8HZ2DT8OCiM4iL3CKouzk/Ho7Djm1JKcYjbvu0du1Hz+r0mpGG9uLEXUi6PMn4wsaqLl10eZakl5LS+1U3LsfwX0IAFQDV08mch8bW42BvTdtU6S9lzC4MCVA1hxaAWjsoONAxaNWITebXpDV4fbJ9uUjvRZ5U6vNH4DEvchCS7DFiAsIoa5oidX9apqXjtO4Kd1+1Gruj2unVgPu0qWqhJdRM6/tgnPYgyzNI6f2hbEYcGdL8TerR+YzKn3ijrg9nn2mvEpJY0EHRHiWMe64DNQOGBp9Vdd8H2ntiWeYJ55GYQRx88ycrf274FpbZoXq/6j6Dj03P9nPiH+sVsHxt+Ui40G7WPg4T2Si7rn6cx5Mtp1RmQ9HZFUfgFcLltGRvecjDg8PDkQWWlRsG8wFI1cvEpdGSGbpN58nu9nzTZzUKvt3ALjSJWmtA8vkBBxHYamDgzR/RRZz/ltUSo+JXXQFSHMs6XY2kQX6stIXi4Niw5OSEnA2LVjEfQ+qMCH1mbWWDhiIQa0HwBD/YLBAypWQW3i9K3S/aybhWv8RCk9Iwsjpq+C763H6NG1FY7t+FEldeXFEgkmzlqHMxdvoXvHFvDZuRQmKgiMKs4Ab0wz/O5afdQ4fmrbEFwWTCN50K7wROv47FpcXkZ5dCenpFPPXMSRJy8ZMfuG9AHx85RthQOWSovIzxv7X1QsXPYeR0auGJNbNcXvX/csVlVCiCef/ofxNS0ugr8869TkWKmOTn3Dn9YXfPlrUgEVzMUL1sH3uvWyZNSmujOa9v4dIh2DUs1PAp6eXXIl9ZSYk05SClTPUD2+aaUqw6EO8xpKnjW24JYv8plbZ/D9zu+LRdnUyBRzBzzXsEkAACAASURBVM/FiG4jYGzwuY40F8xiVjfmtolD4hcVoWteoJEqUzsFPgtGz5GLmdKibhMHYMPy6WpdWqqe+PYZ+9gKwU+tC+OocP0s6bNxnsFafVJN0jm5/v0vXsYn4MqkEahs+vmdVDhgqZaVBS5PHK5QtSXZhPvjWjTGnsEl+3mT/u7nrjCnqFzNV0rR1I96Kzw5H8zNCzJK3kkubuH/0UBLjr6f/qc2jYQIP+a/bap/dlUkaZwCz4xA+segAnXiS1srqb70+Nx4pMQGMkFILb8+BosqbUsbptWfD6wqCRjgSHMqYCkpLQmTPSfjSdgTJkXQklFL4PfEDwHPP1UNkm1cJKW27YKidQxzq1TExpRNel+3pgPOHlyJ6lXtyqwKSXo/2m0Nc9pKCO6FQ7+gSwf1xhzQQPShau8rBL8yA8Xzgdax2QGDdodz6j2japMQ0kn8SFtXtc+/i5MXsPRT9y9A/lGkbbv3CHMuXGO6/vxlJyzuUtAjgsgn+X11RLyhPoH6Hl6tFMGG7X14Y5Hu7pG9KVpKCqlzspHAo/DA7Qi7twEkWp4QR9NKedmEaLy8viA/Ar5+11Wo2kSxNDNBAcvx7uk+BhOhpGfJW6OppdRvTgPuVVg6d/ccvtv+HbO4rs26Yvus7cyVfGhMKNb/uR6XH14usnDyuXt/d0z8aiIIQWVto+gI+y4vK6zeX2ZWDsZ/+yv+uXafgah549o4sGUh6tUqWiiiNAxfBUVi8twNePIilOnax6UtDv62WCVX/6XN/XeV2IhkXXGF4Viaftr4eYPHKb6dzsVwJkBSEza6/z4G/Q6ezPfjJPXqr04agTYKVFkiV/v9Dp1iatuTJFoXxg/Dl7ULbnkSsPTj1QAcGNJHIZmaWHN55qBA99Hz8L5YHhlsGcsbMkoAdXYN3wkK09gCrjJ6FPbxtHLshKa9fs+vepT47gaCA1agXpefYVWV/EpUzHRCfXnFrGBjgHtrncScSw6empmKSRsm4VHII+ZUdOu3W9Grda8Ci46Mj8SWv7bgZMDnlF95HUhw0+Sek+HazxWWpuoLolHMCkV76Rrn3KzUJrhCU+I8fh6KPmOXIDklnVGQnGh+M6YP5kwfiupVbUtMWC+RSOF/5wk27T6Df/0e5i/QwtwE/xxejRZNapcVGqXG/WeZfPO5WVqF4qiUwlrSufO5mHv1H6dw7r2jDvMUDlgic5Ak+NenjEQTu9KLr+188ATfnrvCqNagknWR63/ZgCU9HRFOjhqI3vU47bq7S9/DS70+PuowdDEyFWM0GlSoPFP1mhppnaMveQVQtuWRo7mxNAgJzYtyL1yys2COUJop/alcqqXPJ6pCffnirapD0eFeraRmJro05xxqLz28hJm/zQRN03Cq44R98/fBzEh+oai4pDiGlB65fqQIGCJKhDEuYzBzwEzYWZb9GlrVz46xY4K/ee1YklC3QtvF6/cx/tu1jJ+nbCNk8vzBVbCylI+5bLWlvHGEiB7euhjOnTSX/jPOIMf/kl18heNYoUZk4+Q0/XHIrohky/jsmmxUT1M6FQ5YMtbTRZZYwiTHV+RktPCJKslX6t7u8/NVWD7XA5ZAI16PohtSHt4ll2LUlAFVMA+vyCjBw8UtYjINeo8KsFGrCKk4C6H31iM3OxmNnDfkz1W4ZGd5KiBlJr/Ff2eGgwRACfXlizfnnIaSp00taPU67qlhN2XlZMFtixv8n/oz0je5bUL/9qSaVvFNlrwW12to56GYNXAWqtlWU4PWyom0cXr7Ss88o6Fyo9TT+9mrtxg/ay3ehLzLn0CRcp7zV+zE9v2f0s20bl4Pf3h/X6Zr/vKsSkzRr446RrECx/Ksg49j9bMkT8d5hnDu/aMqWxQOWCKnocdGDMBq/zvwf/uOSXC/oHPxsQ6FT1TJlf7ZsUNg878MFfLknx8/lLMBSwzulGiK/vINe1VlAzbI4R0Z/R8hPU2DHsQGgOXpQJLOv7j6HT6+uwnb2n2YakqfqxwVLdnZpOc2pp/8Jv/EVJKbgdf+SxD7huTALTlRPltx0oReAxylNwZWlXbRxFyqnoOQ0CleU5hT0ea1mmPv93tLvGovTF5XTlyJj6kfse3cNpDPCreerXtiwfAFqG2vmatkOfik2nd9If/IUdVgKiiP+JD+edYPP63djw+Jydjj/T1GDizZ7e/8lbvYsP1PLPp2JL7q2ho6Op8rzCg4rUq6Ha0alSYW0Sx2EFbJMjkppFJM9o2v/wjn5HuovICTFE+TTn0O91jbsxvmdmyNlb63mX+Kq1dP5n0Vn4iBR04j7GMyo0bhvoUDooorOVreNWhyPAWc0fPwGqzJOTUxFy/J6FczIuuJRVKSxIyVJWiSo+8j8O9RTI15eUnsyd9fXJmNuJBPSYH1je3QatCfTPL6go1GXPA5kCCl2u0XwbZOX6YOfXrCa7z2W4yUuMdM98IlQTWxsbgwRxML2m9uQwkn8y8SAkoS3B+8epCBevm45ZjQY0KJsMuSV9kr/YzsDPj4+cD7tDfSMtOKyHBxcsGvU36FjbmNRs2qoy95aNvhdWuNTqrgZAT/qNgEGBsaFHtFr6AojXW7YZP48K1xJivx1BgILJ6oQWCyX6cL2lWhqfD1umw+0RdxCeixzwcfMjJBfDxJQvpJLZvCwsAAkckp+P3BE2y7F5hfk570OTysHwY1+lywhQQsjf7zHKQ0oaWAIonzWbxFAJqW6OnqNqI4nlNUHsa8JKNkoc6uEXNB0aVnh6+AnZca/xSBZ4ZDIs5kUi216Le/SEWlrNT3TNL6zOQwRsPCAU3kb4Wv9OUthRDUht3X5QdCVcByWTmllT7ur28p5myeK3KiOWrNKARHBaOyVWUcX3K8xGv1wqeintM9MahjwcsD0ufs3bNY57MOiamfXZEIGd3ivkXjSfONKqX4WjR+J0Qbq+gJCjfO9PW3SRTwVBGe6hDT7Wzs/TpPkjn7XlIGk8LX6/JKgpKKSqRcJ7lqL6lVMjbC4eH94Fzrc/Q8KTtKEuBHp34KPBzapD4ODOnLENu8RhLw+76NxLnXIcgSi9GuahV83bBu/hW/MuvRSF+Knqe/3NtbI3NpeBLeklGGkLqF/wugh4YxLXW6jI/B+O/0UORmJzGVj1oP/Ys5/SzcSg5oAjKSQvHy6pz8E1DZ8eTav3b7hajWfKqMC0CpqmlFBx0RFbHOKcfEQo/S7FGfCtF99vYZRq0ehcycTHRs3BG/f/d7icnsSc7RyRsmQ0pLUa9qPRxedLjYk8745HiMXzeeqeZEIvT3zNvDpIzSdLNsFPXA0DapjabnVdV8JIXTzkMXmJPT+a7DQAKXKrJliCQPT1aNEU5GK9IIpcxNAR8G73ibaZmQU/EO22rGSdEKSCQx/tQzl0AS1MtrhGRu6NUNVc0/e/QoErAUk5bOuAdcC40oIpbUql/1ZWeY6OupGQVlxFNX9D08v1JmBJf68puMzghtAZHOI7YZRLaiUklklOhdWkATKemZEvsIMa9PICnqDoyt6qJSjR6wrdMPuvqCe5g828+qL3ncwopuwbZ9oYw+Vx9dxfSNn7J6kPrzm902Q0dHvleKWCLG3B1zceH+BaY/8RUd4zym2OmKy1uqjH6q6GvX8XWKSFdirgpZFSHjwtV7GD5tJao52ML31AbY21VssgYaSDlU7T1n8awIG1bEnAZZ0sdjPYM5/X5SFDdCMGf8/S+2D+iBdo7F12Ugl+zBCR/x16tgkBNPXZEIX1RzQK+6tYqcYioSsJSWk4sRx//GlZDwYlVt7VCZCaSqYcmSR0YCJ/2VXp9873jYeE1Gib2c3SMXgpauZZPtcjI/4L9Tg5GZElHiyegnnYsGNDXtvROVavL2B5JaTdXXQXpjSDVuBizJAnPz+U1M3DCRCV6qU6UOjvxwBJXM5efiuxJ4BW6b3ZhT0dL6Fs5bWlGnopQO/bpyp5cN1LoZ1CycbWSULPcfu/jXHwxyOI2rms3GCvGVorJvfL1XOwKayFU5yd2rCjKiaMASOZUdd+JTTAZpJFp/RpsWiEhOxcLLfvmnsPKu/ytig1CgFul5eK6riLk1Nacq7K8pXcs8j7Nb+FWS9anMApQcSE4rP74LgHnlVnJ9NSW56XhyYQpzkqlIzXjS/9nFGSCJ70kzsqgFpwGHYWimfBUYJZfCq+6NLGi/7zkasFTYECSR/fBVw0Gu1EkjSevnDZ0HHVHB09H3Ce8xYd0EvI19y/RzH+CO74cWX8Ne9lS0fcP22D1nN4wNNV/LXt88w9/a6a3mfQNUuOPZSEafm6X6/2eZwmlcVWgiVotq9F+y3xf/aFdAU3kNQnw/hx37u9SApRl/X8be/54x0638sjMWdmmXT4bJyeqmOw+x9EoAI4dE4K/v1Q3u7VpWUBlR+pq+h/eX5cWG7eO1gox+6RbZXAqpRo63SUqlNwHLmNKdxUWxy5JRcsKpZ2iFuJBzIGNJKVCHxmNQo9WsAtfsigQ0sX2zVaR+Fvp44NlSzFn/w8LYSSQSLN2/FD7+PvkfDegwAItGLEIV6yrMienLyJeYs30OQqJDmD7E/3P//P3o1ER+IZ6MrAx8s/Eb3H11l+mvSN5SddnUtFbcTdNqHzhdMYiNZDRJN/fm2SpxnMZVXXuOjXK7/RXzoM6zFN68t9SJsSIBUWR+ckU/6MhpJoepvakJ/KaOQi0riyKqXQ+LwNg/zzPR/KRNcGqCTX1dNO5HStOiFgYrNjxRJ3ZskK0VZJQA7ewWMQ+gPdUNenzoRTy75Mpcr1OUCPJyhOZmJSLwzAikfwwqVh1y+tmi374C6ZxKC2hS99q4Kv//qze+W+ck1rfUB3tKC6kAzMKnnnkijQ2MkSPOAfEVlW1G+kY4tuQYmtZsKnd2Zao5qUD9EkVUahMSrmucXUPd86hTPhvJqAQIP1LtPadxVafN2CabAuKGbQvLMfuY68g23dikjyIBS3n6kqv8iScv4NjTV7A2MoTvlFFoaCvfnzs8KQWjfM7iYVQsM1zTfqQU8L2ehxcrswKp2v5aQ0YZQuoafh4U+qoaRFl5JEfomxtLEfXiKPNnctLZov9BmNvllSYr6ANK+hDSamLTCLQ0F+mJb/LFlZTOiXSq2/EnVG02UckSoepcPTtlz6wvedTSitZc7UUNwvAi4gUTyBSdGF3srMO7DAcJeCLpmkjUfY+WRRNMEF/Rad7TcP/NfUaOvNRPmloWRSGmcpcX9pqar7h54hOSMcZtNSLex5VJFVIKNCk5jTUBTHmLOOkQG5OhI65wfMsEqhYOMsyQPBrjHcLL95eqzLni+i384neHEVdSkvy8+WR9Rgtf0xfW6fWHRHT74xgSMz8VBnFr5wSv3s5qv7KngQsGHl79VIUR2+VoFRnt7h5Zl6Kl5LjbSJ2GEeek4tmlGUyFJdI++3g6IObVCbzyXcjUmSetapPxqNXue+aqnjTia/rsshvE2SnM/zf5agvs6n4toy6N988PMb6mJGG+0EpGoJeD1H94NSmvfeRIonrPk544dPUQE6SU16zNrOExzoO5lp/kOQlPw56iZuWaOLDwAKrafPY3Jlf6u/7ZhbU+n+L8FKnmpM59p2OUc8e2bXCFb+6YuER0HzIfkVGf/HLL2tgSTZ+n/z3LpDuvzdIrHN+y4qmN4+yisvz7743g9XusPHbNzBVj2bWb2Ho3kEl8P7jx58T38uTKRtMTn9CDQ/tiWNMGRYKolDlxLY/+RcbSyJRSdHNDD+9glcplsTCtIqPEDi5ukd/QkO5St00K+3haVG7FXLnHvDnFTK2ja4TGX21BpZrklKqgGcLue+Ptg41MP8dmk1Cv84oS1SX5SknTM7BU97I4Jb+BGe23oDE3KywVBpoQRnIt/zLiJZN8nlRQMjMqWCmTXMu/+/AOUQlRqOtQl8kjSgKaCldrMjUyxfxh80GS2eeKc7Hrwi4c8zvGTCmiRNg+e7vc01NNGd+4SqKfeb2YCq+MxVcyGmWY5XfVNqHC8dXUfuLLPI0fJPt1uCQENBVnT3L9TvxGq1uay43Mj03LgM+zVzj/JhRvEj7CRE8PbxISQYozyQtSUiRFlPr2FjVN38Nzt/rks0+y1pHRT4Q0/CANjFO3OQr7eObNZ2xZB81672RygsprH95ewdN/pipERknJT+KjamxZC017/S5UWvofoBZ6eOjZSsyLBN+EYM7ZMQeBwYEFtgsp/0lqxxMf0dJaeGw4U7EpLqnkK+dR3UZhxYQV0NXRLU2k2j63ahrx1MA6rZnaJtCQYDb6jJKl51DSp8cdozmPr4bMyKppXE7HPKz5IoUX7zV1A5uXm5REzR9+8hLRqUVLHRfWIS9IyVhfD54372PJv58y2Gi4pv0hfQ+v8erGh23ytZKMdp8TZklli0gyfLU78kc+3oXgW6vy7W5dvTsa99hUwikmjbB7nnj7cAszhvStXK9g2cY8YZnJbxH410hkp3+qTCHUoP+EjIhC1JoWYh0bA1Rm2wOnrD7FBSnlyVGGPN5+eRuzts0CKSUqr412Ho2lo5dqvOxnIV1y7bu+IEyY8+8mtpJREl15uFqUWAqaTeVllH00tLI/JUXMsO1hUrOkXAetBEDBRcelZ2Dk8bO4GfG+2BHkBLVrDUemDCg5LSVX/aSRIKWRzRpi8WX/UlNEKaiO4t0ohOvRUifKY+On604tapx/4ZfVVi7u4QNoGn+Xdbyi40oPaCooSbbikol1fTh9fQz6RsVXrZTtb+XYGU16bIZeCf0V1ZvL/dzqSQJbW9MtubwGoju5dl+ydwlOBpxklkJOK20tbJncorKR8sqkYCIno7sv7saZW2eQkJLAXMu3rNuSubZvW78tk/6pIptIV/LYruNrXlSfYTEZxTXbD4/fG2bzAueK3K8VMbdhuiRwzMYQzr/f1I0dCThy/ftfkPr2ea29YxXM+aI1etSpAQtDg/y/y+ub96G8mvbq0l0qpb82/Nn7rLrks1luxX7zVDAyLu6Ra2hauljdahQf0CSbtJ5GzOtTn4KbpOJi00IV1ZUG8TEluUtrt1sAka6hupfDavk97aX+I2rwI2CJXMuP/nU049f5dYevmTKexN8zKycLKw6tyM8xSj7zmuFV4URSFRtD3zrNz7ppBC/8GdlMRkNMM31vWSV2V4XNBBmaR8AuMtO//4FIIaCpFOiJ3yfxE61kYoxuNR1hqFu8+xHp63XrAZZdC2D8SEmra2OFi+OHMn6o6m4UqF/1PDx/UPc8bJWv1WSUGMXZNdwPFNT+UJeUtF4qzkLovfWIfPzJX5kEN5H8pDY1NFY0iq37Uym96plJ/Rc15gcRlQ06khfdHvsxlqnARK7xC1dKuvjgIsjnxKe0ok86lTIgAIv60XeN7D+2V3YcG/uzmYym6Urunq4Swwuc2Wh7TejU9N5H/3b/xqv9u0sTa2HDHBUbsAR/fQ8vXvwIL6stBTI6M7wJJPgPFPTLCqKi41JiA/Ho79GQiD9VdKjdfiHsGwzDy2tz89NAlRbcpOhc2tbPTJcO9G4t4c3VVXJ6MlN7nqRjWj5uOUMsZZtstaSOjTsy+UNJIBMJdhq3dhxIudAfRv2Ab3p/w6mtYNfhTbxIX2zLKaWLUfb6zUdwXbgJ1ava4cj2JbC1KVrlpaLWSQPxh6q95wXOFYUhG+Z1OREVWPN1Gm/eexWFqaI17dWkXw4tolsZLPN+rib5nBCr9WT00+loxBRQ9B/qt5j8hPd5OUdta/dGg+5rhRRNShpCRCFmjZNEaqNP88apP6/2PLmiP/7jcSZVk2yLSYzBkJVD8k9ACWEl7be/f4P3KW/mv63MrHB08VHUq1pyzj0l4VZbd0pEh1bu/LK22iYQBBdA4Kx9XGiSXq6AN4f3hUhKRw3bGiYyTRGKGJTHjAHh79H7wAnkSCSMmNVfdcH3ndpqKopyqr6H157y6M+HsQIZ/Z8VnV3Dd4DCDHUbtXBAU958tdrNR42WbqBEFZdSR91rV5f8GfXE/7W1Rit1ya8Iuc/ePsOo1aMYQnnyp5OwsyxYyfTm85vMySm5zpcNYCoc9LRq4iqQKHkuNF2TrIBKrUM7s1HXoND32LLnDK4FPEINx8qYOOIrDOj5BYwMC16opKVnwsjQADo6IjYuo4BOjyxSAp6ap7ISb9aDxyIFjdIlD0dvDBHSPZXRJorWtC+j+NKG/a7v4UXqh2t9E8iozBZwdgt/QDI7qHtXyAY0lZT8Xt168EF+D3vab1QNfiS2l7UHiXofunIo8yd5ZJRUXNp2dhsqW1XG8SXHUc22Wv7wN+/eYOTqkUjJSGGu9/NOTdlub9NqH26Y1orrwiY9Cdk/fPIa3BZvglT6v6iG/ynYvWML7PH+HpVtP1VPI32nzPXE2cu34TpxABbNHAEz09JzwFbUej/o5d74x55deFcUFlyf1z4i07/vQSGgSVk7VliFpU+KPtT38GqjrM587S+Q0YJklBBRQkjV3khAU9DNFajTfmGxye/VrgTHJ6hjBv8fGot56cCfnpWOKV5T8DDoIfbM24OuzT4vU9aftH/7/vCa7gUdHZ18a+YRWVKJyX2AO74f+j0nLG3TMixIzyyTVT4Fj5+Hos/YJUhOSZeL4Tdj+8DTYwZ0dXRAatEPm7oCN+4+Y/rWremAswdXMj6jbGwSig464hjFKrzZiBNXdGp2+6N/22tCQJMy9nqfkophx/7Gw6hYhWraKyO71L4iqo3+Ms+HpfbTkg4CGS1kaBfX8Gk0hZ1aYn/OLtNMj37k3UrixNkFFKN43vW8nq4eU2ee1J0nZTu3uG/JT0YfHBWMkb+MRFJ6EpPSaeAXAwtIy/M3JflIOXNNT+GjfZcXn44YWdTmr9iJ7fs/pf0jNeZnfzMYcR+SsHHnKeSKxdDX08XFo2vQvlVDJH5MxSjXX3Dz/uc4hD4ubXHwt8VFrvPZssQ/HWMSsyiJNVv0EfQoHwI9TkQFVhcCmpQCMT0nFwsu+aFn3RoY1EhDv80oTNdf7qX2suRKAVHBnQUyKscAzq4RW0HR7hVsG2H6YhAQAXGrWohz7Qwhm6iV83gVriEvuyDZPKNXH13F9I3TYWliKTe46dzdc/hu+3cw0jfCsSXH0LRmU9ZjIzLIvW/XPqgtmxQl/p+DJ3vg1oMXqFXdHucP/YIajp9OOYnv6MBJy5ir+5ULJ2Ke67B81d9GxmLmD1vge+sxk1rr9J7l+Kqb2r1/ygTdLeuP90NMMliFe5kWIgxiEBBJ8W7Eb6H6xqlidh7HC3YixeW26Xt4zhSgKIiAQEaL2RHObuEBADoJG4Z9CEyvSz9oZyPhna8NqR8/e/tsJi0TuYov3EjC+6VjliI6IRqbzmxCm/ptmCt8E0OT/K6yKZ+c6jhh3/x9MDMyY58RC2lkVDnF16LBO1YlYY+JS0T3IfMRGRWPBe4j4DH/c7nopOQ0DJiwDP89DcKIr7sxvqOyOV3fRX9A3zFLEBIeDbeJA7Bh+XRW2iDSKMvXt1ICq3BnJVAcUso4Tfxg1KZQ3r0fOWSCklS9qe/hJQQNykFIIKPFbJvu08MainREd2lA/aUXePKUaWIZzvZSv7E1pLxPDhydGI29l/fi8LXDTMUleW1wp8HYMG1D/kfkZHXXP7uw1mct8zfP6Z4Y1HGQJsxS7jksGkcGGlVKZVW+RFkyunnVTEwd07vAOqfN98aRU9fQpX1TnPhjOUyNC1Y/y7viL+7zcoOmAgGZImngiarRrMJdBcvSehEObzP8eh9+x/v3JJcMTQEpUlDtDTw8X3FJb03pKpDREpD+0v3dMCkt+VNTxhDmKRmB2qbSG0uaSFkVba0qmxH/T4lEAhtzmwIiM7Iz4OPnA+/T3oz/qGwz1DeEe393DOr0iXDu/mc3Dlw5wPy3vKpNqtJVHXLsu7zKACVlVeh5wscU9By1GK+CIiGPjHrtOIGf1u1nfEl9T22AvV1B18vNf5zBD7/8wVzxXzuxHnaVLNUBXXllZh6s9t6ovEKE8exDoPmtxBttrn/g5fuSfWiXrpEI1HBdD88TpffUzh4CGS3F7i7u4R40jU8ZxYVWYQiY6NKPN7WWtKgwBdQ4MckNOnfHXFy4f4HJCbpk5BIYGxbkZeR09Ozds1jnsw6JqYklaiOiRNg7fy86N+HIbZCO9IV9p1eN1QhxmURnZedgjNsaXPJ9UOSangj869It5nNTEyNc8VmLZo1qFZgn7/PiyGqZlFLDoH/tPjyPMchuogbRgsgKRuCr4+8fVwtO5+V7s4KhVWp6Glhh4OHlodQgLesskFEFDO7sHn4cNEYo0FXoogYEKODDyubiTHsjfE6mqYZ5Kkrk/Tf3MX7deJBqS/JSNcnqRYgrqT1PruJJ6iZ5jZQBndprKmfq0utbZPhZt3jLyivFHQfO4XuP39HWqQH+3r8C5maf/XMfPglCr1GLkZWdi7MHfoZzp4LJHUo7Oa2o/VZ43lemqf73rVJ4mSKNLRhXlB6UhI4ctSXUyChdUqmidBDmpXz0PTxHCjiUjIBARhXYIQOmRxmn6YhvA3RzBboLXVSMwJTakgcdbWleOuQTP89FfyzCyYCTDHncP38/OjUpPW5OIpXg3ut78DzhicCQQAbxOlXqYMWEFejQsANniCjR26J27C0jx4SOKt42KhFHIuO/GrkI0bGJ2LdpAYb1/3zrSVI8uQxbgLCIGKz5cSpmT/3sn5uZlcOkebri/x9aNavHkFVLC1OV6KRqIcl64lt/28eyEn9Vr1Ub5Zmkie+P3BQqZEyoEONTT/Rg9gXl4ZFRIdNzaFKBjCporB6u71tKKEJIYaDgEKGbChDoVlnqN74mfwOWZKPfSeL6A/MPoEOjDipAjjsibNsFv9cxzGFtmq7Nu0/jh9V7YGFugsNbF+efgIolEkyctQ5nLt7CoN4dsX/LQib5PWnkb+O//ZVJ/VT4M7ZZRkrR7w87RrEW68BYSgAAIABJREFUf7bhxUV9HMIy/HofEQKaNGy7bIjwhf4yr0+nBUIrEQGBjCqxQbq7R4ykaPqYEkOEruVAoKYpbixtIua1Az4JWiLpnMjVO2m6OrqYO2QuU8bT2IBV8TzlsGQJQyn6nX2Xl47qEa4aqeHv4jDWfQ0CnwUzAps3ro3WzT8lx370LIT5eyVrC/y8cCIio+IQcPdZfhUm0mfbr7OZWvZsbmeqxL5L1RWz2g5sxo8LujndTLzRylcIaNKUrWgKowyWex3X1Hxcn0cgo0pasLt7xI8UTa9ScpjQXUkETHSpJ5ta52qFW8TN5zeZ0p/EHzSv5UXKT/xqIkh+Ub42XeOcW5XaBLPyiphUVBo27Wfc/a/smVga1auOf46shq2NBatN+NAy+dYLszRW2oHVwHFMuV7H3j2pGpKhFe/VijQNRWGp3nKvXypSB67NLZDRMljM2S1iD0BPLsNQYYgCCFBA4opm4lQHY9RQoDsvupASnwt2LcCTsCcF1kNOSif3nAzXfq6wNGVlaqBy4W9SNdHPrE4MK4OXZPOMlmWR9es44tj2JWhQl/1xd7EG2f6X7T4IQUxlMTSHxogkdPiozaFmhhlCCVj1mY3aq+/hOUV98vkpWSCjZbSrs1vEdYAWKpeUEb+Shk2qI7nXuRLdTg2iWS2SBCXdfnkbPx/6GSHRIQV0JemaxriMwcwBM2FnyZ9Kf9Yt3r7Qt8hgXVonAn4eGSUpnrp2aFYgkr64jVSnRhXUrG6PxvWqo26tqtDREbF6z+UpJxZJXxytGs1KO3ACQA4paZqSe2/EljCte79qwkQUKF89D09nTczFtzkEMlpGi3b/5p0jpSe5AaBmGUUIw+Qg0NlW6jepNn8DlhQxel6k/Oqjq/Ei4kWRIUM7D8WsgbNQzZb9J26lrDfDvusL1jrGkoh4kvi+qr0Np7ITKLLH5PU56hiVIaZo1tqjrOsSxhVFoGpIul+vY+9ZeSPBYXu9FdO5XYxXbHnH4TVUmOoCGS0H9M6u4Z0oivKnQXPj+KMca9XE0GrGdMDyZhKOZGpXPyIk7dPj0MdYdWRVfvom2Vm5TkpFeuJAuy/eCKUo1b+VFJrBzyYxMMI4U2vsQZ6vjMQMiHPESE9MR8yrGIizxQi7F4bcrFx8CPuA2KBYiLPEyErLwtzLc1G7Q22FsORCJ6cbHwJa+ScK71vVGEtKiaRd9ZZtvKkacdonRSCj5bR5d9eIURRFHy2nGK0fbqSLZ1tai5tqPRByACBfmq/fvcaaY2sQ8DygQA8rMyv8+eOfqGVfsPoPF3A0qJTqa9U4UnB1YYmxwowzfQNsEjlrD6lEivSEdJB/f3z3EYkRichMyUTEwwhIxBK8f/oeSdFJDLlMjU9VGvU2I9tgyr4pEOny5+yh95HIZw5hmcJ7V+ndUHCACPRoXQ9vIdNOOXAUyGg5wMsb6uIeMZ+m6fUqEKWVIigKScubSj46GtPcY1QatlhoTCh+OfILfJ/4MjOP6DoCqyauAslRyrVmXv/dA2P7FF4WM+CaLYi+GbrS+yerRHMqOXp2WjZ2jd6FZxefqQVyq2pWyM3MRdqHNOgb62P+9fmo3qq6WuaqCKE6EmnY6M1hVvoZEv5FR2oIUApYoOfhtUFD0/F2GoGMqsi03d3CvSlgjorEaZWYCTUl97pW1o6ApYdBD2FiaIIGjg3K5IdITkm9T3tj699bYaRvhGNLjqFpTW4ebFTu9OYjpSO2Yutmj09Ixhi31Yh4H1cuFatXtcOR7UtYn96JBp10qFoU50jJg+MPsHvcbqVtRIkoWFSxgIGJAWq1rwVdfV1Uc6oGK0crODZ3hImNCf71/BfnVp5jZBtbGmP2hdmo2ZZfYQKmyeK7I34Lba80gMIAgsBGfQ+vuQIU5UdAIKPlxzBfgrNbODmmF2rQKoFpp0q07+Q6Es5eDSqxVKRmpmLShkl4FPIILeu0xKpJq5QmpZHxkRi5eiRiP8aWWsdeGd003ldHGmTf6dWnzPEsbeVN7ZS3rGoOtvA9tQH2dtYsXelntS7YxQclGOSw2i6FQcxMzsTmvpsZX0/S8kimqY0pc4pJ/k0+C7oRBJGOCDP/mokmvZqUaAtJrgT/rPknn4iSU9FpR6ehWd9mrLdhWRSsFpTu95WPENCkDHY0cNzAw2uUMmOEvsUjIJBRFe8OIeWT4oA6GiPAo5lYaxzoz909h++2f1cAIEJKl45Ziha1Wyh0UrrpzCZsPrMZerp6OLr4KFrW5Wa8iZ555g0bpzBWV9fSRjL6zCz1RqBlCqvtIu8Nk5GUAVpCw9jaWO5zFBwQjI29NjLBSqX5fhYmooTcTj86HS2HcPNZU/SN3NovIaBFQILWvI8VxUV+P9pX38NbSOFUPhALjBbIqArBJKJ6usbY5VLZ1wEIOftKwNZQB8+3tBE3pgCt2YNxSXHYenYrjlw7AiktLYBO4+qNsWT0ErRr0A46Ivn+n9GJ0Ri7dizCY8PRt21feLt6M+VDudjMasQHmNSIZ/UXn0QiRWJSKkjJ1uLatYBHmDbfG1UqW+P0Hg+5V/HEn9fa0owTOUc/6ucGnKscx2q7lGW/E4K5Z8IePDzxsETfT+IGQ67mT/1wKn+aIWuG4Kvvv1Lox2JZdGPRGLrP4XcvqrzNKPnYmEUKV5AqL/QgcqY8NpTPf6eClGfrtFpDBDRpAOeZ4U0gxbX/L0vNn+zkKgWQTl3WjI6rbiyto1KxHBGWlJaEHed3YO/lvQVKgBL161Spg4XDF8LZybkIKf39/O9Y9+c6kAT4e+fvRecm3OUMNq1DwvRMsjkfsHbh6j0Mn7YSXLqKL+kxkVB02BHHKM7bRd4aX155ic39NoOW0ug0uRPGbhtbIDJey4koA5mOhA4Z5R1iZ5AtNePI61SjalJAnFREuxgs836u0Ym1YDKBjKrJyM5ukd0A+ipAcy/MWU2Y5IkdX0t6p5udtIOap2G9+LTMNOz/dz+2nduGrJysAvo62Dhg0YhF6N2mN3P6+SHlA8asGcNUZnJxcsEW9y0g9eu52CgKcZW7vODFDzW+kVGyn046xMRl6Eh4YR/Z54NExW8fth0vLr9ggpHm+86HQxMHpgshon7b/XB87nGGrJLWeWpnjN4yGjp62vUKN0vOvTP8tzCtfz8XebdSkFAU/aXeMm8/Lr532a6zQEbVaCEX18jBNCX9fN+jxrm4IrpDJdr3Gy0JWFLUJhnZGfDx82Gi5AlBlW3WZtZYOGIhPqZ+xFqftcxV4Z55e9C1GXfLiOsY5ty1bRfMi+hdPpLRu9ZJd9+YpPPCPoWfweeXnuO3Ab8x5LO7W3eM3PQp3vThnw/xx/g/8oloq6GtMP738TCyMFL0MeZVvxpBab5f+kRpRWCpooajKXqIwXLv04r2F/oph4BARpXDS+nezq5vp4Ci/lB6IA8HOBjRN39uLunEw6WpZEnkdPTs3bNY57MOiamJcmUSErp91nbOnoqSRRnbJ/ua13/Piy86PpLR94ZZftdsE3hZKpLkJd06cCve+L+BaSVTzLs6D7GvYrFz9M58ItrQpSFm+MzQWiKa9+JpfT3hZotbCcL7+hMgU/U9vPao5EUvCJGLgEBGNbAxnF0j5oKivTQwFWunMBTRLze3ldQTAdyMuCknsuQkJjk9mamklCPOYVI62ZjbyA1WEkvEOH/vPFMGVJaUklPRrd9uRa/WvcqpTcUOt2wa/sTQOr15xWqhmtn5SEazKekTH8doXthHnpVl85LWaF0D7568AwlwIs2urh3mXJwD6xrsT8Olmh1cohRxnwORQVUiMxtpYC72TkHR8/SXe3uzV0F+aCaQUQ3Z0dktchkgXaGh6dg1DYX0nxqLo2uYoi67FFO/NhKpBBfuXcDPh38uctpJApEGdhwI136uTOASIZuyjZDSiw8uMtfzUQlRcKrjhH3z98HMiNOxBVL7zi+lENG8+FHCRzIKGuJD1d+LaIA/dS9lHqzCeUnzPhKIaNH3oU6uNHjsxtAqujlSE/W/Ldk3A0VTy/VWeP7MPs34p5FARjVoU2e38HUAFmhwSlZMNaaG5I6LPa11DvFJ6UmYs30Objy7UaodujXvhp8n/AzHSo5F+hJCe/3RdZgamaJDI27DSOmKn1bu+IY3mcN5SUYBXLP98PS9YTZv7FT4oQr4IwCHXA/l/5mv1ZVKffEo0MH8Y+7tYdvCvlCgK6+6UBS1Xm+550JeLYrFixHIqIaN4+wasRUU7a7haStsuvY2tO+0utpRYUkWZFJtyX2LO269uJX/ZwsTCxgbGDP/H58cXyStE4ma/3XKrxjUcRBvcxrqW6X5WTeL4IQ/YmZWDm7ceYr0zIKZDmTt/PBJELx/PwkLcxP8sngyLC1MizxrJkaG6NKhGYwM9SvsOVR24jemGX53rT5ywk7Kru3t/bdMxSaSKJ80QkSnHZuGRl9q9210STjWeJ3m++UJbQpoorbpe3jOVHZvCf3LjoBARsuOXZlHOrtF7AHoyWUWwJGBDkb0rZ+bSzpyRF2Vqrn74m6sObaGkUkS2pME9XUdPnspkNPOSw8vYfa22Uxkr2z7YdQPmNprKi8JqUXd6DtGDh85cbyrjRWY8vZhmq7kzukqMZywkzIPbuTjSGwbvA0fIz8yw7SlupIyGBXXt+3V+FvN7nzUgvc5tVffw3OKKjATZCiOgEBGFcdKpT2dXd8eAUWNVqlQFgkz0MGrTa3FtXUpcOc4SEX4ydaP79i4I7bN2lbEz5MQ0BWHVuDg1YNMHlFTQ1OQa33SSKnPgwsPom39tirSiD1ibNsFxeoY5lZmj0bFa6LNZJQGHXuoWhQn7KToXkoMT8TG3hsRF/y5cI4WVVdSFKaS+uX02R8ZVuVdZgNVCGOjDJrGUYMVXmPYqBvfdRLIaAVa2Nkt/ASAoRWogrqmzvyxiSSylildX10TsFnugSsHGKJZEql88+4NRq4eiZSMFEzqOQnzhszDsgPLcObWGWZpfEjhVNhGFEW/rdzlZU02205Wt+SUdGzYcQIfk1LLpbKVpRnmuw5jrvK51M7ax71N0svljL1KwrY8RJT8cIx6FoW7R+6iz+I+Wp3ySTdX+masd2g1nVwp7xKw0sBJAw+vYVx6Rvmkq0BGK9iazu4RZ0DTAytYDZVOP7K69PZXVaRa5/BOQMzOzWZ8RX2f+KJ9w/bYPWc3jA0/+YnmNfLlturoKuy7vA/mxuY4vuQ46jvWB/EzneY9Dfff3GeI7NHFR9GybkuV2qYihekaZ92s1CZUyFtYkUZQYu5Ai5Sbz8xTOW+vlJgUJo9ocEBw/uoVqa5EnlPiX+ozzwdhd8MYt5npx6ej5WD+PJNKbIf8ruYJObeH7XjLq/c7Bfyl5+E1qCx4CGNUg4BARlWDY7mkuLiFn6WB/uUSwpLBbaxpX9d62hewlAc/Kds5bOUwkKv6wZ0GY8O0DUUsEx4bjlFrRiEuKQ7jvxyP5eOW5/uHnrt7Dt9t/44Zs2riKox25o8nh7HjhxvmteO6sGSrCmqUgsAHgxz/f+ziuVvq63/rO+x+GDd2fc5o0X5se4zZOgYGJgZyEZBKpAjyD8KJBSdAfExlW/2u9THzr5kwMJU/Vls2Ve1Xab7dT/IjoIkCzul5eA3QFtuxdZ0CGWWJZZxdw8+DQl+WqFMmNeyNcGtVc7EWOLgXDw8hmENXDmXygpK68pvdNkNH53Nta3LaQsp+bv17a4FT0TyJwVHBGPnLSMZ/dOHwhZjRb0aZbMHGQdZOYW/0zTO10nWDjfYoTScJRb8+4hjFef/A0Duh8PrSC+IcMUqqrkRI6NPzT3F6yWnEvI4pAA8JdOo6vSv6LukLiyoWpUGnFZ+3+zfudtN7SZw+IaWBCwYeXv20wmAsX6RARlljIJpydo04x1VCaiCi32xsI6mmR4F3vkTKbBFSQ56cehJSaWdph2M/HEONyjXyRcgGN43oOoI5/ZQlq+Tz4auGM6mfeEZGk+27vhC+xZXZTCzoe9wxOjmHknLablKxFHsm7UHU0yh8+/e3RaorkepLgacCcWrJKSRGFCzDq6OnA5dZLui9sDdMbLjl86uB7ZPVf29EhF1UFid/YBIiqu/h1Z8CCqYz0QBwwhRFERDIKMt2BSev7Gk6Z3ETaWhdM7ohy+DUuDoSiQTzds4DuW4nbVS3UVgxYQUTMU/apjObsPnM5mJ9Qm8+v4mJGyYy6Z72zNsDkgyfD01HX/zAtsObNlxai7qi6WXlVnOwhe+pDbC3Y2f5yZs2Hx+EGmdwym7y9lh8aDwMjA1gbm+e/3FuZi7uH7/PnISmxhcMUtMz0mOClVy+dYGhuSGXtq1GddUT06/GeQbXosQ0p/wWhKt5jW4ThSYTyKhCMGm2E9eCmoZXl97qVUWq1dfzsjsk4HkAJm+YDCktZU49Dy86zKRpik6Mxti1Y0F8Rvu37w+v6V4FTkUJkV26fyl8/H1Q1aYq/lz6Jypb8SO7jpFdiq9Fw3fdNfsklW82gYwCEcZZvn42CZyyW2lWJyQ0YE8A/lr2F7JS5Bc0IKehwz2H8zLXb2n4KPu5ZULOrSE73nLm/S8EKylrYc30F8ioZnBWehaupH1qZU37umtBwFJCSgLWHF+DoZ2Hol2DdtARffYDLWxcUlN++YHlOOZ3jOm/evJq5mS0tJRPpA79rK2zGBI78+uZmDt4Lm++DC0avvvPyC6lldIPQgUOEMgokCmS/neiajSn7FbclimJhJLTz35L+yH8YTgeHH8A00qmmHd1HhwaO1TgDuTO1LWfp/p2PxPN+h8tQvom9u4pgYyy1zZge2L8yob07V9aSDjtwK6o+Un+z+93fs90r1OlDuPP6ezkXCwpJWmaVh9dDdd+rozPKImyH7NmDEKiQ1Ddrjo2uW1iKjMRkko+IwFNhKySVrNyTRxYeIA5HeVLs+34Ml1Hlxac7rhn0LSD1d4XrXHKvXUgMzmTKQMadi8sX3szWzMMXj0YbUe2Bbmalw12IsFKAzwG8OYHobpN9sWluNuNHrA3oElIaK/uHVA++QIZLR9+ah/N1tKhejoI2thK4mAg4j/BSMtMwxSvKXgY9LCAvR1sHLBoxCImaj7PJ7S4DZF3KlrahiF5R/fN34cWtVuU1pUzn4t0pC/tOr0SCn9zxmIFFb1kF/8yziCHF/Yjp567x+2GdXVrDFk9BC2HtAQJUsprecFOpJ9lVUvM952PSjUrcdRymlWbApXef8/baNvo7M91jzWrQgmzCSU+WWOKYhQRyCjbLQTA2TViKyjanUWqihc1lgTVM6N58QWlCK6EkO7/dz+2nduGrJyCfmbWZtZYOGIhBrQfAEN9+cEO/9z/h6mwlJhaMFpXdu68E9PmtZorohJn+uiZp/vbOIVzPl8lZwBXsaIvTFP9H1ql8MJ+2enZiH4Zjeotq0OkI5KLlOzpaP+f+qP/MvkpoJOjkxF6OxQtvm4Bka58WSo2BevF6WVLX47zCqlHSelPEZusaNQ2fQ/PmaxQRVCiWAQEMsqRzeHsFr4OwAI2qDu0muRmHwea85VZyoJlRnYGfPx8mFyhhKDKNlMjU8bPc0S3ETA2KFh1ifSTSCV4GvYUf9/5Gzee3kBmTiYznJyCDusyjCkBWpIvaln0ZcMYs9pxN00cP/Bmv+SKxQgOi8Kr4M8J0XV1dNCofnXUcLSDni6LvodVsAGS9MS3ztrHciZApbxLJqme9kzYg4cnHsK2ji3m/TsPVtWs8sV+ePsB51edx+39t6FvrI/51+ejeqvq5Z2WN+Ot4nNuDt75lhXPO0VR6/WWey7kDbg8XohARjlkXGe3yGWAdEVFquxkTft+qwUBS6VhTE5Hz949i3U+64qcdpLTUff+7pj41UQQgqrtzaZNcKSecU41ruMQFPoeHhsO4O/LtyGVyk9NKBJRGDXIGQvdR6BebX74/EpBRx6uFsV5+ymz/15eeYnN/TaDltKMT2mvBb0Q+yYWp388jUdnHhUQ1d2tO0ZuGin4lsqgUvdZqm/Xvyo2oImiqeV6Kzx/VsbuQt+KQ0AgoxWHfZlmdnaNmAuK9irT4HIOsjWk76xpIelQTjG8Gk6S0/986GdcuH+hyLqIH+nknpOZICZLU0terVvRxVAUHVW5y0tOhySTnK+7Dv+DhT/vAjkVVaQRUrp+2XTMGN+PFyTlTJXYqFRdMaftqIjd8vqQyPvtw7bjxeUXTGR9pVqVmDr1hVujHo0wbN0wODR14IWdlcGotL4dL8beafgwuWK+Lyh6nv5yb+/SdBQ+Zw8CAhlljy0U1sTZ9e0UUNQfCg9QQUc9EUK8WontjHRgpgJxnBdBrtwPXT2E1cdWg6RyKqmJKBHGuIzBzAEzmapM2tR0jHJu27YN5nTGhTMXb2H8t78WOA2tZG2BDq0bwtbm04+M+IQk3Hn4Ch8Sk/PNSwjpwd8WY1Bv7t9w37dMvv3KLI3TdlTmuSM/QEg9+yMzj8gd5jTICYN/GYzK9fmRB1gZbBTtSwGpA/8Ij7OOya6j6BgV9Zuq7+G1R0WyBDEaQkAgoxoCWtXTuLhGDqYp+k+ALj7hpYompUBJ5zeWvGxgJm2iIpGcFsOclP2zC2t91jLrIFH15Fq+a/Ou0NPRQ9D7IPzz4B+cvnm6SLDTGOcxmDVwltaQUmOHRD/zujGcLSMVEh6NniMXg+QcJc11Qn/8+N0YWFvJ/01G+q3aeAR7j136tDfsbfDv8bWoWY3bpCXWMMfvsm08Z+2o6AuH1KcP8g/CiQUnEPn4s09w3vgvJn7B5CMVIuwVQ1Q/W/p8rGdwI4qG+iO8KEho0MMNlnufVkw7oRebEBDIKJusoaQuzm6R3QCpDwC1HrcNdpTc7FdVOwOW5JkkMDgQo38djVxxLjo27ohts7bBzKgoOcnzK111ZFWRYCeSDJ+Q0mq2/HbFs24R8UzfIq2pklubNd29dpzAT+v2M/qsWjQJc6YPKfU6lvxY2bjzFJau3ceM8/SYwZBYLrcckfT58arRvP0xSkjo6+uvcXzOccS8jilgKkpEoev0riB5Ry2qWHDZjBWiu3VcdsCgXeGd1Tk5BcRBRI/QW+btp855BNnqQ0Ago+rDViOSnWeGN4EUhJA2VseEzS1p39kNJKyvrKGOtRcnc8WhFUyCenLlfuyHY0xS+5Ia8Sud9/s83Hpxq0i3fu36wWO8B0h6KB62bPuuLzhVs1rWBlnZORjjtgaXfB+gR9dWOLbjRxgZ6itkppTUdHw9cTnuP3qNXt3b4Mj2H2BooNhYhSaogE5HHKOyJRS3apCXBhMhoU/PP2Xq0xcmoST/KCkL2nthb5jYlFyvgUTYB+wKYEirdQ1ePsulQVni53WeJPt1OxurrpP1F7SIHmGwzPt5uZQUBlcoAgIZrVD4VTN5T9cYu1wq5zhAq5Q02hjQd9c6SdqrRkt+SEnPSmcS4D948wBfd/gaXjO8Sj0pIysnFZnct7gXIaROdZyYJPfyTla5jphIT/LI7ovXTlxdR9yHJLgMW4CwiBh4zB+PBe4jlFrK+m0+8NhwEA3rVcPlY7/CxspcqfFs6+xrm/Ao0jCLs/aUhychkRu6b0DS+6T8j0klpj6L+8DlWxeQMqEltcIR9nmR92yzHRv06Xwh9m79wGQVf5/QvnrQGUl5bIhjwxoFHcqOgEBGy44d60Y6u4UfAzBSFYrpiugwz5YSaxNdCPdSMoDGJcVh6MqhiEqIwrQ+07B45GKF4Q6PDceoNaNA6txP6jkJfk/8mKv6/u25fYVbHAAGNqm+Vk0iVfoDSWGwVdBRtjb9gS2LMLSfcjeNx//yxZS5nqjmYAvfUxtgb8ftE7NQ00zfm1aJnLWnvC1BXCrOepzFhdUXGOL5tcfX6DSlEwxMij/QJ2OinkXhxMITICmgZJu8vKQq2Ip8EZE8aGd4onV8di1VLIgGjht4eI1ShSxBRsUjIJDRireBSjXo7hbuTQFzyit0XkPJs8YWNGd9/cq7/uLGy5JRUgZ0s9tm6OgoFkNGvsTIFf/BqwcxoccELB+3XF1qskKuRYOoe0aVk9qxQpkyKFHek9E8f9Na1e1x7cR62FXidnqvDF3JvZNVYjhrz+K2QHxoPCIDI9GsbzOmPn1xjTy/JL2TzzwfhN39XN8+r78QYV/6Q6aXLX02fkOwKr5XNup7eM0tfUahB1cQEMgoVyylhJ4u7hHzaZper8SQAl0HVpUEDHCklTsGKutkHBtHKjDN2DSDuW5X1GdUdolHrx/F0v1L0b5he+yesxvGhkUrNXEMkmLVtesQlCDSz7Xh6npkfUZbN6+HM3tXFBtFX3iNaRlZGDZ1BW7cfYbuHVvAZ+dSmBiXfOXLdpxoCgmHHN9z1p5lxVeIsC8rcvLHWcdmBwzaXfaAJgpYoOfhtUG1WgnSKhoBgYxWtAXUNH9314hRIgqHadBKpdRoain1m9NAqi5HczWtVrNiN53ZhM1nNjOTkqj41ZNXgyS4V6RpDRmlpCH2XV5pOr+gIiZQqs+OA+fwvcfvzJgl343GwpkjSi33SRLjr9vqg9WbjuaPI+mg+NAu2McHJ+jl1OXDWkpbQ0nBTUKEfWnolfx5g8cpvp3OxSjr8iEVgR6r6+FN3NGExjMEBDLKM4PKLsfZNbwTKBwCUFORZdoY4N5aJzHvruEUWbsyffJ8P8mVPWkkkGnlxJWllv6USCSYt3Mezt09B2Wv+JXRjw199Uyzbti0Cu3CBl3Ko0N8QjL6jFmCl0ERjJjmjWtjgftwdP+iRZFT0sysHBA/Uc/tJxAaEc30J36il4//ijo1qpRHDdaMfWKWEvDYMpXXtyaEhAaeCsTJxSeRGPEpv2zh1qxfM0w/Or3Ea33WGI2linQ+F3Ov/uMURb9v3lIi6Ti9ZRtvsnQ5glrlREAgo+UEkO3Du3/zzpHSkx4sLdJel8Jbz1YScxNdmttRFhoyyMXj88m3AAAgAElEQVQHFzFr6yxIaSkzo62FLX4a+xNDMnVE8n1IZcdsctvE28AlgodZjQ83TGrEcZ6MkrU8ePwGX09chuSU9PzdJS9CPi09E4Mne+DWgxdMPz5VYMpbeKJB7o3zdvywa+FXRUkkNC/Nk46uDi6uuwhyMjr7/GyQcqBCKyMCNP1xyK6IZMv47BIPSyhQvrl0znjjFVvelXEmYRgHEBDIKAeMpAoVnd0i9gD05OJkzWkoedrUgm6mirm0QQYJZiCBSCsPr8wnpGTdJF8oibIf2HEg7Cw+1SKIS47DjnM7mNykpDWv1Rx7v9/L63r1Nq1CQ/RMszh/TZ+3l4PC3mPqXE88fBLE/KlL+6Y48cdymMr4gYolEkyctQ6kfGiVytbYuX4unDu1UCj1F1eeGQmFkCOO73ljV1ncpWIp9kzagwfHH+T/uXCaJ9lUUK2HtcaUA1NAiKrQyoaAfpbk6TjPkBK+d6i9+h6eU8omXRjFJQQEMsola5VT1+7uET9SNL2qsJgBjtIbA6tKeXGKVU6IlBpOCOn1x9cx9/e5RSosFSfI3NicySvaonYLpebiUmcadEKVri95F+gikUhx//FrbN93FlXsrPHr0m+KmOXvS7eZQKWuXzQr1beUSzaV1fXPKlEJWbo07+xL1hh6JxReX3pB11C32DRP534+h3Mrz0FXXxfzrs5D7Q61uWpKVuhdKSb7xtd/hBf5/qEoLNVb7vULK5QUlFA7AgIZVTvE7Jqgu3vESIqmSX1DJpFeEwvab25DiRCwVIyZAkMCsfPCTnw36Ds0cGwg95QrLTMNv/39G/Ze3guxRFyswatYV4HndE8mkp7PTdcg916l9kGK+oKxFgpy0nn7/gt8+JiC9i0bMnXmhQbctv54L9gkg/P2lWdLSa6EqUlftUnVYv1BZU9H24xsgyn7pkCkWzRONCslC88vPUfTPk1hYMrZQmQa2fINApP9Ol3Ir9CUTVOYaLDc67hGJhcmYQUCAhllhRk0q0QP1/ctJZRkn5U+nb2+pbitZmfnzmyyAUdE65Z1WmLpmKXMqSZFFX10SNon3ye+OH/3PP4L/g8kwIlE2ddzqIfJvSajT9s+MDbgbyqnPMsaV072NW/wXtlIWdZtDNmk93/u+gl9v+Ql/1Ia90jDTD9f20St/QErmyhf31gf86/PR/VW1fNxTE9IZ/xKr225BnL1P/34dLQc3FJpnLVtQLe/Y+/XeZpiABE9SX+ZV6C2rV/b1yuQUS3dAQM8ooxXOGRst9CnJmgpBKUu+/W71xi1ehRSMlIK9G1cvTGWjF6Cdg3aFRusVKpwHnewahz5yKBSKufLRsqS0c2rZmLqmN48tpriS8sWSR/5VI3mvH0VX3HRnlEvopjr/LQPaeg0uRPGbhuL1PhUppKT/05/0FI6f1Djno3hdsJNiLwvBXBdMb1/6tpYd8rDI6M8thHGchMBgYxy024q0zpkb4gHKPC7FFA50CKnm1vPbsWRa0cKBCoRkXWq1MHC4Qvh7OQskFIZjO07v8yGiOb8vaQsGe36RXNsXfMtjA0NYGlhCkMD/XLsKs4PzT5Y7T3n7VseK5DT0ePfHYfvdl/Gd7T2F7Xxxu9NEZHVWlTDsPXDUK9rPYh0lEr5XB71ODeWBr3CTc/Ng3OKCwqrDAGBjKoMSu4KCt0fOoym6T8AmHN3FerVPCktCTvO75DrF+pg44BFIxYxaZ0UTX6vXm0rTjqlK31WueMrVZT7q7hF/G/m9IwsjJi+Cr63HpdLF77UppcF4apdwrMogyxe2LmsxiX+oFsHbgVJCVW41WpfCyO8RqBm25q8yqZQVqyKHUeBXDtNddV1PaFy2YJATiEgkFFOmUt9yobtDWsopaS7AXRS3yzckfwx9SOTeqmwbygJVtr/735sO7cNWTlZBRZE0jotHLEQA9oPgKE+t0s/ltVS+lbpftbNwnnjT3j+yl2Mcv0FUplrV2Wx4SMZfWOa4XfX6iNv7KyoTcmJaNSzKJxYeAIvr7wsMozkHR22bhgcmjoIJLR0UG9SUuqbGQYzXpXeVejBdwQEMsp3Cyu5vpD9IVtBw13JYbzqnpqZipm/zcSsgbPQtr78+C4SrOTj5wPv095F0jqZGpli7uC5GNFthFYELMka36xuzG0Th8Qv+LIhCPm4ef851m/7E6/+V4VJ0bWR+vRJyWngIxlN1RPfPmMfyxs7l2bTPBJ6yO0Qwu6GFenuNMgJg38ZjMr1K5cmSvicIEBhm6uu60wBDAGBPAQEMirshSIIBO8NnkZR1E5thYaU6/xu+3dwcXLBFvctJZ5yktPRs3fPYp3POiSmFiwdSE5H5w+bjwlfToCOjnYkxrZtHxylY5DjoK17R3bdF67ew/BpK3lJRqVA9OFq7/lR47SEzUpI6Nv7b+Ezz0cuCf1i4hfot7QfKtWsJGx5BRGgaXq6m77bLgW7C920BAGBjGqJoZVdZvC+4NYUqN8BtFZ2LJf7k1PRSRsm4VHII2YZJC/ooI6DSl0SyS9Kyn2u9VmLqISo/P6zB81mcpRqQ6MoOqJyl5efc9xow6JLWCOfyShZ9hn7mMhUPUk1Pps5MzkTm/tuRti9z6ehpBRo1+ld0XdJX1hUsZC7fJLS6bXfa7z89yVys3KZsqENnBvAwER7474oUA8ltGSGu777Qz7vGWFtZUNAIKNlw01rRgXvDd5BUdQMbVkwOQlZdXQV9l3exyy5XtV6OLzoMGzMFUt4LpFKcP3Rdaz7cx3SstJwfMlxVLP99H1NqjUFPA/AjL4zYGf5qVQon5qucc7NSm2CBZ/j/xmV72T0P4vkW8/N0zryaQ/LW8vdw3exd9JepuynyywX9F7YGyY2JiUuWzbaPq8jyUk6YecEtB7RWuv8SWma/t1N382V73tFWF/ZERDIaNmx05qRIftDpoDGdgBakc8mOjEaY9eORXhsOGNjkr5pRj/l+DghpR/TPqKS+afrO3Kd77bFDf5P/Zn/n9JrCnOFb6DHn5MSY8cEf/PasV215sEoZaF8J6NxBjn+l+zieW9vksT+yfknaDmoJQzNFQ9MJNH2vw34DYSYyrah64aix5we2kJIc2iKdnPTddsjvBcEBEpCQCCjwv5QCIGgfUFNRBBtA8D7Lx8CyJHrR/DT/p8YbCpbVc4/4SSkkpxw3n55m/msQ6MO6N68e6mBSndf3cW4tePyc5Xy8frepvnbV3qWGQ0V2lBa0InvZFRM0a+OOkZprb1j38TiysYrTFS9oZkhWg5pie6u3fNPTbPTs5nco7mZuYh5HYPLnpdBSoSSa36SBL/5gOZ8fwr8RVKR+3SD6c/5vlBhfeVHQCCj5cdQqySE7A9ZAxqL+b7ojKwMfLPxGxASSZrXDC/myp5E2UfERRRYPomeXz1pNfq261vsaQc5HSEVndYcW4OQ6BAc/eFo/vU9L7Ck6DT7Li9NebEWFS2C72SUwHS0alSaWERrld3Js0xI6MmFJ4vsFHJy+s3hb9C0d9EUrPEh8djSfwviguPg0NgBc/+dCzM7MxXtNnaJoUD9OkNvxg/s0krQhs0ICGSUzdZhqW5Be4MGiESiLaBRg6UqqkQt4t85ecNk5jRzQIcBuPPyDuKT4+XKFlEibJ+9HT1a9ih1bpIWykjfiFfXdCK93P/svghqVeritaiDNpDRANukh2GG6VoV5Pjk7BNsH7a9QMlP2W1NfEtn+MxA8/5FTz4DTwdi58idzNX9qE2j0N29O6+eCIqiwmkxPcvV0PUsrxYmLEbtCAhkVO0Q83OCsL1hllJKugXAOH6uECAR8nN3zMWF+xfyl0hI54SvJmB099F4FfkKnic9809Kneo4Yd/8fTAz4udpR0l2NqiU6mvVOJJX36wSiRSJSamQSCRl2uLXAh5h2nxvXqZ2ygMk3DjL198mgVd2L8nY5MqdENEXl18w3cztzTFg2QDUaF0D/r/7I2BPAPN3u7p2mHNxDqxrWBcQJzu+VrtamH1hNowsjMq0v1g3iMYhAz2DWZOpyUms001QiPUICGSU9SZit4Kh+0O/oWl6MwCevFEL4n3p4SW4b/lcA4CU/ZzWZ1r+qeb7hPeYsG4C3sa+hYmhCY7/eByNqjVit9HUoJ1lw3cPDO1S2qhBdIWJlK1NXx4l+Jj0Pg+PTB3pgxMO0byye0m2To5OxtrOa5EYkQjTSqaYd3Uec+VOGjnt/NfzX5z64RTz/52ndsboLaOZKHzZdmPXDRx2P8y8Q2b/MxuNvuT8+yKToqjZM3RnkAp+QhMQKBMCAhktE2zCIFkEgg8G16XE1CZQ6Ms3ZK4+uorpG6czy+rbti+8Xb2L1J/fdnYbc0JKrt6PLTmGpjW1r2S3bcdXKTq6UnM+2V8go6VbkwZSDlV7zyu7K0pGScDStMPTINIV5Q+R5EpwdNZRBPwRwAQqTT86nQlskm1Pzj3BtsEkFhQYtn4YE1nP4XZBV1f3u2+ob4I5vAZBdRYgIJBRFhiBLyqE7A+ZBxqeXFpPYHAgZm6diel9psst30lIJiGbJRHNFYdW4MCVA7C1sMWfS//kV2CSAsakdOjXlTu9bKBAV051iU9Ixhi31Yh4H1cuvatXtcOR7UtgayM/QXq5hLNg8D928a8/GOTwzv7yoM34mIFNfTYh/GE4QzILk1EyJjE8ERt7b2QCleRd1xO/0d9HkHoiQKfJnTB+53gWWLEMKojwvauOq1cZRgpDBASKICCQUWFTqBSB0P2hzWkp7Q0KLioVrAZhxBdw6f6l8PH3YaST8p3u/d0x8auJIBHykfGRGLl6JGI/xqJ/+/7wmu5VpKynbMWmrs26Yvus7SWWD1XDMipcpL55hr+101utSPlV4WCzUIEXZun+Dy2TtMb+534+h3Mrz8GyqiXm+86XWwpUNsiJlAwdt30cc11PKjoRIvrq2ivGkgNXDkSfxX1YaNUSVbqmo6szdxo17QnXFBf0ZS8CAhllr204rVnYvrCFUkjXsnkRsUmxcN3kiidhBd+pujq6mNxzMnREOthxfgf0dPVwdPFRtKxb8LqNrI0ksZ/iNYXxF1s5cSXGOI9h85LVoptpjbibpjU+CJWX1IIu+4Um6ebePFslTmvsH/UiCl5feiHtQxoGrRqEXgt7FcmMUdh/dODPA1G9VXUcm30M8aGfMnKQa/zZ52czpUK50igRtWiGzox1XNFX0JM7CAhklDu24pymoX+EtqB16A0AWOsURSol3Xt9D6uPrsaLiE8RsoVbcb6islWV6lSpgyM/HMmvuMQ5Y5VDYdu2IW91jLJrlkOEMJTDCNAU/faQY5TW2J8QzUvrLuHM0jMwtjTGtGPT5AYhEf/RMz+ewb/e/8q1LqlvP3LjyCIBTmzcCjToKxRNzXfVd33MRv0EnbiPgEBGuW9D1q8gZF/IXADrARQMK2WR5uQL5nHoYxD/z8InpUTNoZ2HYtbAWQX8QWXzkC4ftxwTekxg0Yo0owpFIaZylxf2mpmt4mZJz8jCJd8H8L/9FDUc7dC/ZwfUrenAq1yx5UH3ZJXo2AxdaeXyyODSWHLdvnvsbpCSn+T6fczWMegwrkM+sSTVlx74PGDIaGp8aoGl6RnpYeivQ9F1RleIdD4HP7F0/RKaphe46bt5s1Q/QS2eICCQUZ4Yku3LCNkbUg8UyPXOIDbrmkdKVx1ZhcCQwCKq9mzdEwuGL0B12+r5OUi1+VRUxzDnjm274A5stml5dbv73ysMn7YSCR9TCoiaNWUgls+fACND/fy/uy7chNchkVj07Uh81bU1dNhPNsoLDzP+nmXynddmabzeB4WBIoTz2HfHcHv/p9LAhJSSvKNSsRQkBVThRkgo8Q91+dZFqRr3KjFQ2YScgS4WulKuQWUbLowSEFAcAYGMKo6V0FMFCITsC5n8/zlJiS+prQrEqU2EbPlOcgJauBECGhYTxlRnWjh8IWb0m6E2Xdgs2KhKkp9FvahubNaxPLqFv4tDv3E/IiwiRq6YFQsm4HvXYcwJaVpGFoZNXYEbd58xfb/q1hoHNi+AuZlJeVTgxNgowyy/q7YJvN0HxRmBvCfe+L5h0jmR+vPyGikR+rXH1+g0pRMMTAxYb08adDxFUYtcdV33sl5ZQUHeICCQUd6YkjsLidwdaZ2tk/0rRVHTuKB1aEwo1v+5HpcfXi6ibmWryji+5LjWpXPKA8KqacRTA+u0ZlywY1l0/GXTEaz+v/bOBDqKMtvj/1vdnZUkkIQkQAICRlBUXFgcBB4CT3AbxUFA1HFGINtz8A0PUWF8MiogI+q4o6ghLLKIuCAoPuERCSgoIiJrdxa2JCSBBBKzd92ZagUTCWTrTrqqbp2TczzW993v/n/3Vp9L1be8uMzVVVEINw3th8KiYmz99uf5xWHtgrF++RxcGtsZ2lZQw++aBkdW9tmhJt5zE56bGQ+rxWtnqDQFyzl9KkndvSI6x7B5cCFIv31DeqZtUPsgjJo9Cn3H9oX2VlQXF2OB1WZ9dCJNPKkLf8VJwxCQYtQwodSfEEeyY6RCymwGn7tM3QvlaFs9vfzRy3g/7f2z3k2+YzIeuuMhL/S2RVyqihq8V6uyvH7iW1NoaPNEx8Q9jU1bdyEkOBAfpzyJPr0vce2csPT9jYif9k+X2Zee/i9MGD/S9d9V1dX4bOO3mPr3N3A0pwA+Nis+WzYH/a/p2RQX9NRHXRqT7VTBOqm63INW+yS/OGHx2U/1mlXtTeiY58boqwgFtDlJ0xNsCZ+5h4xYEQKNIyDFaON4SWsPEMhIyZjOzLM8YNojJvOK8vDqmldd2zoteniRad+KKlbnrogBB3p7BLIXGK15AlP8fbe43nBqn+O1S5s/euO4R7HffgTj7xyKBfO0NXq/XvvshzFi3GOudg8njcHMqTrd2LwRcdgQXvBDtn/FlY3oYoim2iKmV257BaCf9w0d9pdh+nkTqm0xBZoRb4ufbYhgiAjdEpBiVLehM5bj2gInJn6aQGP0oqyqusp1NOiZAkUvfrvLT5/QktTQyw8bdp5gzWJ0zowJmDzh17V32tvRB/76HFZ+nIpB/S/HqrefQJsAv7NotfsJj7yIJas2YMiA3lj55t8QWOO+u2LgTXYcAaWpX4UVGjYfzse6oqQCC8YvcJ2mdPUoXXzk+VkKYyVU/C3BTxYoedNzZFZfpBg1a+S9VLcjxTGKQE+CYb4D3r00JudzK+SSnG3+UYX9deZ2g93NKyjC0NEPuxYvvfPC/2Ds7UNq9X32tZWYOW8xunaOwsZVzyIivG2t+8/PX4XH/5GCnrEx+Hz5M675pUa+SqzObR90yDVsPlwodqVFpfAP8dfLP0x/ZOL/TbQmfmDkfBRt+iIgxai+4mUab+3J9ukKKTMBmGoOmp4CHHHdwXzFp9qrd0VoDs+ac0a1z+za5/aa14qPNrnejrZrG4QNK+eix8Uxte6v27DdtSVUTMf22LR6HqIiQpvjjtf3ZSB/Scwxw+aD1wegfgerVKgzk2xJ8km+flbSooUJSDHawsBluIYTSE9J7wyGVpBq20HJ5U0EFDUzauD+rt7kkid8ObOafvjga7B8/oxae4pqK+pvunu6a9hPl83GgD6X1XLhzJtRsxSjmvg1HfIyiqxV3TwRC7HZDAKEZLLQzHiKP9wMK9JVCHiMgBSjHkMrht1FIDM5cwgTP8Hg2t9J3TWA2Gk0AVtgeVrYtRkDG91RZx32HjyE4WMeQVlZBT5Z8jSu79vrrIJjuQUYcudUZOeeqLWiXmtQ7XRi4pTn8d6aL03zmV7T/X3I6bTdwcWGzwsdpfEmBv890Za4SUc+i6smJCDFqAmDrlfJjhTH/cT0OIDuetVgFL/bxBRsbtM1b5BR9JxPh7YQ6ZGn38KryR+7jv9cnTwT3bt0cDUvr6jE+MQ5rmNC7x09DPPnPnR2zuA33x/AzffMQGlZBUYM6YN3X38Mfr6/ntRkVG4nbFWb10UZPy+8Pn6EdAI9FW+NT/F6X8VBIeDa1UEuIaAzAhnJGdNBmMHgAJ25bhh3w67OsNuCymMNI+gCQrQ3oLfe9zgOph91faZ/4O6R+N0vn+RXr03D6nVpiO3WCcten46CE6dcG+K/8OZqFJeUuqw+Ne1+TEkYbQZUqCa2L4vONkVeeGVACaXENEu2avLK6IhTFyAgxaikhy4JOBY5IhRV0QrSyboUoGOniVAYOWhvOx1LaJDr2vGejz+TjOTln7s2s2/K1TEqDP+3Yi4uiolsSndd9lnZKaewQlENnx/eFhwGvwQrZiVSYp63+Sb+CIH6CEgxWh8hue/VBOwL7b0UKI8BuMerHTWQc4pv9TcR/Q/2NZCkOqXU3Ge0KVoD/H2x+JVHMPIGw6OqhWdLaOE3GYGl5hLdlARxVx/CUsWpzInzjdvjLpNiRwi0NAEpRluauIznEQLpKekDwXgUwC0eGUCMniXgG1GU2q5ntuE3N69ZjIaHhsDPt/5dxi7u2sm172jfq3rgtv+8DqHtgkyXOUf8yzdtCj8hiw09H/m1BHom3haf5vmhZAQh4FkCUox6lq9Yb2ECjhTHTQor02TlvefAh1x2ZKd/eLGOjpppGotTp3/CVzv2YlD/Kwx/elLTCNXdq0xRd67qlGP4/HAns0ba2qSQ8o84a9ynjewnzYWA1xKQYtRrQyOONYdA+sL0PxBoKoOva44d6XsugciB+0tJUWXxmCRHnQSIULoo+pjkh/vz42tWeV6ib+L77jctFoVA6xKQYrR1+cvoHiaQmZw5zknOqQS61sNDmcK8YlH3Rly/v/bu7qZQLiIbQ+DziPy9x30rJU8aA+08bZl5h0WxzIuzxi13gzkxIQS8koAUo14ZFnHK3QTSF6WPh4op/z4kRorSZsD1CSlNDe2dZfj5os1AJF0BHAgqSd3e9pTkSTOygUA7QHg+3hr/bjPMSFchoAsCUozqIkzipLsIaG9KWeH/Zub+7rJpJjtB3Y5vDYw+McAMmvNPnML4xNk4fKx5O+V07hSBd1+fjvZhIWbA5tJYbKve+mHUcVPkibuDSqBtRPRPeRPqbrJiz5sJSDHqzdER3zxG4Jc5pZMZPNhjgxjQcER/x1HFtzLagNLOkdTcrZ3OGDTT2fRnNDNwdEnMMVPkiRufhS9Z5ZdkTqgbiYop3RCQYlQ3oRJHPUFAW31PTH8BcJMn7BvKpsJHowbuM02BIcVo87L3ww7HjxZbq02TL02lRaBPiehlWR3fVILSzwgEpBg1QhRFQ7MJaPuUssoPEtHYZhszqAFrQOXW8D4O03x6rVmMLpj3VwwdeFWtyGqf8Uc9MBM5x0+irvsb077HpKkvwIxvRjVQO9qe2ro3qMQ0+dLox56xgohekX1CG01OOhiQgBSjBgyqSGo6AdeJTqQkgZHUdCvG7BnQ6WRqcPdc0yxKqVmMvrfgcdw8rF+twNZ3f92G7bhr0lOmLUbz/CpT17fPN02+NPipJ7ymOJXX5MSkBhOThiYgIMWoCYIsEhtPwLHIEUFMiWAkAIhqvAXj9QjtnbXXJ6TUNNv11Fds1nff7MVotaLuXdYpxzT5Us8Tn0ug+apVfV3Ojjfeb6Moaj4BKUabz1AsGJyAI9kxiYjiAPQxuNTzyiNQaeTgPabayLy+YrO++2YvRrVkWhadXVpNbKq8+c1D9C0zv5nok7jArL8dolsINISAFKMNoSRthAAA+zv2EYqiTALwB7MBUWzOnRG/O2CqIx5rFpvvvv4Ybh9Re/pjzftzZkzA5Al31EqLl97+EI/Netu0n+k1GKlhJ3ceDigzVd5ouhmsnZK0INGWuN5svxWiVwg0hYAUo02hJn1MTSA9OT2WiScS0QNghJsBhn9Y8aaQXkeGmEHrGY01i82npt2PKQmja8mv7/6zr63EzHmLTV2MZviXpm4JLzTHvFFCATv5HfKhtxIowW6mZ0W0CoHmEpBitLkEpb+pCaQnpz8Awp8BDDQyiJAex77xjzzV18gaf6str6AIQ0c/jMzDuUi8/zbMe0KbqfHrteMHO0aMexRl5ZUYPvgaLJ8/A/5+Pq4G2v8blzALX3z5HQb0uQwfJM9Em0B/M+FzaS21qt+83yHH6HmTxszJiT6J75guwCJYCLiJgBSjbgIpZsxNIHNRZn9VVf8E4H4Ahqs6IgccKCSrs52ZolxeUYnxiXOwftO3uKR7NNYvm4OI8LYuBMyMp15YirmvrDiLZPydQzFz6n2wWix4Y/Has/fuHT0M8+c+BCLz/dwyoXBJ9DHD5Q2Dy4gphUAL433it5npuRCtQsATBMz36+gJimJTCPxCYOvzW/0j2kb8kRS6D8D1RgBDFrZHXr8v1ghaGqth1ovvYvaLy1zdLo3tjL9MuAMB/r54b82XWPvFzzWIVmRqxWldl6KQ643pLcPNe/rsuqh8+wlbpVHyZwszLy6zlS2aQlPKGptP0l4ICIG6CUgxKpkhBDxEwLHQcS2B7v332qd7ALT30DAeN2sLLtscdlXmII8P5IUDpB/KwY1jH4U2P7SuK6xdMGY99mfMmJOME4Wnz2kyeeIoPDntj7BZrV6ormVc2h1UvPn7tqd1mz8MziempSrUJUk+STtahpqMIgTMRUCKUXPFW9S2EgH7QvsYBcrdAGovuW4lfxozbJsu+WltuuQbek7shXikfvUD7ntw7jnFplZgprz8sGuV/bHcAtcbVO2NaVl5BS6N7YJHHhyLO0YOgMWiNAa34doW+lSlfRKZp8f8+ZBVXpbom7jScEERQULAywhIMeplARF3jE0ga3FWB6fTOQ6EsWDo4ttt+LUZGdbA8m7GjsyF1RWXlGL1ui1Yt2EbjucXYeQNffCnsTciKiLUzFgapF0lZCyNPqaX/NnGzCuUKmV5fGB8ToMESiMhIASaTUCK0WYjFANCoGkEMt7O6A0L7mLmMSB46Zw6zo8avE+3UwyaFhnp5W4Cqzrk5pdZnd6ZR26896IAAAXOSURBVAw7Ea1k5vcSfBJ2uVu72BMCQqB+AlKM1s9IWggBjxPISM4YpJI6mojuBCPa4wM2cACLX+W29v0cuniD20BJ0qwVCHwdWrTNHviT1+QRER1VVXU1E69KsiVtbgUkMqQQEAI1CEgxKukgBLyMQHpK+nAAo8AYBaBDa7rnH1mUGtIj2xyblrcmaIOPfcyvPHVj+xOtnUc5IHygsvpBki3pC4MjF3lCQFcEpBjVVbjEWbMRSF+YPoyIbmfw78Ho0tL6215+6Ae/0J+ubOlxZTxjEahUeNeKTtm9W1oVER1i8MdgfJRgS9jQ0uPLeEJACDSMgBSjDeMkrYRAqxNwLHRcT0S3ArgVjMtbwCG1w6D9TibV1gJjyRAGJkCgqsUxRy0MtMTWAj8S6BMV6ieJtsQtBsYq0oSAYQhIMWqYUIoQMxGwL7T3spDlZjBuZrBHzownq7o7csD+K8zEVbR6jsAX7Qt25/hVeCqfNpFC66ia1sX5xu3xnAqxLASEgCcISDHqCapiUwi0IIEDbxwIV/yUkQorIwBof25ZtezT7qfU0CsOtfY8vxYkKUN5ksDBNiWp29qdcks+uTaiJ1oPJ9ZTBX0WHxxf4EnfxbYQEAKeJSDFqGf5inUh0OIEshZnDXBWO28EQVsI1eQjSYMuzv06sOPJ61pcgAxoSALFVufXH3bIbU4+bWHwFxar5fM4ittqSEgiSgiYlIAUoyYNvMg2B4E9b+0J9bH4DFNIGQrCDWD0aKjy9v3sxy1+VZENbS/thMCFCDAhd0n0sahGUDoAxv+rrG70KffZMDFkYt1nsjbCoDQVAkLAOwlIMeqdcRGvhIBHCBx852A3C1mGMPF/EGgwgIvqGogIWZGD9tZ5zyOOiVFTEFjTIS+ryFpVd14RsqDiSwanssqbkvySMkwBRUQKASEAKUYlCYSAiQmkJ6fHQsEgMAa6/n45CcoaUL4lvE9Gkz/xmxipSL8AgZ0hp7b8GFzyc14x7FCQxuA0stDmBEqwCzwhIATMSUCKUXPGXVQLgToJ2JfYo1GNASFdC2IDYwq0baSaM8dPKAuBmgS+PuRXvjY1rOCg1WndOilg0lHBIwSEgBDQCEgxKnkgBITAeQns2bPSp2sbv35g6qeq6KcQ9WHm7oJMCFyIABGlq8zfKgq2g3h7Zkn59l69xlQKNSEgBIRAXQSkGJW8EAJCoFEEih3rIxRrxbWKqlyjknoNmK4G0LVRRqSxkQhkgninwsp3qqJ+p1b77gi6eESekQSKFiEgBDxLQIpRz/IV60LAFAROH10dZqv26+10VmtHPl5JoCtArlOifE0BwBwiK8D4kcG7AfxgsVh3VVnLdwVH33nCHPJFpRAQAp4iIMWop8iKXSEgBHA6c01PUrmXwnwZE11KCvUEoycAf8HjtQTKQNjPKu8n5n0q0V5WaE9w19v2e63H4pgQEAK6JiDFqK7DJ84LAX0SKMv6uKuTlUsU5lgViCXGxUToDlA3Btv0qUo/XmtnxQOcwYx0JjgUwK4S2S2kHvS/6PeZ+lEingoBIWAEAlKMGiGKokEIGIhAWcbaLiC1qxPKRaSqF0FBZ2J0BhDD4BiA5K1qvfHmMgIdAXCECYeh4jArSpYFahZYyfTvdsuhek1IAyEgBIRACxGQYrSFQMswQkAIuIfA6QNrwn1t1o5Makenyh0VQpQKRBEQCeIIVikCxO0BhBtsxxAGUACmfFI4D0x5DBxXgFyVkWtRKJtYya6oqs4O7nGbnNXunnQTK0JACLQAASlGWwCyDCEEhEDrEDi9b3WYTxtbqFqthKpAOwXcllVuy+AQIiUIUINB1AYM7S+QCAEMBADwI8BPW4DF2iIsgg0MG1xTCMgCwEIEYoZyRhkRVGZoBaMTYCe0T+GEKjCqCKgAUMFAOYByAkqZUQrCTyCUgLkEUE4zq8UEOkUKFamgIgUoVKzqycqSqpPBl8pCodbJIhlVCAgBTxP4F4MmTTJeJhPwAAAAAElFTkSuQmCC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uk-UA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077072"/>
            <a:ext cx="2520185" cy="25201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6776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342" y="692696"/>
            <a:ext cx="4300866" cy="60836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6271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2420888"/>
            <a:ext cx="6480720" cy="1102022"/>
          </a:xfrm>
        </p:spPr>
        <p:txBody>
          <a:bodyPr>
            <a:noAutofit/>
          </a:bodyPr>
          <a:lstStyle/>
          <a:p>
            <a:r>
              <a:rPr lang="ru-RU" sz="6600" b="1" dirty="0" smtClean="0"/>
              <a:t>Склад. </a:t>
            </a:r>
            <a:br>
              <a:rPr lang="ru-RU" sz="6600" b="1" dirty="0" smtClean="0"/>
            </a:br>
            <a:r>
              <a:rPr lang="ru-RU" sz="6600" dirty="0" smtClean="0"/>
              <a:t>Правила переносу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828690"/>
            <a:ext cx="5760640" cy="1185223"/>
          </a:xfrm>
        </p:spPr>
        <p:txBody>
          <a:bodyPr>
            <a:normAutofit/>
          </a:bodyPr>
          <a:lstStyle/>
          <a:p>
            <a:r>
              <a:rPr lang="ru-RU" b="1" dirty="0" err="1" smtClean="0">
                <a:solidFill>
                  <a:srgbClr val="002060"/>
                </a:solidFill>
              </a:rPr>
              <a:t>Сьогодні</a:t>
            </a:r>
            <a:r>
              <a:rPr lang="ru-RU" b="1" dirty="0" smtClean="0">
                <a:solidFill>
                  <a:srgbClr val="002060"/>
                </a:solidFill>
              </a:rPr>
              <a:t> на </a:t>
            </a:r>
            <a:r>
              <a:rPr lang="ru-RU" b="1" dirty="0" err="1" smtClean="0">
                <a:solidFill>
                  <a:srgbClr val="002060"/>
                </a:solidFill>
              </a:rPr>
              <a:t>уроці</a:t>
            </a:r>
            <a:r>
              <a:rPr lang="ru-RU" b="1" dirty="0" smtClean="0">
                <a:solidFill>
                  <a:srgbClr val="002060"/>
                </a:solidFill>
              </a:rPr>
              <a:t>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1828672" y="1935365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29" name="Text Box 258"/>
          <p:cNvSpPr txBox="1">
            <a:spLocks noChangeArrowheads="1"/>
          </p:cNvSpPr>
          <p:nvPr/>
        </p:nvSpPr>
        <p:spPr bwMode="gray">
          <a:xfrm>
            <a:off x="2609517" y="1964882"/>
            <a:ext cx="622818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0" hangingPunct="0"/>
            <a:r>
              <a:rPr lang="ru-RU" sz="2400" b="1" dirty="0" err="1" smtClean="0">
                <a:solidFill>
                  <a:srgbClr val="002060"/>
                </a:solidFill>
                <a:latin typeface="Arial" charset="0"/>
              </a:rPr>
              <a:t>поглибите</a:t>
            </a:r>
            <a:r>
              <a:rPr lang="ru-RU" sz="2400" b="1" dirty="0" smtClean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400" b="1" dirty="0" err="1" smtClean="0">
                <a:solidFill>
                  <a:srgbClr val="002060"/>
                </a:solidFill>
                <a:latin typeface="Arial" charset="0"/>
              </a:rPr>
              <a:t>знання</a:t>
            </a:r>
            <a:r>
              <a:rPr lang="ru-RU" sz="2400" b="1" dirty="0" smtClean="0">
                <a:solidFill>
                  <a:srgbClr val="002060"/>
                </a:solidFill>
                <a:latin typeface="Arial" charset="0"/>
              </a:rPr>
              <a:t> про склад ;</a:t>
            </a:r>
            <a:endParaRPr lang="en-US" sz="24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1912881" y="1989164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1651665" y="2840734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1735875" y="2894231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1334834" y="3644409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1502481" y="3718122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39" name="Text Box 268"/>
          <p:cNvSpPr txBox="1">
            <a:spLocks noChangeArrowheads="1"/>
          </p:cNvSpPr>
          <p:nvPr/>
        </p:nvSpPr>
        <p:spPr bwMode="gray">
          <a:xfrm>
            <a:off x="2432511" y="538893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>
                <a:solidFill>
                  <a:srgbClr val="FFFFFF"/>
                </a:solidFill>
                <a:latin typeface="Arial" charset="0"/>
              </a:rPr>
              <a:t>5</a:t>
            </a:r>
          </a:p>
        </p:txBody>
      </p:sp>
      <p:sp>
        <p:nvSpPr>
          <p:cNvPr id="40" name="Text Box 269"/>
          <p:cNvSpPr txBox="1">
            <a:spLocks noChangeArrowheads="1"/>
          </p:cNvSpPr>
          <p:nvPr/>
        </p:nvSpPr>
        <p:spPr bwMode="gray">
          <a:xfrm>
            <a:off x="2360797" y="2837063"/>
            <a:ext cx="6725624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uk-UA" sz="2400" b="1" dirty="0" smtClean="0">
                <a:solidFill>
                  <a:srgbClr val="002060"/>
                </a:solidFill>
                <a:latin typeface="Arial" charset="0"/>
              </a:rPr>
              <a:t>дізнаєтеся про основні правила переносу;</a:t>
            </a:r>
            <a:endParaRPr lang="en-US" sz="2400" b="1" dirty="0">
              <a:solidFill>
                <a:srgbClr val="002060"/>
              </a:solidFill>
              <a:latin typeface="Arial" charset="0"/>
            </a:endParaRPr>
          </a:p>
        </p:txBody>
      </p:sp>
      <p:sp>
        <p:nvSpPr>
          <p:cNvPr id="41" name="Text Box 270"/>
          <p:cNvSpPr txBox="1">
            <a:spLocks noChangeArrowheads="1"/>
          </p:cNvSpPr>
          <p:nvPr/>
        </p:nvSpPr>
        <p:spPr bwMode="gray">
          <a:xfrm>
            <a:off x="1923463" y="3561905"/>
            <a:ext cx="5334987" cy="83099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eaLnBrk="0" hangingPunct="0"/>
            <a:r>
              <a:rPr lang="ru-RU" sz="2400" b="1" dirty="0" err="1" smtClean="0">
                <a:solidFill>
                  <a:srgbClr val="002060"/>
                </a:solidFill>
                <a:latin typeface="Arial" charset="0"/>
              </a:rPr>
              <a:t>навчитеся</a:t>
            </a:r>
            <a:r>
              <a:rPr lang="ru-RU" sz="2400" b="1" dirty="0" smtClean="0">
                <a:solidFill>
                  <a:srgbClr val="002060"/>
                </a:solidFill>
                <a:latin typeface="Arial" charset="0"/>
              </a:rPr>
              <a:t> правильно </a:t>
            </a:r>
            <a:r>
              <a:rPr lang="ru-RU" sz="2400" b="1" dirty="0" err="1" smtClean="0">
                <a:solidFill>
                  <a:srgbClr val="002060"/>
                </a:solidFill>
                <a:latin typeface="Arial" charset="0"/>
              </a:rPr>
              <a:t>ділити</a:t>
            </a:r>
            <a:r>
              <a:rPr lang="ru-RU" sz="2400" b="1" dirty="0" smtClean="0">
                <a:solidFill>
                  <a:srgbClr val="002060"/>
                </a:solidFill>
                <a:latin typeface="Arial" charset="0"/>
              </a:rPr>
              <a:t> </a:t>
            </a:r>
          </a:p>
          <a:p>
            <a:pPr eaLnBrk="0" hangingPunct="0"/>
            <a:r>
              <a:rPr lang="ru-RU" sz="2400" b="1" dirty="0" smtClean="0">
                <a:solidFill>
                  <a:srgbClr val="002060"/>
                </a:solidFill>
                <a:latin typeface="Arial" charset="0"/>
              </a:rPr>
              <a:t>слова на </a:t>
            </a:r>
            <a:r>
              <a:rPr lang="ru-RU" sz="2400" b="1" dirty="0" err="1" smtClean="0">
                <a:solidFill>
                  <a:srgbClr val="002060"/>
                </a:solidFill>
                <a:latin typeface="Arial" charset="0"/>
              </a:rPr>
              <a:t>склади</a:t>
            </a:r>
            <a:r>
              <a:rPr lang="ru-RU" sz="2400" b="1" dirty="0">
                <a:solidFill>
                  <a:srgbClr val="002060"/>
                </a:solidFill>
                <a:latin typeface="Arial" charset="0"/>
              </a:rPr>
              <a:t> </a:t>
            </a:r>
            <a:r>
              <a:rPr lang="ru-RU" sz="2400" b="1" dirty="0" smtClean="0">
                <a:solidFill>
                  <a:srgbClr val="002060"/>
                </a:solidFill>
                <a:latin typeface="Arial" charset="0"/>
              </a:rPr>
              <a:t>та для переносу.</a:t>
            </a:r>
            <a:endParaRPr lang="en-US" sz="2400" b="1" dirty="0">
              <a:solidFill>
                <a:srgbClr val="00206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0243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979712" y="980728"/>
            <a:ext cx="5760640" cy="1185223"/>
          </a:xfrm>
        </p:spPr>
        <p:txBody>
          <a:bodyPr>
            <a:normAutofit/>
          </a:bodyPr>
          <a:lstStyle/>
          <a:p>
            <a:r>
              <a:rPr lang="uk-UA" dirty="0" smtClean="0">
                <a:solidFill>
                  <a:srgbClr val="0070C0"/>
                </a:solidFill>
              </a:rPr>
              <a:t>Загадка «Упізнай його»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1619672" y="1988840"/>
            <a:ext cx="5904656" cy="2592288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Я місце, де лежать товари.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Звичайно, в тарі чи без тари.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А мій омонім є у мові – </a:t>
            </a:r>
          </a:p>
          <a:p>
            <a:pPr marL="0" indent="0">
              <a:buNone/>
            </a:pPr>
            <a:r>
              <a:rPr lang="uk-UA" b="1" dirty="0" smtClean="0">
                <a:solidFill>
                  <a:srgbClr val="002060"/>
                </a:solidFill>
              </a:rPr>
              <a:t>Один чи кілька звуків в слові.</a:t>
            </a:r>
          </a:p>
          <a:p>
            <a:endParaRPr lang="ru-RU" dirty="0"/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135888" y="5943600"/>
            <a:ext cx="2448272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</a:rPr>
              <a:t>Склад</a:t>
            </a:r>
            <a:endParaRPr lang="ru-RU" sz="3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1700808"/>
            <a:ext cx="6264696" cy="4320480"/>
          </a:xfrm>
        </p:spPr>
        <p:txBody>
          <a:bodyPr/>
          <a:lstStyle/>
          <a:p>
            <a:r>
              <a:rPr lang="ru-RU" b="1" dirty="0">
                <a:solidFill>
                  <a:srgbClr val="002060"/>
                </a:solidFill>
              </a:rPr>
              <a:t>Склад</a:t>
            </a:r>
            <a:r>
              <a:rPr lang="ru-RU" dirty="0"/>
              <a:t> </a:t>
            </a:r>
            <a:r>
              <a:rPr lang="ru-RU" dirty="0">
                <a:solidFill>
                  <a:srgbClr val="0070C0"/>
                </a:solidFill>
              </a:rPr>
              <a:t>– </a:t>
            </a:r>
            <a:r>
              <a:rPr lang="ru-RU" dirty="0" err="1">
                <a:solidFill>
                  <a:srgbClr val="0070C0"/>
                </a:solidFill>
              </a:rPr>
              <a:t>частина</a:t>
            </a:r>
            <a:r>
              <a:rPr lang="ru-RU" dirty="0">
                <a:solidFill>
                  <a:srgbClr val="0070C0"/>
                </a:solidFill>
              </a:rPr>
              <a:t> слова, </a:t>
            </a:r>
            <a:r>
              <a:rPr lang="ru-RU" dirty="0" err="1">
                <a:solidFill>
                  <a:srgbClr val="0070C0"/>
                </a:solidFill>
              </a:rPr>
              <a:t>що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вимовляється</a:t>
            </a:r>
            <a:r>
              <a:rPr lang="ru-RU" dirty="0">
                <a:solidFill>
                  <a:srgbClr val="0070C0"/>
                </a:solidFill>
              </a:rPr>
              <a:t> одним </a:t>
            </a:r>
            <a:r>
              <a:rPr lang="ru-RU" dirty="0" err="1">
                <a:solidFill>
                  <a:srgbClr val="0070C0"/>
                </a:solidFill>
              </a:rPr>
              <a:t>поштовхом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видихуваного</a:t>
            </a:r>
            <a:r>
              <a:rPr lang="ru-RU" dirty="0">
                <a:solidFill>
                  <a:srgbClr val="0070C0"/>
                </a:solidFill>
              </a:rPr>
              <a:t> </a:t>
            </a:r>
            <a:r>
              <a:rPr lang="ru-RU" dirty="0" err="1">
                <a:solidFill>
                  <a:srgbClr val="0070C0"/>
                </a:solidFill>
              </a:rPr>
              <a:t>повітря</a:t>
            </a:r>
            <a:r>
              <a:rPr lang="ru-RU" dirty="0">
                <a:solidFill>
                  <a:srgbClr val="0070C0"/>
                </a:solidFill>
              </a:rPr>
              <a:t>. </a:t>
            </a:r>
            <a:endParaRPr lang="ru-RU" dirty="0" smtClean="0">
              <a:solidFill>
                <a:srgbClr val="0070C0"/>
              </a:solidFill>
            </a:endParaRPr>
          </a:p>
          <a:p>
            <a:r>
              <a:rPr lang="ru-RU" dirty="0" smtClean="0">
                <a:solidFill>
                  <a:srgbClr val="002060"/>
                </a:solidFill>
              </a:rPr>
              <a:t>У </a:t>
            </a:r>
            <a:r>
              <a:rPr lang="ru-RU" dirty="0" err="1">
                <a:solidFill>
                  <a:srgbClr val="002060"/>
                </a:solidFill>
              </a:rPr>
              <a:t>слові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стільки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складів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скільки</a:t>
            </a:r>
            <a:r>
              <a:rPr lang="ru-RU" dirty="0">
                <a:solidFill>
                  <a:srgbClr val="002060"/>
                </a:solidFill>
              </a:rPr>
              <a:t> в </a:t>
            </a:r>
            <a:r>
              <a:rPr lang="ru-RU" dirty="0" err="1">
                <a:solidFill>
                  <a:srgbClr val="002060"/>
                </a:solidFill>
              </a:rPr>
              <a:t>ньому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голосних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звуків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868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5736" y="980728"/>
            <a:ext cx="3744416" cy="1185223"/>
          </a:xfrm>
        </p:spPr>
        <p:txBody>
          <a:bodyPr>
            <a:normAutofit fontScale="90000"/>
          </a:bodyPr>
          <a:lstStyle/>
          <a:p>
            <a:r>
              <a:rPr lang="ru-RU" dirty="0"/>
              <a:t> </a:t>
            </a:r>
            <a:r>
              <a:rPr lang="ru-RU" sz="6700" b="1" dirty="0" err="1">
                <a:solidFill>
                  <a:srgbClr val="002060"/>
                </a:solidFill>
              </a:rPr>
              <a:t>Склади</a:t>
            </a:r>
            <a:r>
              <a:rPr lang="ru-RU" sz="6700" b="1" dirty="0">
                <a:solidFill>
                  <a:srgbClr val="002060"/>
                </a:solidFill>
              </a:rPr>
              <a:t/>
            </a:r>
            <a:br>
              <a:rPr lang="ru-RU" sz="6700" b="1" dirty="0">
                <a:solidFill>
                  <a:srgbClr val="002060"/>
                </a:solidFill>
              </a:rPr>
            </a:br>
            <a:endParaRPr lang="ru-RU" sz="6700" b="1" dirty="0">
              <a:solidFill>
                <a:srgbClr val="002060"/>
              </a:solidFill>
            </a:endParaRPr>
          </a:p>
        </p:txBody>
      </p:sp>
      <p:sp>
        <p:nvSpPr>
          <p:cNvPr id="4" name="Стрелка вниз 3"/>
          <p:cNvSpPr/>
          <p:nvPr/>
        </p:nvSpPr>
        <p:spPr>
          <a:xfrm rot="2367585">
            <a:off x="2627783" y="1529148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вниз 4"/>
          <p:cNvSpPr/>
          <p:nvPr/>
        </p:nvSpPr>
        <p:spPr>
          <a:xfrm rot="19640249">
            <a:off x="5224018" y="1540066"/>
            <a:ext cx="484632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Овал 5"/>
          <p:cNvSpPr/>
          <p:nvPr/>
        </p:nvSpPr>
        <p:spPr>
          <a:xfrm>
            <a:off x="175863" y="2652423"/>
            <a:ext cx="4392488" cy="2081247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 sz="2800" b="1" dirty="0" smtClean="0">
              <a:solidFill>
                <a:srgbClr val="002060"/>
              </a:solidFill>
            </a:endParaRPr>
          </a:p>
          <a:p>
            <a:pPr algn="ctr"/>
            <a:r>
              <a:rPr lang="uk-UA" sz="2800" b="1" u="sng" dirty="0" smtClean="0">
                <a:solidFill>
                  <a:srgbClr val="002060"/>
                </a:solidFill>
              </a:rPr>
              <a:t>Відкриті</a:t>
            </a:r>
          </a:p>
          <a:p>
            <a:pPr algn="ctr"/>
            <a:r>
              <a:rPr lang="uk-UA" sz="2800" dirty="0" smtClean="0">
                <a:solidFill>
                  <a:srgbClr val="002060"/>
                </a:solidFill>
              </a:rPr>
              <a:t>(закінчуються  голосним звуком)</a:t>
            </a:r>
          </a:p>
          <a:p>
            <a:pPr algn="ctr"/>
            <a:r>
              <a:rPr lang="uk-UA" sz="3200" dirty="0" smtClean="0">
                <a:solidFill>
                  <a:srgbClr val="002060"/>
                </a:solidFill>
              </a:rPr>
              <a:t> </a:t>
            </a:r>
            <a:endParaRPr lang="ru-RU" sz="3200" dirty="0">
              <a:solidFill>
                <a:srgbClr val="002060"/>
              </a:solidFill>
            </a:endParaRPr>
          </a:p>
        </p:txBody>
      </p:sp>
      <p:sp>
        <p:nvSpPr>
          <p:cNvPr id="8" name="Овал 7"/>
          <p:cNvSpPr/>
          <p:nvPr/>
        </p:nvSpPr>
        <p:spPr>
          <a:xfrm>
            <a:off x="4644699" y="2652423"/>
            <a:ext cx="4248472" cy="2103083"/>
          </a:xfrm>
          <a:prstGeom prst="ellipse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u="sng" dirty="0" smtClean="0">
                <a:solidFill>
                  <a:srgbClr val="002060"/>
                </a:solidFill>
              </a:rPr>
              <a:t>Закриті </a:t>
            </a:r>
            <a:r>
              <a:rPr lang="uk-UA" sz="2800" dirty="0" smtClean="0">
                <a:solidFill>
                  <a:srgbClr val="002060"/>
                </a:solidFill>
              </a:rPr>
              <a:t>(закінчуються приголосним звуком) 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9" name="Стрелка вниз 8"/>
          <p:cNvSpPr/>
          <p:nvPr/>
        </p:nvSpPr>
        <p:spPr>
          <a:xfrm rot="20117950">
            <a:off x="2577744" y="4812004"/>
            <a:ext cx="484632" cy="978408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Стрелка вниз 9"/>
          <p:cNvSpPr/>
          <p:nvPr/>
        </p:nvSpPr>
        <p:spPr>
          <a:xfrm rot="1838027">
            <a:off x="5620531" y="4884430"/>
            <a:ext cx="484632" cy="978408"/>
          </a:xfrm>
          <a:prstGeom prst="downArrow">
            <a:avLst/>
          </a:prstGeom>
          <a:solidFill>
            <a:schemeClr val="tx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2366834" y="5918037"/>
            <a:ext cx="1744466" cy="939963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dirty="0" smtClean="0">
                <a:solidFill>
                  <a:srgbClr val="002060"/>
                </a:solidFill>
              </a:rPr>
              <a:t>Л</a:t>
            </a:r>
            <a:r>
              <a:rPr lang="uk-UA" sz="3600" b="1" dirty="0" smtClean="0">
                <a:solidFill>
                  <a:srgbClr val="002060"/>
                </a:solidFill>
              </a:rPr>
              <a:t>і-</a:t>
            </a:r>
            <a:r>
              <a:rPr lang="uk-UA" sz="3600" dirty="0" smtClean="0">
                <a:solidFill>
                  <a:srgbClr val="002060"/>
                </a:solidFill>
              </a:rPr>
              <a:t>л</a:t>
            </a:r>
            <a:r>
              <a:rPr lang="uk-UA" sz="3600" b="1" dirty="0" smtClean="0">
                <a:solidFill>
                  <a:srgbClr val="002060"/>
                </a:solidFill>
              </a:rPr>
              <a:t>і-я</a:t>
            </a:r>
            <a:endParaRPr lang="ru-RU" sz="3600" b="1" dirty="0">
              <a:solidFill>
                <a:srgbClr val="002060"/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427984" y="5918037"/>
            <a:ext cx="1944216" cy="914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solidFill>
                  <a:srgbClr val="002060"/>
                </a:solidFill>
              </a:rPr>
              <a:t>Мрі</a:t>
            </a:r>
            <a:r>
              <a:rPr lang="uk-UA" sz="2800" b="1" dirty="0" smtClean="0">
                <a:solidFill>
                  <a:srgbClr val="002060"/>
                </a:solidFill>
              </a:rPr>
              <a:t>й-</a:t>
            </a:r>
            <a:r>
              <a:rPr lang="uk-UA" sz="2800" dirty="0" err="1" smtClean="0">
                <a:solidFill>
                  <a:srgbClr val="002060"/>
                </a:solidFill>
              </a:rPr>
              <a:t>ни</a:t>
            </a:r>
            <a:r>
              <a:rPr lang="uk-UA" sz="2800" b="1" dirty="0" err="1" smtClean="0">
                <a:solidFill>
                  <a:srgbClr val="002060"/>
                </a:solidFill>
              </a:rPr>
              <a:t>к</a:t>
            </a:r>
            <a:endParaRPr lang="ru-RU" sz="28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587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484784"/>
            <a:ext cx="7272808" cy="3312368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sz="3500" dirty="0">
                <a:solidFill>
                  <a:srgbClr val="002060"/>
                </a:solidFill>
              </a:rPr>
              <a:t>На </a:t>
            </a:r>
            <a:r>
              <a:rPr lang="ru-RU" sz="3500" dirty="0" err="1">
                <a:solidFill>
                  <a:srgbClr val="002060"/>
                </a:solidFill>
              </a:rPr>
              <a:t>письмі</a:t>
            </a:r>
            <a:r>
              <a:rPr lang="ru-RU" sz="3500" dirty="0">
                <a:solidFill>
                  <a:srgbClr val="002060"/>
                </a:solidFill>
              </a:rPr>
              <a:t> слова </a:t>
            </a:r>
            <a:r>
              <a:rPr lang="ru-RU" sz="3500" dirty="0" err="1">
                <a:solidFill>
                  <a:srgbClr val="002060"/>
                </a:solidFill>
              </a:rPr>
              <a:t>переносять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із</a:t>
            </a:r>
            <a:r>
              <a:rPr lang="ru-RU" sz="3500" dirty="0">
                <a:solidFill>
                  <a:srgbClr val="002060"/>
                </a:solidFill>
              </a:rPr>
              <a:t> рядка в рядок за </a:t>
            </a:r>
            <a:r>
              <a:rPr lang="ru-RU" sz="3500" b="1" i="1" dirty="0">
                <a:solidFill>
                  <a:srgbClr val="002060"/>
                </a:solidFill>
              </a:rPr>
              <a:t>складами</a:t>
            </a:r>
            <a:r>
              <a:rPr lang="ru-RU" sz="3500" b="1" dirty="0">
                <a:solidFill>
                  <a:srgbClr val="002060"/>
                </a:solidFill>
              </a:rPr>
              <a:t>.</a:t>
            </a:r>
            <a:r>
              <a:rPr lang="ru-RU" sz="3500" dirty="0">
                <a:solidFill>
                  <a:srgbClr val="002060"/>
                </a:solidFill>
              </a:rPr>
              <a:t> При </a:t>
            </a:r>
            <a:r>
              <a:rPr lang="ru-RU" sz="3500" b="1" dirty="0" err="1">
                <a:solidFill>
                  <a:srgbClr val="C00000"/>
                </a:solidFill>
              </a:rPr>
              <a:t>переносі</a:t>
            </a:r>
            <a:r>
              <a:rPr lang="ru-RU" sz="3500" b="1" dirty="0">
                <a:solidFill>
                  <a:srgbClr val="C00000"/>
                </a:solidFill>
              </a:rPr>
              <a:t> </a:t>
            </a:r>
            <a:r>
              <a:rPr lang="ru-RU" sz="3500" dirty="0" err="1">
                <a:solidFill>
                  <a:srgbClr val="002060"/>
                </a:solidFill>
              </a:rPr>
              <a:t>частин</a:t>
            </a:r>
            <a:r>
              <a:rPr lang="ru-RU" sz="3500" dirty="0">
                <a:solidFill>
                  <a:srgbClr val="002060"/>
                </a:solidFill>
              </a:rPr>
              <a:t> слова </a:t>
            </a:r>
            <a:r>
              <a:rPr lang="ru-RU" sz="3500" dirty="0" err="1" smtClean="0">
                <a:solidFill>
                  <a:srgbClr val="002060"/>
                </a:solidFill>
              </a:rPr>
              <a:t>потрібно</a:t>
            </a:r>
            <a:r>
              <a:rPr lang="ru-RU" sz="3500" dirty="0" smtClean="0">
                <a:solidFill>
                  <a:srgbClr val="002060"/>
                </a:solidFill>
              </a:rPr>
              <a:t> </a:t>
            </a:r>
            <a:r>
              <a:rPr lang="ru-RU" sz="3500" dirty="0" err="1" smtClean="0">
                <a:solidFill>
                  <a:srgbClr val="002060"/>
                </a:solidFill>
              </a:rPr>
              <a:t>дотримуватися</a:t>
            </a:r>
            <a:r>
              <a:rPr lang="ru-RU" sz="3500" dirty="0" smtClean="0">
                <a:solidFill>
                  <a:srgbClr val="002060"/>
                </a:solidFill>
              </a:rPr>
              <a:t> </a:t>
            </a:r>
            <a:r>
              <a:rPr lang="ru-RU" sz="3500" b="1" dirty="0">
                <a:solidFill>
                  <a:srgbClr val="C00000"/>
                </a:solidFill>
              </a:rPr>
              <a:t>таких правил</a:t>
            </a:r>
            <a:r>
              <a:rPr lang="ru-RU" sz="3500" b="1" dirty="0" smtClean="0">
                <a:solidFill>
                  <a:srgbClr val="C00000"/>
                </a:solidFill>
              </a:rPr>
              <a:t>:</a:t>
            </a:r>
          </a:p>
          <a:p>
            <a:pPr marL="0" indent="0">
              <a:buNone/>
            </a:pP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b="1" dirty="0">
                <a:solidFill>
                  <a:srgbClr val="C00000"/>
                </a:solidFill>
              </a:rPr>
              <a:t>1.</a:t>
            </a:r>
            <a:r>
              <a:rPr lang="ru-RU" sz="3500" dirty="0">
                <a:solidFill>
                  <a:srgbClr val="002060"/>
                </a:solidFill>
              </a:rPr>
              <a:t> </a:t>
            </a:r>
            <a:r>
              <a:rPr lang="ru-RU" sz="3500" i="1" dirty="0" err="1">
                <a:solidFill>
                  <a:srgbClr val="002060"/>
                </a:solidFill>
              </a:rPr>
              <a:t>Односкладне</a:t>
            </a:r>
            <a:r>
              <a:rPr lang="ru-RU" sz="3500" dirty="0">
                <a:solidFill>
                  <a:srgbClr val="002060"/>
                </a:solidFill>
              </a:rPr>
              <a:t> слово з одного рядка в </a:t>
            </a:r>
            <a:r>
              <a:rPr lang="ru-RU" sz="3500" dirty="0" err="1">
                <a:solidFill>
                  <a:srgbClr val="002060"/>
                </a:solidFill>
              </a:rPr>
              <a:t>другий</a:t>
            </a:r>
            <a:r>
              <a:rPr lang="ru-RU" sz="3500" dirty="0">
                <a:solidFill>
                  <a:srgbClr val="002060"/>
                </a:solidFill>
              </a:rPr>
              <a:t> не переноситься: </a:t>
            </a:r>
            <a:r>
              <a:rPr lang="ru-RU" sz="3500" b="1" dirty="0" err="1">
                <a:solidFill>
                  <a:srgbClr val="C00000"/>
                </a:solidFill>
              </a:rPr>
              <a:t>дім</a:t>
            </a:r>
            <a:r>
              <a:rPr lang="ru-RU" sz="3500" b="1" dirty="0">
                <a:solidFill>
                  <a:srgbClr val="C00000"/>
                </a:solidFill>
              </a:rPr>
              <a:t>, </a:t>
            </a:r>
            <a:r>
              <a:rPr lang="ru-RU" sz="3500" b="1" dirty="0" err="1">
                <a:solidFill>
                  <a:srgbClr val="C00000"/>
                </a:solidFill>
              </a:rPr>
              <a:t>млин</a:t>
            </a:r>
            <a:r>
              <a:rPr lang="ru-RU" sz="3500" b="1" dirty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endParaRPr lang="ru-RU" sz="3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3297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99592" y="1772816"/>
            <a:ext cx="7272808" cy="33843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2</a:t>
            </a:r>
            <a:r>
              <a:rPr lang="ru-RU" sz="3600" b="1" dirty="0">
                <a:solidFill>
                  <a:srgbClr val="C00000"/>
                </a:solidFill>
              </a:rPr>
              <a:t>.</a:t>
            </a:r>
            <a:r>
              <a:rPr lang="ru-RU" sz="3600" dirty="0">
                <a:solidFill>
                  <a:srgbClr val="002060"/>
                </a:solidFill>
              </a:rPr>
              <a:t> Склад з </a:t>
            </a:r>
            <a:r>
              <a:rPr lang="ru-RU" sz="3600" dirty="0" err="1">
                <a:solidFill>
                  <a:srgbClr val="002060"/>
                </a:solidFill>
              </a:rPr>
              <a:t>однієї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букви</a:t>
            </a:r>
            <a:r>
              <a:rPr lang="ru-RU" sz="3600" dirty="0">
                <a:solidFill>
                  <a:srgbClr val="002060"/>
                </a:solidFill>
              </a:rPr>
              <a:t> не </a:t>
            </a:r>
            <a:r>
              <a:rPr lang="ru-RU" sz="3600" dirty="0" err="1">
                <a:solidFill>
                  <a:srgbClr val="002060"/>
                </a:solidFill>
              </a:rPr>
              <a:t>залишається</a:t>
            </a:r>
            <a:r>
              <a:rPr lang="ru-RU" sz="3600" dirty="0">
                <a:solidFill>
                  <a:srgbClr val="002060"/>
                </a:solidFill>
              </a:rPr>
              <a:t> в </a:t>
            </a:r>
            <a:r>
              <a:rPr lang="ru-RU" sz="3600" dirty="0" err="1">
                <a:solidFill>
                  <a:srgbClr val="002060"/>
                </a:solidFill>
              </a:rPr>
              <a:t>попередньому</a:t>
            </a:r>
            <a:r>
              <a:rPr lang="ru-RU" sz="3600" dirty="0">
                <a:solidFill>
                  <a:srgbClr val="002060"/>
                </a:solidFill>
              </a:rPr>
              <a:t> рядку і не переноситься в </a:t>
            </a:r>
            <a:r>
              <a:rPr lang="ru-RU" sz="3600" dirty="0" err="1">
                <a:solidFill>
                  <a:srgbClr val="002060"/>
                </a:solidFill>
              </a:rPr>
              <a:t>наступний</a:t>
            </a:r>
            <a:r>
              <a:rPr lang="ru-RU" sz="3600" dirty="0">
                <a:solidFill>
                  <a:srgbClr val="002060"/>
                </a:solidFill>
              </a:rPr>
              <a:t>: 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3600" b="1" dirty="0" smtClean="0">
                <a:solidFill>
                  <a:srgbClr val="C00000"/>
                </a:solidFill>
              </a:rPr>
              <a:t>      а-ка-</a:t>
            </a:r>
            <a:r>
              <a:rPr lang="ru-RU" sz="3600" b="1" dirty="0" err="1" smtClean="0">
                <a:solidFill>
                  <a:srgbClr val="C00000"/>
                </a:solidFill>
              </a:rPr>
              <a:t>ці</a:t>
            </a:r>
            <a:r>
              <a:rPr lang="ru-RU" sz="3600" b="1" dirty="0" smtClean="0">
                <a:solidFill>
                  <a:srgbClr val="C00000"/>
                </a:solidFill>
              </a:rPr>
              <a:t>-я</a:t>
            </a:r>
            <a:r>
              <a:rPr lang="ru-RU" sz="3600" b="1" dirty="0">
                <a:solidFill>
                  <a:srgbClr val="C00000"/>
                </a:solidFill>
              </a:rPr>
              <a:t>; </a:t>
            </a:r>
            <a:r>
              <a:rPr lang="ru-RU" sz="3600" b="1" dirty="0" err="1">
                <a:solidFill>
                  <a:srgbClr val="C00000"/>
                </a:solidFill>
              </a:rPr>
              <a:t>ака-ція</a:t>
            </a:r>
            <a:r>
              <a:rPr lang="ru-RU" sz="3600" b="1" dirty="0">
                <a:solidFill>
                  <a:srgbClr val="C00000"/>
                </a:solidFill>
              </a:rPr>
              <a:t>.</a:t>
            </a:r>
          </a:p>
          <a:p>
            <a:pPr marL="0" indent="0">
              <a:buNone/>
            </a:pPr>
            <a:r>
              <a:rPr lang="ru-RU" sz="3600" dirty="0"/>
              <a:t> 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645024"/>
            <a:ext cx="1158875" cy="7318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8707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79712" y="1772816"/>
            <a:ext cx="6408712" cy="43204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b="1" dirty="0">
                <a:solidFill>
                  <a:srgbClr val="C00000"/>
                </a:solidFill>
              </a:rPr>
              <a:t>3. </a:t>
            </a:r>
            <a:r>
              <a:rPr lang="ru-RU" sz="3600" dirty="0">
                <a:solidFill>
                  <a:srgbClr val="002060"/>
                </a:solidFill>
              </a:rPr>
              <a:t>Не </a:t>
            </a:r>
            <a:r>
              <a:rPr lang="ru-RU" sz="3600" dirty="0" err="1">
                <a:solidFill>
                  <a:srgbClr val="002060"/>
                </a:solidFill>
              </a:rPr>
              <a:t>можна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розривати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буквосполучення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йо</a:t>
            </a:r>
            <a:r>
              <a:rPr lang="ru-RU" sz="3600" dirty="0" smtClean="0">
                <a:solidFill>
                  <a:srgbClr val="002060"/>
                </a:solidFill>
              </a:rPr>
              <a:t>, </a:t>
            </a:r>
            <a:r>
              <a:rPr lang="ru-RU" sz="3600" dirty="0" err="1" smtClean="0">
                <a:solidFill>
                  <a:srgbClr val="002060"/>
                </a:solidFill>
              </a:rPr>
              <a:t>ьо</a:t>
            </a:r>
            <a:r>
              <a:rPr lang="ru-RU" sz="3600" dirty="0" smtClean="0">
                <a:solidFill>
                  <a:srgbClr val="002060"/>
                </a:solidFill>
              </a:rPr>
              <a:t>, </a:t>
            </a:r>
          </a:p>
          <a:p>
            <a:pPr marL="0" indent="0">
              <a:buNone/>
            </a:pPr>
            <a:r>
              <a:rPr lang="ru-RU" sz="3600" dirty="0" smtClean="0">
                <a:solidFill>
                  <a:srgbClr val="002060"/>
                </a:solidFill>
              </a:rPr>
              <a:t>а </a:t>
            </a:r>
            <a:r>
              <a:rPr lang="ru-RU" sz="3600" dirty="0" err="1">
                <a:solidFill>
                  <a:srgbClr val="002060"/>
                </a:solidFill>
              </a:rPr>
              <a:t>також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дз</a:t>
            </a:r>
            <a:r>
              <a:rPr lang="ru-RU" sz="3600" dirty="0">
                <a:solidFill>
                  <a:srgbClr val="002060"/>
                </a:solidFill>
              </a:rPr>
              <a:t>, </a:t>
            </a:r>
            <a:r>
              <a:rPr lang="ru-RU" sz="3600" dirty="0" err="1">
                <a:solidFill>
                  <a:srgbClr val="002060"/>
                </a:solidFill>
              </a:rPr>
              <a:t>дж</a:t>
            </a:r>
            <a:r>
              <a:rPr lang="ru-RU" sz="3600" dirty="0">
                <a:solidFill>
                  <a:srgbClr val="002060"/>
                </a:solidFill>
              </a:rPr>
              <a:t>, </a:t>
            </a:r>
            <a:r>
              <a:rPr lang="ru-RU" sz="3600" dirty="0" err="1">
                <a:solidFill>
                  <a:srgbClr val="002060"/>
                </a:solidFill>
              </a:rPr>
              <a:t>дзь</a:t>
            </a:r>
            <a:r>
              <a:rPr lang="ru-RU" sz="3600" dirty="0">
                <a:solidFill>
                  <a:srgbClr val="002060"/>
                </a:solidFill>
              </a:rPr>
              <a:t>, </a:t>
            </a:r>
            <a:r>
              <a:rPr lang="ru-RU" sz="3600" dirty="0" err="1">
                <a:solidFill>
                  <a:srgbClr val="002060"/>
                </a:solidFill>
              </a:rPr>
              <a:t>що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позначають</a:t>
            </a:r>
            <a:r>
              <a:rPr lang="ru-RU" sz="3600" dirty="0">
                <a:solidFill>
                  <a:srgbClr val="002060"/>
                </a:solidFill>
              </a:rPr>
              <a:t> один звук: </a:t>
            </a:r>
            <a:endParaRPr lang="ru-RU" sz="3600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sz="3600" b="1" dirty="0" err="1" smtClean="0">
                <a:solidFill>
                  <a:srgbClr val="C00000"/>
                </a:solidFill>
              </a:rPr>
              <a:t>ґу-дзик</a:t>
            </a:r>
            <a:r>
              <a:rPr lang="ru-RU" sz="3600" b="1" dirty="0">
                <a:solidFill>
                  <a:srgbClr val="C00000"/>
                </a:solidFill>
              </a:rPr>
              <a:t>, хо-</a:t>
            </a:r>
            <a:r>
              <a:rPr lang="ru-RU" sz="3600" b="1" dirty="0" err="1">
                <a:solidFill>
                  <a:srgbClr val="C00000"/>
                </a:solidFill>
              </a:rPr>
              <a:t>джу</a:t>
            </a:r>
            <a:r>
              <a:rPr lang="ru-RU" sz="3600" b="1" dirty="0">
                <a:solidFill>
                  <a:srgbClr val="C00000"/>
                </a:solidFill>
              </a:rPr>
              <a:t>, </a:t>
            </a:r>
            <a:r>
              <a:rPr lang="ru-RU" sz="3600" b="1" dirty="0" err="1">
                <a:solidFill>
                  <a:srgbClr val="C00000"/>
                </a:solidFill>
              </a:rPr>
              <a:t>ма-йор</a:t>
            </a:r>
            <a:r>
              <a:rPr lang="ru-RU" sz="3600" b="1" dirty="0">
                <a:solidFill>
                  <a:srgbClr val="C0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6863133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15616" y="1988840"/>
            <a:ext cx="6264696" cy="4320480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 </a:t>
            </a:r>
            <a:r>
              <a:rPr lang="ru-RU" sz="3600" b="1" dirty="0">
                <a:solidFill>
                  <a:srgbClr val="C00000"/>
                </a:solidFill>
              </a:rPr>
              <a:t>4.</a:t>
            </a:r>
            <a:r>
              <a:rPr lang="ru-RU" sz="3600" dirty="0">
                <a:solidFill>
                  <a:srgbClr val="002060"/>
                </a:solidFill>
              </a:rPr>
              <a:t> Не </a:t>
            </a:r>
            <a:r>
              <a:rPr lang="ru-RU" sz="3600" dirty="0" err="1">
                <a:solidFill>
                  <a:srgbClr val="002060"/>
                </a:solidFill>
              </a:rPr>
              <a:t>можна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відривати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від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префікса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чи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залишати</a:t>
            </a:r>
            <a:r>
              <a:rPr lang="ru-RU" sz="3600" dirty="0">
                <a:solidFill>
                  <a:srgbClr val="002060"/>
                </a:solidFill>
              </a:rPr>
              <a:t> при </a:t>
            </a:r>
            <a:r>
              <a:rPr lang="ru-RU" sz="3600" dirty="0" err="1">
                <a:solidFill>
                  <a:srgbClr val="002060"/>
                </a:solidFill>
              </a:rPr>
              <a:t>ньому</a:t>
            </a:r>
            <a:r>
              <a:rPr lang="ru-RU" sz="3600" dirty="0">
                <a:solidFill>
                  <a:srgbClr val="002060"/>
                </a:solidFill>
              </a:rPr>
              <a:t> </a:t>
            </a:r>
            <a:r>
              <a:rPr lang="ru-RU" sz="3600" dirty="0" err="1">
                <a:solidFill>
                  <a:srgbClr val="002060"/>
                </a:solidFill>
              </a:rPr>
              <a:t>букви</a:t>
            </a:r>
            <a:r>
              <a:rPr lang="ru-RU" sz="3600" dirty="0">
                <a:solidFill>
                  <a:srgbClr val="002060"/>
                </a:solidFill>
              </a:rPr>
              <a:t>, </a:t>
            </a:r>
            <a:r>
              <a:rPr lang="ru-RU" sz="3600" dirty="0" err="1">
                <a:solidFill>
                  <a:srgbClr val="002060"/>
                </a:solidFill>
              </a:rPr>
              <a:t>які</a:t>
            </a:r>
            <a:r>
              <a:rPr lang="ru-RU" sz="3600" dirty="0">
                <a:solidFill>
                  <a:srgbClr val="002060"/>
                </a:solidFill>
              </a:rPr>
              <a:t> не </a:t>
            </a:r>
            <a:r>
              <a:rPr lang="ru-RU" sz="3600" dirty="0" err="1">
                <a:solidFill>
                  <a:srgbClr val="002060"/>
                </a:solidFill>
              </a:rPr>
              <a:t>становлять</a:t>
            </a:r>
            <a:r>
              <a:rPr lang="ru-RU" sz="3600" dirty="0">
                <a:solidFill>
                  <a:srgbClr val="002060"/>
                </a:solidFill>
              </a:rPr>
              <a:t> складу: </a:t>
            </a:r>
            <a:r>
              <a:rPr lang="ru-RU" sz="3600" b="1" dirty="0" err="1">
                <a:solidFill>
                  <a:srgbClr val="C00000"/>
                </a:solidFill>
              </a:rPr>
              <a:t>ви-йшли,від-мовив</a:t>
            </a:r>
            <a:r>
              <a:rPr lang="ru-RU" sz="3600" b="1" dirty="0">
                <a:solidFill>
                  <a:srgbClr val="C0000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42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276872"/>
            <a:ext cx="5760640" cy="1185223"/>
          </a:xfrm>
        </p:spPr>
        <p:txBody>
          <a:bodyPr/>
          <a:lstStyle/>
          <a:p>
            <a:r>
              <a:rPr lang="uk-UA" dirty="0" err="1" smtClean="0"/>
              <a:t>Фізкультхвилинка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4037754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 descr="https://naurok.com.ua/uploads/files/22449/53638/57473_images/thumb_8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580" t="11905" r="4237" b="20130"/>
          <a:stretch/>
        </p:blipFill>
        <p:spPr bwMode="auto">
          <a:xfrm>
            <a:off x="2411760" y="1052736"/>
            <a:ext cx="4752527" cy="3888432"/>
          </a:xfrm>
          <a:prstGeom prst="rect">
            <a:avLst/>
          </a:prstGeom>
          <a:noFill/>
          <a:ln w="19050">
            <a:solidFill>
              <a:srgbClr val="0070C0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8340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908720"/>
            <a:ext cx="5760640" cy="1185223"/>
          </a:xfrm>
        </p:spPr>
        <p:txBody>
          <a:bodyPr>
            <a:normAutofit fontScale="90000"/>
          </a:bodyPr>
          <a:lstStyle/>
          <a:p>
            <a:r>
              <a:rPr lang="uk-UA" sz="4000" b="1" dirty="0"/>
              <a:t>Поділіть слова для переносу. </a:t>
            </a:r>
            <a:r>
              <a:rPr lang="uk-UA" dirty="0"/>
              <a:t/>
            </a:r>
            <a:br>
              <a:rPr lang="uk-UA" dirty="0"/>
            </a:b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624" y="2285256"/>
            <a:ext cx="6561112" cy="3231976"/>
          </a:xfrm>
        </p:spPr>
        <p:txBody>
          <a:bodyPr>
            <a:normAutofit fontScale="32500" lnSpcReduction="20000"/>
          </a:bodyPr>
          <a:lstStyle/>
          <a:p>
            <a:pPr marL="0" indent="0">
              <a:buNone/>
            </a:pPr>
            <a:r>
              <a:rPr lang="uk-UA" sz="8000" dirty="0" smtClean="0">
                <a:solidFill>
                  <a:schemeClr val="tx1"/>
                </a:solidFill>
              </a:rPr>
              <a:t>Майонез</a:t>
            </a:r>
            <a:r>
              <a:rPr lang="uk-UA" sz="8000" dirty="0">
                <a:solidFill>
                  <a:schemeClr val="tx1"/>
                </a:solidFill>
              </a:rPr>
              <a:t>, подзвонити,  підземний, безхмарний,  роз’яснити, без’язикий, батько, український, третього, край, І. Я. Франко, безупинний, розорювати, відправник, відокремлений, розрісся, годинник, оббризкати,  нагримати, докласти, </a:t>
            </a:r>
            <a:endParaRPr lang="uk-UA" sz="8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uk-UA" sz="8000" dirty="0" smtClean="0">
                <a:solidFill>
                  <a:schemeClr val="tx1"/>
                </a:solidFill>
              </a:rPr>
              <a:t>Д</a:t>
            </a:r>
            <a:r>
              <a:rPr lang="uk-UA" sz="8000" dirty="0">
                <a:solidFill>
                  <a:schemeClr val="tx1"/>
                </a:solidFill>
              </a:rPr>
              <a:t>. В. Павличко.</a:t>
            </a:r>
          </a:p>
          <a:p>
            <a:pPr marL="0" indent="0">
              <a:buNone/>
            </a:pPr>
            <a:r>
              <a:rPr lang="uk-UA" sz="8000" i="1" dirty="0"/>
              <a:t> </a:t>
            </a:r>
            <a:endParaRPr lang="uk-UA" sz="8000" dirty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876509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627784" y="620689"/>
            <a:ext cx="2943944" cy="864096"/>
          </a:xfrm>
        </p:spPr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Тести 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07704" y="1772816"/>
            <a:ext cx="5904656" cy="4320480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1. Склад – </a:t>
            </a:r>
            <a:r>
              <a:rPr lang="ru-RU" dirty="0" err="1">
                <a:solidFill>
                  <a:srgbClr val="002060"/>
                </a:solidFill>
              </a:rPr>
              <a:t>це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частина</a:t>
            </a:r>
            <a:r>
              <a:rPr lang="ru-RU" dirty="0">
                <a:solidFill>
                  <a:srgbClr val="002060"/>
                </a:solidFill>
              </a:rPr>
              <a:t> слова: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    а</a:t>
            </a:r>
            <a:r>
              <a:rPr lang="ru-RU" dirty="0">
                <a:solidFill>
                  <a:srgbClr val="002060"/>
                </a:solidFill>
              </a:rPr>
              <a:t>) так;     б) </a:t>
            </a:r>
            <a:r>
              <a:rPr lang="ru-RU" dirty="0" err="1">
                <a:solidFill>
                  <a:srgbClr val="002060"/>
                </a:solidFill>
              </a:rPr>
              <a:t>ні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pPr marL="0" indent="0">
              <a:buNone/>
            </a:pPr>
            <a:endParaRPr lang="ru-RU" dirty="0">
              <a:solidFill>
                <a:srgbClr val="002060"/>
              </a:solidFill>
            </a:endParaRPr>
          </a:p>
          <a:p>
            <a:r>
              <a:rPr lang="ru-RU" dirty="0">
                <a:solidFill>
                  <a:srgbClr val="002060"/>
                </a:solidFill>
              </a:rPr>
              <a:t>2. </a:t>
            </a:r>
            <a:r>
              <a:rPr lang="ru-RU" dirty="0" err="1">
                <a:solidFill>
                  <a:srgbClr val="002060"/>
                </a:solidFill>
              </a:rPr>
              <a:t>Склади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бувають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відкриті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закриті</a:t>
            </a:r>
            <a:r>
              <a:rPr lang="ru-RU" dirty="0">
                <a:solidFill>
                  <a:srgbClr val="002060"/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  </a:t>
            </a:r>
            <a:r>
              <a:rPr lang="ru-RU" dirty="0" smtClean="0">
                <a:solidFill>
                  <a:srgbClr val="002060"/>
                </a:solidFill>
              </a:rPr>
              <a:t>       </a:t>
            </a:r>
            <a:r>
              <a:rPr lang="ru-RU" dirty="0">
                <a:solidFill>
                  <a:srgbClr val="002060"/>
                </a:solidFill>
              </a:rPr>
              <a:t>а) так;      б) </a:t>
            </a:r>
            <a:r>
              <a:rPr lang="ru-RU" dirty="0" err="1">
                <a:solidFill>
                  <a:srgbClr val="002060"/>
                </a:solidFill>
              </a:rPr>
              <a:t>ні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r>
              <a:rPr lang="ru-RU" dirty="0">
                <a:solidFill>
                  <a:srgbClr val="002060"/>
                </a:solidFill>
              </a:rPr>
              <a:t>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77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5656" y="1628800"/>
            <a:ext cx="6984776" cy="4320480"/>
          </a:xfrm>
        </p:spPr>
        <p:txBody>
          <a:bodyPr>
            <a:norm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3. </a:t>
            </a:r>
            <a:r>
              <a:rPr lang="ru-RU" dirty="0" err="1">
                <a:solidFill>
                  <a:srgbClr val="002060"/>
                </a:solidFill>
              </a:rPr>
              <a:t>Склади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бувають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наголошені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ненаголошені</a:t>
            </a:r>
            <a:r>
              <a:rPr lang="ru-RU" dirty="0">
                <a:solidFill>
                  <a:srgbClr val="002060"/>
                </a:solidFill>
              </a:rPr>
              <a:t>:</a:t>
            </a: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   </a:t>
            </a:r>
            <a:r>
              <a:rPr lang="ru-RU" dirty="0" smtClean="0">
                <a:solidFill>
                  <a:srgbClr val="002060"/>
                </a:solidFill>
              </a:rPr>
              <a:t>      а</a:t>
            </a:r>
            <a:r>
              <a:rPr lang="ru-RU" dirty="0">
                <a:solidFill>
                  <a:srgbClr val="002060"/>
                </a:solidFill>
              </a:rPr>
              <a:t>) так;       б) </a:t>
            </a:r>
            <a:r>
              <a:rPr lang="ru-RU" dirty="0" err="1">
                <a:solidFill>
                  <a:srgbClr val="002060"/>
                </a:solidFill>
              </a:rPr>
              <a:t>ні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r>
              <a:rPr lang="ru-RU" dirty="0">
                <a:solidFill>
                  <a:srgbClr val="002060"/>
                </a:solidFill>
              </a:rPr>
              <a:t>4. </a:t>
            </a:r>
            <a:r>
              <a:rPr lang="ru-RU" dirty="0" err="1">
                <a:solidFill>
                  <a:srgbClr val="002060"/>
                </a:solidFill>
              </a:rPr>
              <a:t>Чи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можна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переносити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із</a:t>
            </a:r>
            <a:r>
              <a:rPr lang="ru-RU" dirty="0">
                <a:solidFill>
                  <a:srgbClr val="002060"/>
                </a:solidFill>
              </a:rPr>
              <a:t> рядка </a:t>
            </a:r>
            <a:endParaRPr lang="ru-RU" dirty="0" smtClean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smtClean="0">
                <a:solidFill>
                  <a:srgbClr val="002060"/>
                </a:solidFill>
              </a:rPr>
              <a:t>   в </a:t>
            </a:r>
            <a:r>
              <a:rPr lang="ru-RU" dirty="0">
                <a:solidFill>
                  <a:srgbClr val="002060"/>
                </a:solidFill>
              </a:rPr>
              <a:t>рядок Ю-ЛІ-Я?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    </a:t>
            </a:r>
            <a:r>
              <a:rPr lang="ru-RU" dirty="0">
                <a:solidFill>
                  <a:srgbClr val="002060"/>
                </a:solidFill>
              </a:rPr>
              <a:t>а) так;       б) </a:t>
            </a:r>
            <a:r>
              <a:rPr lang="ru-RU" dirty="0" err="1">
                <a:solidFill>
                  <a:srgbClr val="002060"/>
                </a:solidFill>
              </a:rPr>
              <a:t>ні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4305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19672" y="1556792"/>
            <a:ext cx="6048672" cy="4320480"/>
          </a:xfrm>
        </p:spPr>
        <p:txBody>
          <a:bodyPr>
            <a:normAutofit fontScale="92500"/>
          </a:bodyPr>
          <a:lstStyle/>
          <a:p>
            <a:r>
              <a:rPr lang="ru-RU" dirty="0">
                <a:solidFill>
                  <a:srgbClr val="002060"/>
                </a:solidFill>
              </a:rPr>
              <a:t> 5. </a:t>
            </a:r>
            <a:r>
              <a:rPr lang="ru-RU" dirty="0" err="1">
                <a:solidFill>
                  <a:srgbClr val="002060"/>
                </a:solidFill>
              </a:rPr>
              <a:t>Чи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можна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розривати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йо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ьо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дж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>
                <a:solidFill>
                  <a:srgbClr val="002060"/>
                </a:solidFill>
              </a:rPr>
              <a:t>дз</a:t>
            </a:r>
            <a:r>
              <a:rPr lang="ru-RU" dirty="0">
                <a:solidFill>
                  <a:srgbClr val="002060"/>
                </a:solidFill>
              </a:rPr>
              <a:t>, </a:t>
            </a:r>
            <a:r>
              <a:rPr lang="ru-RU" dirty="0" err="1" smtClean="0">
                <a:solidFill>
                  <a:srgbClr val="002060"/>
                </a:solidFill>
              </a:rPr>
              <a:t>дзь</a:t>
            </a:r>
            <a:r>
              <a:rPr lang="ru-RU" dirty="0" smtClean="0">
                <a:solidFill>
                  <a:srgbClr val="002060"/>
                </a:solidFill>
              </a:rPr>
              <a:t>, </a:t>
            </a:r>
            <a:r>
              <a:rPr lang="ru-RU" dirty="0" err="1" smtClean="0">
                <a:solidFill>
                  <a:srgbClr val="002060"/>
                </a:solidFill>
              </a:rPr>
              <a:t>якщо</a:t>
            </a:r>
            <a:r>
              <a:rPr lang="ru-RU" dirty="0" smtClean="0">
                <a:solidFill>
                  <a:srgbClr val="002060"/>
                </a:solidFill>
              </a:rPr>
              <a:t> вони </a:t>
            </a:r>
            <a:r>
              <a:rPr lang="ru-RU" dirty="0" err="1" smtClean="0">
                <a:solidFill>
                  <a:srgbClr val="002060"/>
                </a:solidFill>
              </a:rPr>
              <a:t>позначають</a:t>
            </a:r>
            <a:r>
              <a:rPr lang="ru-RU" dirty="0" smtClean="0">
                <a:solidFill>
                  <a:srgbClr val="002060"/>
                </a:solidFill>
              </a:rPr>
              <a:t> один звук?</a:t>
            </a:r>
            <a:endParaRPr lang="ru-RU" dirty="0">
              <a:solidFill>
                <a:srgbClr val="002060"/>
              </a:solidFill>
            </a:endParaRP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</a:rPr>
              <a:t>         </a:t>
            </a:r>
            <a:r>
              <a:rPr lang="ru-RU" dirty="0">
                <a:solidFill>
                  <a:srgbClr val="002060"/>
                </a:solidFill>
              </a:rPr>
              <a:t>а) так;      б) </a:t>
            </a:r>
            <a:r>
              <a:rPr lang="ru-RU" dirty="0" err="1">
                <a:solidFill>
                  <a:srgbClr val="002060"/>
                </a:solidFill>
              </a:rPr>
              <a:t>ні</a:t>
            </a:r>
            <a:r>
              <a:rPr lang="ru-RU" dirty="0" smtClean="0">
                <a:solidFill>
                  <a:srgbClr val="002060"/>
                </a:solidFill>
              </a:rPr>
              <a:t>.</a:t>
            </a:r>
          </a:p>
          <a:p>
            <a:r>
              <a:rPr lang="uk-UA" dirty="0" smtClean="0">
                <a:solidFill>
                  <a:srgbClr val="002060"/>
                </a:solidFill>
              </a:rPr>
              <a:t>6. Чи можна відривати від </a:t>
            </a:r>
            <a:r>
              <a:rPr lang="uk-UA" dirty="0" err="1" smtClean="0">
                <a:solidFill>
                  <a:srgbClr val="002060"/>
                </a:solidFill>
              </a:rPr>
              <a:t>префікса</a:t>
            </a:r>
            <a:r>
              <a:rPr lang="uk-UA" dirty="0" smtClean="0">
                <a:solidFill>
                  <a:srgbClr val="002060"/>
                </a:solidFill>
              </a:rPr>
              <a:t> чи залишати при ньому букви, які не становлять складу?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           а) так;       б) ні.</a:t>
            </a:r>
            <a:endParaRPr lang="ru-RU" dirty="0">
              <a:solidFill>
                <a:srgbClr val="002060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2671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04120" y="956017"/>
            <a:ext cx="4384104" cy="1185223"/>
          </a:xfrm>
        </p:spPr>
        <p:txBody>
          <a:bodyPr/>
          <a:lstStyle/>
          <a:p>
            <a:r>
              <a:rPr lang="uk-UA" dirty="0" smtClean="0"/>
              <a:t>Перевір</a:t>
            </a:r>
            <a:endParaRPr lang="uk-UA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627784" y="2285256"/>
            <a:ext cx="5120952" cy="4320480"/>
          </a:xfrm>
        </p:spPr>
        <p:txBody>
          <a:bodyPr/>
          <a:lstStyle/>
          <a:p>
            <a:r>
              <a:rPr lang="uk-UA" b="1" dirty="0" smtClean="0">
                <a:solidFill>
                  <a:schemeClr val="tx1"/>
                </a:solidFill>
              </a:rPr>
              <a:t>1. Так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2. Так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3. Так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4. Ні</a:t>
            </a:r>
          </a:p>
          <a:p>
            <a:r>
              <a:rPr lang="uk-UA" b="1" dirty="0" smtClean="0">
                <a:solidFill>
                  <a:schemeClr val="tx1"/>
                </a:solidFill>
              </a:rPr>
              <a:t>5. Ні</a:t>
            </a:r>
          </a:p>
          <a:p>
            <a:r>
              <a:rPr lang="uk-UA" b="1" dirty="0">
                <a:solidFill>
                  <a:schemeClr val="tx1"/>
                </a:solidFill>
              </a:rPr>
              <a:t> </a:t>
            </a:r>
            <a:r>
              <a:rPr lang="uk-UA" b="1" dirty="0" smtClean="0">
                <a:solidFill>
                  <a:schemeClr val="tx1"/>
                </a:solidFill>
              </a:rPr>
              <a:t>6. Ні</a:t>
            </a:r>
          </a:p>
        </p:txBody>
      </p:sp>
    </p:spTree>
    <p:extLst>
      <p:ext uri="{BB962C8B-B14F-4D97-AF65-F5344CB8AC3E}">
        <p14:creationId xmlns:p14="http://schemas.microsoft.com/office/powerpoint/2010/main" val="1221882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620688"/>
            <a:ext cx="4241156" cy="599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6695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1412776"/>
            <a:ext cx="6480720" cy="1102022"/>
          </a:xfrm>
        </p:spPr>
        <p:txBody>
          <a:bodyPr>
            <a:normAutofit fontScale="90000"/>
          </a:bodyPr>
          <a:lstStyle/>
          <a:p>
            <a:r>
              <a:rPr lang="uk-UA" sz="6000" dirty="0" smtClean="0">
                <a:solidFill>
                  <a:srgbClr val="002060"/>
                </a:solidFill>
              </a:rPr>
              <a:t>Домашнє завдання</a:t>
            </a:r>
            <a:endParaRPr lang="ru-RU" sz="60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31640" y="2492896"/>
            <a:ext cx="5476564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/>
              <a:t>Виконати інтерактивну вправу</a:t>
            </a:r>
            <a:endParaRPr lang="uk-UA" sz="3200" dirty="0" smtClean="0">
              <a:solidFill>
                <a:schemeClr val="tx2"/>
              </a:solidFill>
            </a:endParaRPr>
          </a:p>
          <a:p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547664" y="3592286"/>
            <a:ext cx="5484771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>
                <a:hlinkClick r:id="rId2"/>
              </a:rPr>
              <a:t>https://</a:t>
            </a:r>
            <a:r>
              <a:rPr lang="en-US" sz="2400" dirty="0" smtClean="0">
                <a:hlinkClick r:id="rId2"/>
              </a:rPr>
              <a:t>wordwall.net/play/29200/434/775</a:t>
            </a:r>
            <a:endParaRPr lang="uk-UA" sz="2400" dirty="0" smtClean="0"/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934007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ff7c99a9f2de5b86a8eb3fb5b476289f86422b2f"/>
</p:tagLst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1817</TotalTime>
  <Words>392</Words>
  <Application>Microsoft Office PowerPoint</Application>
  <PresentationFormat>Экран (4:3)</PresentationFormat>
  <Paragraphs>70</Paragraphs>
  <Slides>20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Углы</vt:lpstr>
      <vt:lpstr>Перевіряємо домашнє завдання</vt:lpstr>
      <vt:lpstr>Презентация PowerPoint</vt:lpstr>
      <vt:lpstr>Склад.  Правила переносу</vt:lpstr>
      <vt:lpstr>Сьогодні на уроці </vt:lpstr>
      <vt:lpstr>Загадка «Упізнай його»</vt:lpstr>
      <vt:lpstr>Презентация PowerPoint</vt:lpstr>
      <vt:lpstr> Склади </vt:lpstr>
      <vt:lpstr>Презентация PowerPoint</vt:lpstr>
      <vt:lpstr>Презентация PowerPoint</vt:lpstr>
      <vt:lpstr>Презентация PowerPoint</vt:lpstr>
      <vt:lpstr>Презентация PowerPoint</vt:lpstr>
      <vt:lpstr>Фізкультхвилинка</vt:lpstr>
      <vt:lpstr>Презентация PowerPoint</vt:lpstr>
      <vt:lpstr>Поділіть слова для переносу.  </vt:lpstr>
      <vt:lpstr>Тести </vt:lpstr>
      <vt:lpstr>Презентация PowerPoint</vt:lpstr>
      <vt:lpstr>Презентация PowerPoint</vt:lpstr>
      <vt:lpstr>Перевір</vt:lpstr>
      <vt:lpstr>Презентация PowerPoint</vt:lpstr>
      <vt:lpstr>Домашнє завдання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Ни минуты без книги</dc:title>
  <dc:creator>obstinate</dc:creator>
  <dc:description>Шаблон презентации с сайта https://presentation-creation.ru/</dc:description>
  <cp:lastModifiedBy>User</cp:lastModifiedBy>
  <cp:revision>578</cp:revision>
  <dcterms:created xsi:type="dcterms:W3CDTF">2018-02-25T09:09:03Z</dcterms:created>
  <dcterms:modified xsi:type="dcterms:W3CDTF">2024-12-29T08:52:13Z</dcterms:modified>
</cp:coreProperties>
</file>