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81C5CEE4-97E0-445C-9435-8F480E73EF39}" type="datetimeFigureOut">
              <a:rPr lang="uk-UA" smtClean="0"/>
              <a:t>01.10.2024</a:t>
            </a:fld>
            <a:endParaRPr lang="uk-UA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uk-UA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2DB150F4-114F-43F5-8F38-818146ECBD23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5CEE4-97E0-445C-9435-8F480E73EF39}" type="datetimeFigureOut">
              <a:rPr lang="uk-UA" smtClean="0"/>
              <a:t>01.10.2024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150F4-114F-43F5-8F38-818146ECBD23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5CEE4-97E0-445C-9435-8F480E73EF39}" type="datetimeFigureOut">
              <a:rPr lang="uk-UA" smtClean="0"/>
              <a:t>01.10.2024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150F4-114F-43F5-8F38-818146ECBD23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5CEE4-97E0-445C-9435-8F480E73EF39}" type="datetimeFigureOut">
              <a:rPr lang="uk-UA" smtClean="0"/>
              <a:t>01.10.2024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150F4-114F-43F5-8F38-818146ECBD23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1C5CEE4-97E0-445C-9435-8F480E73EF39}" type="datetimeFigureOut">
              <a:rPr lang="uk-UA" smtClean="0"/>
              <a:t>01.10.2024</a:t>
            </a:fld>
            <a:endParaRPr lang="uk-UA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DB150F4-114F-43F5-8F38-818146ECBD23}" type="slidenum">
              <a:rPr lang="uk-UA" smtClean="0"/>
              <a:t>‹#›</a:t>
            </a:fld>
            <a:endParaRPr lang="uk-UA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81C5CEE4-97E0-445C-9435-8F480E73EF39}" type="datetimeFigureOut">
              <a:rPr lang="uk-UA" smtClean="0"/>
              <a:t>01.10.2024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2DB150F4-114F-43F5-8F38-818146ECBD23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5CEE4-97E0-445C-9435-8F480E73EF39}" type="datetimeFigureOut">
              <a:rPr lang="uk-UA" smtClean="0"/>
              <a:t>01.10.2024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150F4-114F-43F5-8F38-818146ECBD23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5CEE4-97E0-445C-9435-8F480E73EF39}" type="datetimeFigureOut">
              <a:rPr lang="uk-UA" smtClean="0"/>
              <a:t>01.10.2024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150F4-114F-43F5-8F38-818146ECBD23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5CEE4-97E0-445C-9435-8F480E73EF39}" type="datetimeFigureOut">
              <a:rPr lang="uk-UA" smtClean="0"/>
              <a:t>01.10.2024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150F4-114F-43F5-8F38-818146ECBD23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5CEE4-97E0-445C-9435-8F480E73EF39}" type="datetimeFigureOut">
              <a:rPr lang="uk-UA" smtClean="0"/>
              <a:t>01.10.2024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150F4-114F-43F5-8F38-818146ECBD23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5CEE4-97E0-445C-9435-8F480E73EF39}" type="datetimeFigureOut">
              <a:rPr lang="uk-UA" smtClean="0"/>
              <a:t>01.10.2024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150F4-114F-43F5-8F38-818146ECBD23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81C5CEE4-97E0-445C-9435-8F480E73EF39}" type="datetimeFigureOut">
              <a:rPr lang="uk-UA" smtClean="0"/>
              <a:t>01.10.2024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uk-UA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2DB150F4-114F-43F5-8F38-818146ECBD23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196752"/>
            <a:ext cx="8458200" cy="955105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Складне речення та його ознаки</a:t>
            </a:r>
            <a:endParaRPr lang="uk-UA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4048" y="5373216"/>
            <a:ext cx="3816424" cy="1080120"/>
          </a:xfrm>
        </p:spPr>
        <p:txBody>
          <a:bodyPr/>
          <a:lstStyle/>
          <a:p>
            <a:pPr marL="0" lvl="0">
              <a:spcBef>
                <a:spcPct val="20000"/>
              </a:spcBef>
              <a:buClr>
                <a:srgbClr val="629DD1"/>
              </a:buClr>
              <a:buSzPct val="76000"/>
            </a:pPr>
            <a:r>
              <a:rPr lang="uk-UA" sz="1400" b="1" i="1" dirty="0">
                <a:solidFill>
                  <a:srgbClr val="424242"/>
                </a:solidFill>
                <a:latin typeface="Times New Roman" pitchFamily="18" charset="0"/>
                <a:cs typeface="Times New Roman" pitchFamily="18" charset="0"/>
              </a:rPr>
              <a:t>Кондратюк Людмила Олександрівна </a:t>
            </a:r>
          </a:p>
          <a:p>
            <a:pPr marL="0" lvl="0">
              <a:spcBef>
                <a:spcPct val="20000"/>
              </a:spcBef>
              <a:buClr>
                <a:srgbClr val="629DD1"/>
              </a:buClr>
              <a:buSzPct val="76000"/>
            </a:pPr>
            <a:r>
              <a:rPr lang="uk-UA" sz="1400" b="1" i="1" dirty="0">
                <a:solidFill>
                  <a:srgbClr val="424242"/>
                </a:solidFill>
                <a:latin typeface="Times New Roman" pitchFamily="18" charset="0"/>
                <a:cs typeface="Times New Roman" pitchFamily="18" charset="0"/>
              </a:rPr>
              <a:t>Вчитель української мови та літератури</a:t>
            </a:r>
          </a:p>
          <a:p>
            <a:pPr marL="0" lvl="0">
              <a:spcBef>
                <a:spcPct val="20000"/>
              </a:spcBef>
              <a:buClr>
                <a:srgbClr val="629DD1"/>
              </a:buClr>
              <a:buSzPct val="76000"/>
            </a:pPr>
            <a:r>
              <a:rPr lang="uk-UA" sz="1400" b="1" i="1" dirty="0">
                <a:solidFill>
                  <a:srgbClr val="424242"/>
                </a:solidFill>
                <a:latin typeface="Times New Roman" pitchFamily="18" charset="0"/>
                <a:cs typeface="Times New Roman" pitchFamily="18" charset="0"/>
              </a:rPr>
              <a:t>Вечірньої (змінної) школи № 20 м. Києва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899500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48679"/>
            <a:ext cx="7772400" cy="1224137"/>
          </a:xfrm>
        </p:spPr>
        <p:txBody>
          <a:bodyPr/>
          <a:lstStyle/>
          <a:p>
            <a:r>
              <a:rPr lang="uk-UA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Прочитайте речення, дотримуючись інтонації.  Які з поданих речень є простими, а які – складними. Укажіть, за допомогою чого з’єднані прості речення, що входять до складного.</a:t>
            </a:r>
            <a:endParaRPr lang="uk-UA" sz="2000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1916832"/>
            <a:ext cx="8496943" cy="4464496"/>
          </a:xfrm>
        </p:spPr>
        <p:txBody>
          <a:bodyPr>
            <a:normAutofit/>
          </a:bodyPr>
          <a:lstStyle/>
          <a:p>
            <a:pPr algn="just"/>
            <a: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Дихає осінь, дихає світ густий, машини дихають по кісточки у листі. День стояв сірий, глухий, важкі темно-сизі хмари висіли низько над землею. Сашко стояв посеред двору, перед ним у пожухлій траві біліли дві стежки. Відчував тихий колисковий смуток , жовтий, як осіннє листя, і сірий, як цей дощ. Осінній лист впаде мені до ніг, прозорий звук замре на видноколі. Ти кров свою загубиш до краплини, але землі цієї не віддаси. Ви знаєте,як липа шелестить у місячні весняні ночі?</a:t>
            </a:r>
            <a:endParaRPr lang="uk-UA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35484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340768"/>
            <a:ext cx="8712968" cy="3528392"/>
          </a:xfrm>
        </p:spPr>
        <p:txBody>
          <a:bodyPr>
            <a:noAutofit/>
          </a:bodyPr>
          <a:lstStyle/>
          <a:p>
            <a:pPr algn="ctr"/>
            <a:r>
              <a:rPr lang="uk-UA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Складним </a:t>
            </a:r>
            <a:r>
              <a:rPr lang="uk-UA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називають речення, утворене з двох або більше простих речень, об’єднаних в одне ціле за змістом, інтонацією, за допомогою сполучників і без них.</a:t>
            </a:r>
            <a:br>
              <a:rPr lang="uk-UA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Хлопцям особливо цікаво все, що дає змогу розвивати фізичну силу й сміливість.</a:t>
            </a:r>
            <a:endParaRPr lang="uk-UA" sz="2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84450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Типи складних речень за способом зв'язку їх частин: сполучникові й  безсполучникові – Українська мова та літератур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56792"/>
            <a:ext cx="8640960" cy="4494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57209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Объект 9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268760"/>
            <a:ext cx="3842389" cy="43770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2" name="Объект 11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836712"/>
            <a:ext cx="3816424" cy="447074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424185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620688"/>
            <a:ext cx="7772400" cy="1440159"/>
          </a:xfrm>
        </p:spPr>
        <p:txBody>
          <a:bodyPr/>
          <a:lstStyle/>
          <a:p>
            <a:r>
              <a:rPr lang="uk-UA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Прочитайте. Випишіть речення в такій послідовності:</a:t>
            </a:r>
            <a:br>
              <a:rPr lang="uk-UA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а) складні речення із сурядними сполучниками;</a:t>
            </a:r>
            <a:br>
              <a:rPr lang="uk-UA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б) складні речення з підрядними сполучниками;</a:t>
            </a:r>
            <a:br>
              <a:rPr lang="uk-UA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в) без сполучників.</a:t>
            </a:r>
            <a:endParaRPr lang="uk-UA" sz="1800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2" y="2132856"/>
            <a:ext cx="8098159" cy="4104456"/>
          </a:xfrm>
        </p:spPr>
        <p:txBody>
          <a:bodyPr>
            <a:normAutofit/>
          </a:bodyPr>
          <a:lstStyle/>
          <a:p>
            <a:pPr algn="just"/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Мисливці пливли довго, але спокій комишів нічим не порушувався. 2. Лечу, </a:t>
            </a:r>
            <a:r>
              <a:rPr lang="uk-UA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лечу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а вітер віє; переді мною  сніг біліє, кругом бори та болота, туман, </a:t>
            </a:r>
            <a:r>
              <a:rPr lang="uk-UA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туман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і пустота. 3. Вночі несподівано знявся північний вітер, небо скоро затягнулося хмарами. 4. Закінчується квітень, а теплом ще й не пахло. 5. Наступили ті осінні, тихі та смутні дні, коли сонце світить і не гріє. 6. Був теплий день, світилася весна. 7. Розкажи, як за горою сонечко сідає, як у Дніпра веселочка воду позичає.</a:t>
            </a:r>
            <a:endParaRPr lang="uk-UA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3719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620689"/>
            <a:ext cx="7772400" cy="648072"/>
          </a:xfrm>
        </p:spPr>
        <p:txBody>
          <a:bodyPr/>
          <a:lstStyle/>
          <a:p>
            <a:pPr algn="ctr"/>
            <a:r>
              <a:rPr lang="uk-UA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Запишіть прислів’я, вибравши другу частину з довідки.</a:t>
            </a:r>
            <a:endParaRPr lang="uk-UA" sz="2000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1484784"/>
            <a:ext cx="7772400" cy="3392016"/>
          </a:xfrm>
        </p:spPr>
        <p:txBody>
          <a:bodyPr>
            <a:normAutofit/>
          </a:bodyPr>
          <a:lstStyle/>
          <a:p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Перемагай труднощі розумом, … 2. … треба менше спати. 3  Розумний теж помиляється, … 4. Молодість міцна руками, … 5. … у печі не горить. 6. Скільки клубок не в’ється, …</a:t>
            </a:r>
          </a:p>
          <a:p>
            <a:endParaRPr lang="uk-UA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1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Довідка </a:t>
            </a: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… а старість сильна думками. Як язиком дрова колеш, …. … а небезпеку долай досвідом. … а кінець знайдеться. Як хочеш гарно жити, …. … та він вчасно виправляється.</a:t>
            </a:r>
            <a:endParaRPr lang="uk-UA" sz="1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55408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2718048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Домашнє завдання:</a:t>
            </a:r>
            <a:b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параграф 12, вправа на с. 47</a:t>
            </a:r>
            <a:endParaRPr lang="uk-U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081821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100</TotalTime>
  <Words>387</Words>
  <Application>Microsoft Office PowerPoint</Application>
  <PresentationFormat>Экран (4:3)</PresentationFormat>
  <Paragraphs>14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Городская</vt:lpstr>
      <vt:lpstr>Складне речення та його ознаки</vt:lpstr>
      <vt:lpstr>Прочитайте речення, дотримуючись інтонації.  Які з поданих речень є простими, а які – складними. Укажіть, за допомогою чого з’єднані прості речення, що входять до складного.</vt:lpstr>
      <vt:lpstr>Складним називають речення, утворене з двох або більше простих речень, об’єднаних в одне ціле за змістом, інтонацією, за допомогою сполучників і без них.  Хлопцям особливо цікаво все, що дає змогу розвивати фізичну силу й сміливість.</vt:lpstr>
      <vt:lpstr>Презентация PowerPoint</vt:lpstr>
      <vt:lpstr>Презентация PowerPoint</vt:lpstr>
      <vt:lpstr>Прочитайте. Випишіть речення в такій послідовності: а) складні речення із сурядними сполучниками; б) складні речення з підрядними сполучниками; в) без сполучників.</vt:lpstr>
      <vt:lpstr>Запишіть прислів’я, вибравши другу частину з довідки.</vt:lpstr>
      <vt:lpstr>Домашнє завдання: параграф 12, вправа на с. 47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Складне речення та його ознаки</dc:title>
  <dc:creator>Людмила Кондратюк</dc:creator>
  <cp:lastModifiedBy>Людмила Кондратюк</cp:lastModifiedBy>
  <cp:revision>8</cp:revision>
  <dcterms:created xsi:type="dcterms:W3CDTF">2024-09-30T11:27:05Z</dcterms:created>
  <dcterms:modified xsi:type="dcterms:W3CDTF">2024-10-01T11:52:28Z</dcterms:modified>
</cp:coreProperties>
</file>