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35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E750F2-87A8-4D4D-B8E7-703B7E07E54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ECF18D5-A9E3-44CA-830A-67CB0CCD34EC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600" b="1" dirty="0" smtClean="0">
              <a:latin typeface="Times New Roman" pitchFamily="18" charset="0"/>
              <a:cs typeface="Times New Roman" pitchFamily="18" charset="0"/>
            </a:rPr>
            <a:t>Омоформи </a:t>
          </a:r>
          <a:r>
            <a:rPr lang="uk-UA" sz="1600" b="0" dirty="0" smtClean="0">
              <a:latin typeface="Times New Roman" pitchFamily="18" charset="0"/>
              <a:cs typeface="Times New Roman" pitchFamily="18" charset="0"/>
            </a:rPr>
            <a:t>мають однаковий склад в певних граматичних формах</a:t>
          </a:r>
          <a:endParaRPr lang="uk-UA" sz="1600" b="1" dirty="0">
            <a:latin typeface="Times New Roman" pitchFamily="18" charset="0"/>
            <a:cs typeface="Times New Roman" pitchFamily="18" charset="0"/>
          </a:endParaRPr>
        </a:p>
      </dgm:t>
    </dgm:pt>
    <dgm:pt modelId="{C4939F4A-DABA-427C-AF7D-C29823A247BF}" type="parTrans" cxnId="{704D1A72-B70B-4CF0-93E6-F62C28B56898}">
      <dgm:prSet/>
      <dgm:spPr/>
      <dgm:t>
        <a:bodyPr/>
        <a:lstStyle/>
        <a:p>
          <a:endParaRPr lang="uk-UA"/>
        </a:p>
      </dgm:t>
    </dgm:pt>
    <dgm:pt modelId="{B56992CD-9D03-4022-B070-CABFC6C55FA3}" type="sibTrans" cxnId="{704D1A72-B70B-4CF0-93E6-F62C28B56898}">
      <dgm:prSet/>
      <dgm:spPr/>
      <dgm:t>
        <a:bodyPr/>
        <a:lstStyle/>
        <a:p>
          <a:endParaRPr lang="uk-UA"/>
        </a:p>
      </dgm:t>
    </dgm:pt>
    <dgm:pt modelId="{0D04581F-CCE5-4AE5-8000-FB0EC93F5ADD}">
      <dgm:prSet phldrT="[Текст]" custT="1"/>
      <dgm:spPr/>
      <dgm:t>
        <a:bodyPr/>
        <a:lstStyle/>
        <a:p>
          <a:r>
            <a:rPr lang="uk-UA" sz="1600" i="1" dirty="0" smtClean="0">
              <a:latin typeface="Times New Roman" pitchFamily="18" charset="0"/>
              <a:cs typeface="Times New Roman" pitchFamily="18" charset="0"/>
            </a:rPr>
            <a:t>Слід </a:t>
          </a:r>
          <a:r>
            <a:rPr lang="uk-UA" sz="1600" i="0" dirty="0" smtClean="0">
              <a:latin typeface="Times New Roman" pitchFamily="18" charset="0"/>
              <a:cs typeface="Times New Roman" pitchFamily="18" charset="0"/>
            </a:rPr>
            <a:t>(імен. у формі  Н.в. одн. і прислівник)</a:t>
          </a:r>
          <a:endParaRPr lang="uk-UA" sz="1600" i="1" dirty="0">
            <a:latin typeface="Times New Roman" pitchFamily="18" charset="0"/>
            <a:cs typeface="Times New Roman" pitchFamily="18" charset="0"/>
          </a:endParaRPr>
        </a:p>
      </dgm:t>
    </dgm:pt>
    <dgm:pt modelId="{D79AB3DC-03D9-4D8E-986D-4AA0C38EC87C}" type="parTrans" cxnId="{D648C6BA-BC66-43B8-9187-634C259DE767}">
      <dgm:prSet/>
      <dgm:spPr/>
      <dgm:t>
        <a:bodyPr/>
        <a:lstStyle/>
        <a:p>
          <a:endParaRPr lang="uk-UA"/>
        </a:p>
      </dgm:t>
    </dgm:pt>
    <dgm:pt modelId="{9850B6AF-8238-43F8-8C11-3C4E3E76FE96}" type="sibTrans" cxnId="{D648C6BA-BC66-43B8-9187-634C259DE767}">
      <dgm:prSet/>
      <dgm:spPr/>
      <dgm:t>
        <a:bodyPr/>
        <a:lstStyle/>
        <a:p>
          <a:endParaRPr lang="uk-UA"/>
        </a:p>
      </dgm:t>
    </dgm:pt>
    <dgm:pt modelId="{FF650D99-0719-49DB-BD4D-89348E28F230}">
      <dgm:prSet phldrT="[Текст]" custT="1"/>
      <dgm:spPr/>
      <dgm:t>
        <a:bodyPr/>
        <a:lstStyle/>
        <a:p>
          <a:r>
            <a:rPr lang="uk-UA" sz="1600" i="1" dirty="0" smtClean="0">
              <a:latin typeface="Times New Roman" pitchFamily="18" charset="0"/>
              <a:cs typeface="Times New Roman" pitchFamily="18" charset="0"/>
            </a:rPr>
            <a:t>Носи </a:t>
          </a:r>
          <a:r>
            <a:rPr lang="uk-UA" sz="1600" i="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uk-UA" sz="1600" i="0" dirty="0" smtClean="0">
              <a:latin typeface="Times New Roman" pitchFamily="18" charset="0"/>
              <a:cs typeface="Times New Roman" pitchFamily="18" charset="0"/>
            </a:rPr>
            <a:t>імен. у формі  Н.в. мнж. й дієсл. наказового способу)</a:t>
          </a:r>
          <a:endParaRPr lang="uk-UA" sz="1600" i="1" dirty="0">
            <a:latin typeface="Times New Roman" pitchFamily="18" charset="0"/>
            <a:cs typeface="Times New Roman" pitchFamily="18" charset="0"/>
          </a:endParaRPr>
        </a:p>
      </dgm:t>
    </dgm:pt>
    <dgm:pt modelId="{DE984A26-2B9A-4B02-A793-F3EB54E3F7A2}" type="parTrans" cxnId="{C7CBF895-A5D8-4885-8309-79DD39545751}">
      <dgm:prSet/>
      <dgm:spPr/>
      <dgm:t>
        <a:bodyPr/>
        <a:lstStyle/>
        <a:p>
          <a:endParaRPr lang="uk-UA"/>
        </a:p>
      </dgm:t>
    </dgm:pt>
    <dgm:pt modelId="{78B0D707-E0BC-4AA5-83AC-BF9B4A09DEC9}" type="sibTrans" cxnId="{C7CBF895-A5D8-4885-8309-79DD39545751}">
      <dgm:prSet/>
      <dgm:spPr/>
      <dgm:t>
        <a:bodyPr/>
        <a:lstStyle/>
        <a:p>
          <a:endParaRPr lang="uk-UA"/>
        </a:p>
      </dgm:t>
    </dgm:pt>
    <dgm:pt modelId="{C4A2949D-4242-4436-9CEF-A10332BF9545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600" b="1" dirty="0" smtClean="0">
              <a:latin typeface="Times New Roman" pitchFamily="18" charset="0"/>
              <a:cs typeface="Times New Roman" pitchFamily="18" charset="0"/>
            </a:rPr>
            <a:t>Омофони </a:t>
          </a:r>
          <a:r>
            <a:rPr lang="uk-UA" sz="1600" b="0" dirty="0" smtClean="0">
              <a:latin typeface="Times New Roman" pitchFamily="18" charset="0"/>
              <a:cs typeface="Times New Roman" pitchFamily="18" charset="0"/>
            </a:rPr>
            <a:t>збігаються у звучанні, але мають різне значення і написання</a:t>
          </a:r>
          <a:endParaRPr lang="uk-UA" sz="1600" b="1" dirty="0">
            <a:latin typeface="Times New Roman" pitchFamily="18" charset="0"/>
            <a:cs typeface="Times New Roman" pitchFamily="18" charset="0"/>
          </a:endParaRPr>
        </a:p>
      </dgm:t>
    </dgm:pt>
    <dgm:pt modelId="{850D64B1-D3E2-4C1D-A127-F5C70A9189D5}" type="parTrans" cxnId="{184B3679-78F7-4191-B0A1-A92B20B22950}">
      <dgm:prSet/>
      <dgm:spPr/>
      <dgm:t>
        <a:bodyPr/>
        <a:lstStyle/>
        <a:p>
          <a:endParaRPr lang="uk-UA"/>
        </a:p>
      </dgm:t>
    </dgm:pt>
    <dgm:pt modelId="{3BFDA200-C61F-4221-9242-0A5686161C7D}" type="sibTrans" cxnId="{184B3679-78F7-4191-B0A1-A92B20B22950}">
      <dgm:prSet/>
      <dgm:spPr/>
      <dgm:t>
        <a:bodyPr/>
        <a:lstStyle/>
        <a:p>
          <a:endParaRPr lang="uk-UA"/>
        </a:p>
      </dgm:t>
    </dgm:pt>
    <dgm:pt modelId="{7C8C9551-56B3-41F7-86BB-D687EFB0A9F1}">
      <dgm:prSet phldrT="[Текст]" custT="1"/>
      <dgm:spPr/>
      <dgm:t>
        <a:bodyPr/>
        <a:lstStyle/>
        <a:p>
          <a:r>
            <a:rPr lang="uk-UA" sz="1600" i="1" dirty="0" smtClean="0">
              <a:latin typeface="Times New Roman" pitchFamily="18" charset="0"/>
              <a:cs typeface="Times New Roman" pitchFamily="18" charset="0"/>
            </a:rPr>
            <a:t>Розповідають про точність </a:t>
          </a:r>
          <a:r>
            <a:rPr lang="uk-UA" sz="1600" i="0" dirty="0" smtClean="0">
              <a:latin typeface="Times New Roman" pitchFamily="18" charset="0"/>
              <a:cs typeface="Times New Roman" pitchFamily="18" charset="0"/>
            </a:rPr>
            <a:t>у слововживанні й </a:t>
          </a:r>
          <a:r>
            <a:rPr lang="uk-UA" sz="1600" i="1" dirty="0" smtClean="0">
              <a:latin typeface="Times New Roman" pitchFamily="18" charset="0"/>
              <a:cs typeface="Times New Roman" pitchFamily="18" charset="0"/>
            </a:rPr>
            <a:t>проточність води</a:t>
          </a:r>
          <a:endParaRPr lang="uk-UA" sz="1600" i="1" dirty="0">
            <a:latin typeface="Times New Roman" pitchFamily="18" charset="0"/>
            <a:cs typeface="Times New Roman" pitchFamily="18" charset="0"/>
          </a:endParaRPr>
        </a:p>
      </dgm:t>
    </dgm:pt>
    <dgm:pt modelId="{2CE81D06-EEAD-4209-875E-D65083819D7E}" type="parTrans" cxnId="{62FFC79B-276C-48CA-BEF1-7E8DCD5BE258}">
      <dgm:prSet/>
      <dgm:spPr/>
      <dgm:t>
        <a:bodyPr/>
        <a:lstStyle/>
        <a:p>
          <a:endParaRPr lang="uk-UA"/>
        </a:p>
      </dgm:t>
    </dgm:pt>
    <dgm:pt modelId="{053B78DF-CBE7-4E69-B973-6ED0C060E845}" type="sibTrans" cxnId="{62FFC79B-276C-48CA-BEF1-7E8DCD5BE258}">
      <dgm:prSet/>
      <dgm:spPr/>
      <dgm:t>
        <a:bodyPr/>
        <a:lstStyle/>
        <a:p>
          <a:endParaRPr lang="uk-UA"/>
        </a:p>
      </dgm:t>
    </dgm:pt>
    <dgm:pt modelId="{59265DD6-82A5-4174-9ACD-7841E6163CE2}">
      <dgm:prSet phldrT="[Текст]" custT="1"/>
      <dgm:spPr/>
      <dgm:t>
        <a:bodyPr/>
        <a:lstStyle/>
        <a:p>
          <a:r>
            <a:rPr lang="uk-UA" sz="1600" dirty="0" smtClean="0">
              <a:latin typeface="Times New Roman" pitchFamily="18" charset="0"/>
              <a:cs typeface="Times New Roman" pitchFamily="18" charset="0"/>
            </a:rPr>
            <a:t>Народився під </a:t>
          </a:r>
          <a:r>
            <a:rPr lang="uk-UA" sz="1600" i="1" dirty="0" smtClean="0">
              <a:latin typeface="Times New Roman" pitchFamily="18" charset="0"/>
              <a:cs typeface="Times New Roman" pitchFamily="18" charset="0"/>
            </a:rPr>
            <a:t>Орлом </a:t>
          </a:r>
          <a:r>
            <a:rPr lang="uk-UA" sz="1600" i="0" dirty="0" smtClean="0">
              <a:latin typeface="Times New Roman" pitchFamily="18" charset="0"/>
              <a:cs typeface="Times New Roman" pitchFamily="18" charset="0"/>
            </a:rPr>
            <a:t>і під </a:t>
          </a:r>
          <a:r>
            <a:rPr lang="uk-UA" sz="1600" i="1" dirty="0" smtClean="0">
              <a:latin typeface="Times New Roman" pitchFamily="18" charset="0"/>
              <a:cs typeface="Times New Roman" pitchFamily="18" charset="0"/>
            </a:rPr>
            <a:t>орлом </a:t>
          </a:r>
          <a:r>
            <a:rPr lang="uk-UA" sz="1600" i="0" dirty="0" smtClean="0">
              <a:latin typeface="Times New Roman" pitchFamily="18" charset="0"/>
              <a:cs typeface="Times New Roman" pitchFamily="18" charset="0"/>
            </a:rPr>
            <a:t>здобич</a:t>
          </a:r>
          <a:endParaRPr lang="uk-UA" sz="1600" dirty="0">
            <a:latin typeface="Times New Roman" pitchFamily="18" charset="0"/>
            <a:cs typeface="Times New Roman" pitchFamily="18" charset="0"/>
          </a:endParaRPr>
        </a:p>
      </dgm:t>
    </dgm:pt>
    <dgm:pt modelId="{CF855967-E916-45C1-9ACF-0FB89F318701}" type="parTrans" cxnId="{3F26C278-D8D0-4D04-91DE-CB0829152B30}">
      <dgm:prSet/>
      <dgm:spPr/>
      <dgm:t>
        <a:bodyPr/>
        <a:lstStyle/>
        <a:p>
          <a:endParaRPr lang="uk-UA"/>
        </a:p>
      </dgm:t>
    </dgm:pt>
    <dgm:pt modelId="{F66A6176-F0CD-460D-B48F-653B6683234B}" type="sibTrans" cxnId="{3F26C278-D8D0-4D04-91DE-CB0829152B30}">
      <dgm:prSet/>
      <dgm:spPr/>
      <dgm:t>
        <a:bodyPr/>
        <a:lstStyle/>
        <a:p>
          <a:endParaRPr lang="uk-UA"/>
        </a:p>
      </dgm:t>
    </dgm:pt>
    <dgm:pt modelId="{18FE2410-F25D-4138-B2FA-E561C83C2235}">
      <dgm:prSet phldrT="[Текст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600" b="1" dirty="0" smtClean="0">
              <a:latin typeface="Times New Roman" pitchFamily="18" charset="0"/>
              <a:cs typeface="Times New Roman" pitchFamily="18" charset="0"/>
            </a:rPr>
            <a:t>Омографи </a:t>
          </a:r>
          <a:r>
            <a:rPr lang="uk-UA" sz="1600" b="0" dirty="0" smtClean="0">
              <a:latin typeface="Times New Roman" pitchFamily="18" charset="0"/>
              <a:cs typeface="Times New Roman" pitchFamily="18" charset="0"/>
            </a:rPr>
            <a:t>мають однакове написання, але різні за значенням і вимовою</a:t>
          </a:r>
          <a:endParaRPr lang="uk-UA" sz="1600" b="1" dirty="0">
            <a:latin typeface="Times New Roman" pitchFamily="18" charset="0"/>
            <a:cs typeface="Times New Roman" pitchFamily="18" charset="0"/>
          </a:endParaRPr>
        </a:p>
      </dgm:t>
    </dgm:pt>
    <dgm:pt modelId="{2B8B74DF-E23A-4B53-B4CA-B77BBA4719E4}" type="parTrans" cxnId="{EE83609A-BA78-4FD3-8C7D-9B4BA79F63D0}">
      <dgm:prSet/>
      <dgm:spPr/>
      <dgm:t>
        <a:bodyPr/>
        <a:lstStyle/>
        <a:p>
          <a:endParaRPr lang="uk-UA"/>
        </a:p>
      </dgm:t>
    </dgm:pt>
    <dgm:pt modelId="{509F4D9C-4125-42B4-ADA6-770AF380DD9D}" type="sibTrans" cxnId="{EE83609A-BA78-4FD3-8C7D-9B4BA79F63D0}">
      <dgm:prSet/>
      <dgm:spPr/>
      <dgm:t>
        <a:bodyPr/>
        <a:lstStyle/>
        <a:p>
          <a:endParaRPr lang="uk-UA"/>
        </a:p>
      </dgm:t>
    </dgm:pt>
    <dgm:pt modelId="{1AD55433-32C2-4767-A394-69F63E0D9A5F}">
      <dgm:prSet phldrT="[Текст]" custT="1"/>
      <dgm:spPr/>
      <dgm:t>
        <a:bodyPr/>
        <a:lstStyle/>
        <a:p>
          <a:r>
            <a:rPr lang="uk-UA" sz="1600" dirty="0" smtClean="0">
              <a:latin typeface="Times New Roman" pitchFamily="18" charset="0"/>
              <a:cs typeface="Times New Roman" pitchFamily="18" charset="0"/>
            </a:rPr>
            <a:t>Замок - замок</a:t>
          </a:r>
          <a:endParaRPr lang="uk-UA" sz="1600" dirty="0">
            <a:latin typeface="Times New Roman" pitchFamily="18" charset="0"/>
            <a:cs typeface="Times New Roman" pitchFamily="18" charset="0"/>
          </a:endParaRPr>
        </a:p>
      </dgm:t>
    </dgm:pt>
    <dgm:pt modelId="{67FA325F-3AA3-4D3B-961D-B5118259493A}" type="parTrans" cxnId="{96C9F2F2-F341-41DC-AFE3-D6E6ED711513}">
      <dgm:prSet/>
      <dgm:spPr/>
      <dgm:t>
        <a:bodyPr/>
        <a:lstStyle/>
        <a:p>
          <a:endParaRPr lang="uk-UA"/>
        </a:p>
      </dgm:t>
    </dgm:pt>
    <dgm:pt modelId="{3C68CB58-9720-49A1-BEEC-6A2271B9015B}" type="sibTrans" cxnId="{96C9F2F2-F341-41DC-AFE3-D6E6ED711513}">
      <dgm:prSet/>
      <dgm:spPr/>
      <dgm:t>
        <a:bodyPr/>
        <a:lstStyle/>
        <a:p>
          <a:endParaRPr lang="uk-UA"/>
        </a:p>
      </dgm:t>
    </dgm:pt>
    <dgm:pt modelId="{1F08B61C-B328-4F9F-887B-4D63AFB2C6A4}">
      <dgm:prSet phldrT="[Текст]" custT="1"/>
      <dgm:spPr/>
      <dgm:t>
        <a:bodyPr/>
        <a:lstStyle/>
        <a:p>
          <a:r>
            <a:rPr lang="uk-UA" sz="1600" dirty="0" smtClean="0">
              <a:latin typeface="Times New Roman" pitchFamily="18" charset="0"/>
              <a:cs typeface="Times New Roman" pitchFamily="18" charset="0"/>
            </a:rPr>
            <a:t>Води - води</a:t>
          </a:r>
          <a:endParaRPr lang="uk-UA" sz="1600" dirty="0">
            <a:latin typeface="Times New Roman" pitchFamily="18" charset="0"/>
            <a:cs typeface="Times New Roman" pitchFamily="18" charset="0"/>
          </a:endParaRPr>
        </a:p>
      </dgm:t>
    </dgm:pt>
    <dgm:pt modelId="{F46F3C6D-424D-4B28-855B-467ACD8E3679}" type="parTrans" cxnId="{8F9EDC80-3474-49AE-A158-BC3CDCEDC3C6}">
      <dgm:prSet/>
      <dgm:spPr/>
      <dgm:t>
        <a:bodyPr/>
        <a:lstStyle/>
        <a:p>
          <a:endParaRPr lang="uk-UA"/>
        </a:p>
      </dgm:t>
    </dgm:pt>
    <dgm:pt modelId="{6ED95780-B8DD-49DF-B74E-F98C13B219B6}" type="sibTrans" cxnId="{8F9EDC80-3474-49AE-A158-BC3CDCEDC3C6}">
      <dgm:prSet/>
      <dgm:spPr/>
      <dgm:t>
        <a:bodyPr/>
        <a:lstStyle/>
        <a:p>
          <a:endParaRPr lang="uk-UA"/>
        </a:p>
      </dgm:t>
    </dgm:pt>
    <dgm:pt modelId="{B5328859-37F6-41A1-9B03-A8AD49B536B1}" type="pres">
      <dgm:prSet presAssocID="{04E750F2-87A8-4D4D-B8E7-703B7E07E543}" presName="Name0" presStyleCnt="0">
        <dgm:presLayoutVars>
          <dgm:dir/>
          <dgm:animLvl val="lvl"/>
          <dgm:resizeHandles val="exact"/>
        </dgm:presLayoutVars>
      </dgm:prSet>
      <dgm:spPr/>
    </dgm:pt>
    <dgm:pt modelId="{FFEA9E0F-56B9-4EFD-A978-DD2644B460C0}" type="pres">
      <dgm:prSet presAssocID="{2ECF18D5-A9E3-44CA-830A-67CB0CCD34EC}" presName="linNode" presStyleCnt="0"/>
      <dgm:spPr/>
    </dgm:pt>
    <dgm:pt modelId="{DB6AAF03-A915-4C1E-85BF-536071A15CC2}" type="pres">
      <dgm:prSet presAssocID="{2ECF18D5-A9E3-44CA-830A-67CB0CCD34E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F4D7395-ECB4-4F71-AAF3-376A55D4A003}" type="pres">
      <dgm:prSet presAssocID="{2ECF18D5-A9E3-44CA-830A-67CB0CCD34E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D3990B2-F827-4604-955E-A7D840AC3588}" type="pres">
      <dgm:prSet presAssocID="{B56992CD-9D03-4022-B070-CABFC6C55FA3}" presName="sp" presStyleCnt="0"/>
      <dgm:spPr/>
    </dgm:pt>
    <dgm:pt modelId="{06765E6B-47DF-4492-99BB-24F3AB5D5745}" type="pres">
      <dgm:prSet presAssocID="{C4A2949D-4242-4436-9CEF-A10332BF9545}" presName="linNode" presStyleCnt="0"/>
      <dgm:spPr/>
    </dgm:pt>
    <dgm:pt modelId="{28A8BE28-617C-4CED-8C52-927D77F3144B}" type="pres">
      <dgm:prSet presAssocID="{C4A2949D-4242-4436-9CEF-A10332BF9545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2726461-6737-4EF9-824D-00CA5434CCB3}" type="pres">
      <dgm:prSet presAssocID="{C4A2949D-4242-4436-9CEF-A10332BF9545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FDBB260-8312-45F2-8B62-0EE51C04C0B6}" type="pres">
      <dgm:prSet presAssocID="{3BFDA200-C61F-4221-9242-0A5686161C7D}" presName="sp" presStyleCnt="0"/>
      <dgm:spPr/>
    </dgm:pt>
    <dgm:pt modelId="{EF04A86C-6598-4001-BBA5-0EEAAA00EAB0}" type="pres">
      <dgm:prSet presAssocID="{18FE2410-F25D-4138-B2FA-E561C83C2235}" presName="linNode" presStyleCnt="0"/>
      <dgm:spPr/>
    </dgm:pt>
    <dgm:pt modelId="{ED3594AB-ABBF-4EED-90B4-80FBCF43F957}" type="pres">
      <dgm:prSet presAssocID="{18FE2410-F25D-4138-B2FA-E561C83C223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20BE333-318C-4C23-A614-409AB14831BB}" type="pres">
      <dgm:prSet presAssocID="{18FE2410-F25D-4138-B2FA-E561C83C223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0FF9EE8-D2B8-42C9-B08C-57DF8A36BDFC}" type="presOf" srcId="{59265DD6-82A5-4174-9ACD-7841E6163CE2}" destId="{B2726461-6737-4EF9-824D-00CA5434CCB3}" srcOrd="0" destOrd="1" presId="urn:microsoft.com/office/officeart/2005/8/layout/vList5"/>
    <dgm:cxn modelId="{7EC8FD1C-38E0-4F15-B50F-F395B470A0E0}" type="presOf" srcId="{1F08B61C-B328-4F9F-887B-4D63AFB2C6A4}" destId="{D20BE333-318C-4C23-A614-409AB14831BB}" srcOrd="0" destOrd="1" presId="urn:microsoft.com/office/officeart/2005/8/layout/vList5"/>
    <dgm:cxn modelId="{EE83609A-BA78-4FD3-8C7D-9B4BA79F63D0}" srcId="{04E750F2-87A8-4D4D-B8E7-703B7E07E543}" destId="{18FE2410-F25D-4138-B2FA-E561C83C2235}" srcOrd="2" destOrd="0" parTransId="{2B8B74DF-E23A-4B53-B4CA-B77BBA4719E4}" sibTransId="{509F4D9C-4125-42B4-ADA6-770AF380DD9D}"/>
    <dgm:cxn modelId="{1D08D8F2-243C-4CD0-A98E-6D46968481C9}" type="presOf" srcId="{FF650D99-0719-49DB-BD4D-89348E28F230}" destId="{2F4D7395-ECB4-4F71-AAF3-376A55D4A003}" srcOrd="0" destOrd="1" presId="urn:microsoft.com/office/officeart/2005/8/layout/vList5"/>
    <dgm:cxn modelId="{3CCD6302-4929-49C0-BA82-0BF1E8BCB13D}" type="presOf" srcId="{18FE2410-F25D-4138-B2FA-E561C83C2235}" destId="{ED3594AB-ABBF-4EED-90B4-80FBCF43F957}" srcOrd="0" destOrd="0" presId="urn:microsoft.com/office/officeart/2005/8/layout/vList5"/>
    <dgm:cxn modelId="{21777437-3BA5-4A2F-A978-96E7E95CA4ED}" type="presOf" srcId="{7C8C9551-56B3-41F7-86BB-D687EFB0A9F1}" destId="{B2726461-6737-4EF9-824D-00CA5434CCB3}" srcOrd="0" destOrd="0" presId="urn:microsoft.com/office/officeart/2005/8/layout/vList5"/>
    <dgm:cxn modelId="{E8290094-7B9D-40ED-9A94-7DF3A0864BBE}" type="presOf" srcId="{0D04581F-CCE5-4AE5-8000-FB0EC93F5ADD}" destId="{2F4D7395-ECB4-4F71-AAF3-376A55D4A003}" srcOrd="0" destOrd="0" presId="urn:microsoft.com/office/officeart/2005/8/layout/vList5"/>
    <dgm:cxn modelId="{4C0E1B30-78E8-44EF-93EE-F15214A3A894}" type="presOf" srcId="{04E750F2-87A8-4D4D-B8E7-703B7E07E543}" destId="{B5328859-37F6-41A1-9B03-A8AD49B536B1}" srcOrd="0" destOrd="0" presId="urn:microsoft.com/office/officeart/2005/8/layout/vList5"/>
    <dgm:cxn modelId="{D648C6BA-BC66-43B8-9187-634C259DE767}" srcId="{2ECF18D5-A9E3-44CA-830A-67CB0CCD34EC}" destId="{0D04581F-CCE5-4AE5-8000-FB0EC93F5ADD}" srcOrd="0" destOrd="0" parTransId="{D79AB3DC-03D9-4D8E-986D-4AA0C38EC87C}" sibTransId="{9850B6AF-8238-43F8-8C11-3C4E3E76FE96}"/>
    <dgm:cxn modelId="{96C9F2F2-F341-41DC-AFE3-D6E6ED711513}" srcId="{18FE2410-F25D-4138-B2FA-E561C83C2235}" destId="{1AD55433-32C2-4767-A394-69F63E0D9A5F}" srcOrd="0" destOrd="0" parTransId="{67FA325F-3AA3-4D3B-961D-B5118259493A}" sibTransId="{3C68CB58-9720-49A1-BEEC-6A2271B9015B}"/>
    <dgm:cxn modelId="{14B4FCAF-B396-4CCE-9CBB-7EE72634C193}" type="presOf" srcId="{2ECF18D5-A9E3-44CA-830A-67CB0CCD34EC}" destId="{DB6AAF03-A915-4C1E-85BF-536071A15CC2}" srcOrd="0" destOrd="0" presId="urn:microsoft.com/office/officeart/2005/8/layout/vList5"/>
    <dgm:cxn modelId="{8F9EDC80-3474-49AE-A158-BC3CDCEDC3C6}" srcId="{18FE2410-F25D-4138-B2FA-E561C83C2235}" destId="{1F08B61C-B328-4F9F-887B-4D63AFB2C6A4}" srcOrd="1" destOrd="0" parTransId="{F46F3C6D-424D-4B28-855B-467ACD8E3679}" sibTransId="{6ED95780-B8DD-49DF-B74E-F98C13B219B6}"/>
    <dgm:cxn modelId="{184B3679-78F7-4191-B0A1-A92B20B22950}" srcId="{04E750F2-87A8-4D4D-B8E7-703B7E07E543}" destId="{C4A2949D-4242-4436-9CEF-A10332BF9545}" srcOrd="1" destOrd="0" parTransId="{850D64B1-D3E2-4C1D-A127-F5C70A9189D5}" sibTransId="{3BFDA200-C61F-4221-9242-0A5686161C7D}"/>
    <dgm:cxn modelId="{DB086988-0A99-49CC-A5A9-889ACE990EC0}" type="presOf" srcId="{1AD55433-32C2-4767-A394-69F63E0D9A5F}" destId="{D20BE333-318C-4C23-A614-409AB14831BB}" srcOrd="0" destOrd="0" presId="urn:microsoft.com/office/officeart/2005/8/layout/vList5"/>
    <dgm:cxn modelId="{C7CBF895-A5D8-4885-8309-79DD39545751}" srcId="{2ECF18D5-A9E3-44CA-830A-67CB0CCD34EC}" destId="{FF650D99-0719-49DB-BD4D-89348E28F230}" srcOrd="1" destOrd="0" parTransId="{DE984A26-2B9A-4B02-A793-F3EB54E3F7A2}" sibTransId="{78B0D707-E0BC-4AA5-83AC-BF9B4A09DEC9}"/>
    <dgm:cxn modelId="{3F26C278-D8D0-4D04-91DE-CB0829152B30}" srcId="{C4A2949D-4242-4436-9CEF-A10332BF9545}" destId="{59265DD6-82A5-4174-9ACD-7841E6163CE2}" srcOrd="1" destOrd="0" parTransId="{CF855967-E916-45C1-9ACF-0FB89F318701}" sibTransId="{F66A6176-F0CD-460D-B48F-653B6683234B}"/>
    <dgm:cxn modelId="{704D1A72-B70B-4CF0-93E6-F62C28B56898}" srcId="{04E750F2-87A8-4D4D-B8E7-703B7E07E543}" destId="{2ECF18D5-A9E3-44CA-830A-67CB0CCD34EC}" srcOrd="0" destOrd="0" parTransId="{C4939F4A-DABA-427C-AF7D-C29823A247BF}" sibTransId="{B56992CD-9D03-4022-B070-CABFC6C55FA3}"/>
    <dgm:cxn modelId="{62FFC79B-276C-48CA-BEF1-7E8DCD5BE258}" srcId="{C4A2949D-4242-4436-9CEF-A10332BF9545}" destId="{7C8C9551-56B3-41F7-86BB-D687EFB0A9F1}" srcOrd="0" destOrd="0" parTransId="{2CE81D06-EEAD-4209-875E-D65083819D7E}" sibTransId="{053B78DF-CBE7-4E69-B973-6ED0C060E845}"/>
    <dgm:cxn modelId="{83FCD1A9-8222-48FC-B853-8B734D864812}" type="presOf" srcId="{C4A2949D-4242-4436-9CEF-A10332BF9545}" destId="{28A8BE28-617C-4CED-8C52-927D77F3144B}" srcOrd="0" destOrd="0" presId="urn:microsoft.com/office/officeart/2005/8/layout/vList5"/>
    <dgm:cxn modelId="{729684E0-50C3-4BBF-AE77-E950083ACF93}" type="presParOf" srcId="{B5328859-37F6-41A1-9B03-A8AD49B536B1}" destId="{FFEA9E0F-56B9-4EFD-A978-DD2644B460C0}" srcOrd="0" destOrd="0" presId="urn:microsoft.com/office/officeart/2005/8/layout/vList5"/>
    <dgm:cxn modelId="{13A90035-CA97-4544-8DA8-45873EA49609}" type="presParOf" srcId="{FFEA9E0F-56B9-4EFD-A978-DD2644B460C0}" destId="{DB6AAF03-A915-4C1E-85BF-536071A15CC2}" srcOrd="0" destOrd="0" presId="urn:microsoft.com/office/officeart/2005/8/layout/vList5"/>
    <dgm:cxn modelId="{E137D7F3-8BA9-4A8A-9383-F8012CF1AD22}" type="presParOf" srcId="{FFEA9E0F-56B9-4EFD-A978-DD2644B460C0}" destId="{2F4D7395-ECB4-4F71-AAF3-376A55D4A003}" srcOrd="1" destOrd="0" presId="urn:microsoft.com/office/officeart/2005/8/layout/vList5"/>
    <dgm:cxn modelId="{FCB2CCF5-5546-4432-84BC-E70BE3A288A4}" type="presParOf" srcId="{B5328859-37F6-41A1-9B03-A8AD49B536B1}" destId="{1D3990B2-F827-4604-955E-A7D840AC3588}" srcOrd="1" destOrd="0" presId="urn:microsoft.com/office/officeart/2005/8/layout/vList5"/>
    <dgm:cxn modelId="{293299AE-ABE8-4587-87F5-3EDFEEADD9C0}" type="presParOf" srcId="{B5328859-37F6-41A1-9B03-A8AD49B536B1}" destId="{06765E6B-47DF-4492-99BB-24F3AB5D5745}" srcOrd="2" destOrd="0" presId="urn:microsoft.com/office/officeart/2005/8/layout/vList5"/>
    <dgm:cxn modelId="{6268FBFE-1D26-4BC5-8D43-8A41999BADEC}" type="presParOf" srcId="{06765E6B-47DF-4492-99BB-24F3AB5D5745}" destId="{28A8BE28-617C-4CED-8C52-927D77F3144B}" srcOrd="0" destOrd="0" presId="urn:microsoft.com/office/officeart/2005/8/layout/vList5"/>
    <dgm:cxn modelId="{E90CA049-C911-44CF-854C-FB00EA1CCE51}" type="presParOf" srcId="{06765E6B-47DF-4492-99BB-24F3AB5D5745}" destId="{B2726461-6737-4EF9-824D-00CA5434CCB3}" srcOrd="1" destOrd="0" presId="urn:microsoft.com/office/officeart/2005/8/layout/vList5"/>
    <dgm:cxn modelId="{6A9A491E-B94A-4D85-83D4-E36A1261EFCA}" type="presParOf" srcId="{B5328859-37F6-41A1-9B03-A8AD49B536B1}" destId="{7FDBB260-8312-45F2-8B62-0EE51C04C0B6}" srcOrd="3" destOrd="0" presId="urn:microsoft.com/office/officeart/2005/8/layout/vList5"/>
    <dgm:cxn modelId="{935A7ED8-1A0B-4BDE-A0F4-EF86B686F1B9}" type="presParOf" srcId="{B5328859-37F6-41A1-9B03-A8AD49B536B1}" destId="{EF04A86C-6598-4001-BBA5-0EEAAA00EAB0}" srcOrd="4" destOrd="0" presId="urn:microsoft.com/office/officeart/2005/8/layout/vList5"/>
    <dgm:cxn modelId="{E34E9327-0E89-4C4C-9F33-ED919CD838F5}" type="presParOf" srcId="{EF04A86C-6598-4001-BBA5-0EEAAA00EAB0}" destId="{ED3594AB-ABBF-4EED-90B4-80FBCF43F957}" srcOrd="0" destOrd="0" presId="urn:microsoft.com/office/officeart/2005/8/layout/vList5"/>
    <dgm:cxn modelId="{82292115-893E-47F8-89A1-C7F61D44823B}" type="presParOf" srcId="{EF04A86C-6598-4001-BBA5-0EEAAA00EAB0}" destId="{D20BE333-318C-4C23-A614-409AB14831B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FA2600-9549-45F3-A40E-1CC5165FC96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8E021E2-F4CB-4B33-93F6-4AA2D4E4AD0E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uk-UA" sz="1400" b="1" dirty="0" smtClean="0">
              <a:latin typeface="Times New Roman" pitchFamily="18" charset="0"/>
              <a:cs typeface="Times New Roman" pitchFamily="18" charset="0"/>
            </a:rPr>
            <a:t>Абсолютні </a:t>
          </a:r>
          <a:r>
            <a:rPr lang="uk-UA" sz="1400" b="0" dirty="0" smtClean="0">
              <a:latin typeface="Times New Roman" pitchFamily="18" charset="0"/>
              <a:cs typeface="Times New Roman" pitchFamily="18" charset="0"/>
            </a:rPr>
            <a:t>синоніми за значенням тотожні. Не мають різних відтінків, але вживаються в різних стилях мови: </a:t>
          </a:r>
          <a:r>
            <a:rPr lang="uk-UA" sz="1400" b="0" i="1" dirty="0" smtClean="0">
              <a:latin typeface="Times New Roman" pitchFamily="18" charset="0"/>
              <a:cs typeface="Times New Roman" pitchFamily="18" charset="0"/>
            </a:rPr>
            <a:t>лінгвістика </a:t>
          </a:r>
          <a:r>
            <a:rPr lang="uk-UA" sz="1400" b="0" i="0" dirty="0" smtClean="0">
              <a:latin typeface="Times New Roman" pitchFamily="18" charset="0"/>
              <a:cs typeface="Times New Roman" pitchFamily="18" charset="0"/>
            </a:rPr>
            <a:t>(науковий ) – </a:t>
          </a:r>
          <a:r>
            <a:rPr lang="uk-UA" sz="1400" b="0" i="1" dirty="0" smtClean="0">
              <a:latin typeface="Times New Roman" pitchFamily="18" charset="0"/>
              <a:cs typeface="Times New Roman" pitchFamily="18" charset="0"/>
            </a:rPr>
            <a:t>мовознавство </a:t>
          </a:r>
          <a:r>
            <a:rPr lang="uk-UA" sz="1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1400" b="0" i="0" dirty="0" smtClean="0">
              <a:latin typeface="Times New Roman" pitchFamily="18" charset="0"/>
              <a:cs typeface="Times New Roman" pitchFamily="18" charset="0"/>
            </a:rPr>
            <a:t> (публіцистичний і розмовний).</a:t>
          </a:r>
          <a:endParaRPr lang="uk-UA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88042DF6-43EF-45D4-A58C-FE178383BD81}" type="parTrans" cxnId="{BAF2521D-61D0-458A-88ED-80F1E9E5523E}">
      <dgm:prSet/>
      <dgm:spPr/>
      <dgm:t>
        <a:bodyPr/>
        <a:lstStyle/>
        <a:p>
          <a:endParaRPr lang="uk-UA"/>
        </a:p>
      </dgm:t>
    </dgm:pt>
    <dgm:pt modelId="{D0EE369A-4F98-4911-A415-0B9790DF63E2}" type="sibTrans" cxnId="{BAF2521D-61D0-458A-88ED-80F1E9E5523E}">
      <dgm:prSet/>
      <dgm:spPr/>
      <dgm:t>
        <a:bodyPr/>
        <a:lstStyle/>
        <a:p>
          <a:endParaRPr lang="uk-UA"/>
        </a:p>
      </dgm:t>
    </dgm:pt>
    <dgm:pt modelId="{E3FF2F06-3E2A-43E8-8300-5C2CD623323E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400" b="1" dirty="0" smtClean="0">
              <a:latin typeface="Times New Roman" pitchFamily="18" charset="0"/>
              <a:cs typeface="Times New Roman" pitchFamily="18" charset="0"/>
            </a:rPr>
            <a:t>Відносні </a:t>
          </a:r>
          <a:r>
            <a:rPr lang="uk-UA" sz="1400" b="0" dirty="0" smtClean="0">
              <a:latin typeface="Times New Roman" pitchFamily="18" charset="0"/>
              <a:cs typeface="Times New Roman" pitchFamily="18" charset="0"/>
            </a:rPr>
            <a:t>синоніми відрізняються відтінками значення: </a:t>
          </a:r>
          <a:r>
            <a:rPr lang="uk-UA" sz="1400" b="0" i="1" dirty="0" smtClean="0">
              <a:latin typeface="Times New Roman" pitchFamily="18" charset="0"/>
              <a:cs typeface="Times New Roman" pitchFamily="18" charset="0"/>
            </a:rPr>
            <a:t>безумство (про поведінку) – дурість, глупота, безглуздя, божевілля.</a:t>
          </a:r>
          <a:endParaRPr lang="uk-UA" sz="1400" b="1" dirty="0">
            <a:latin typeface="Times New Roman" pitchFamily="18" charset="0"/>
            <a:cs typeface="Times New Roman" pitchFamily="18" charset="0"/>
          </a:endParaRPr>
        </a:p>
      </dgm:t>
    </dgm:pt>
    <dgm:pt modelId="{736EC6AC-BE09-43C0-9588-C3C0446E321B}" type="parTrans" cxnId="{6FE05B6D-3129-4C34-8B66-88EDAF0F7EDD}">
      <dgm:prSet/>
      <dgm:spPr/>
      <dgm:t>
        <a:bodyPr/>
        <a:lstStyle/>
        <a:p>
          <a:endParaRPr lang="uk-UA"/>
        </a:p>
      </dgm:t>
    </dgm:pt>
    <dgm:pt modelId="{15B06E8D-F166-4098-96F1-D2DFC7AE9F02}" type="sibTrans" cxnId="{6FE05B6D-3129-4C34-8B66-88EDAF0F7EDD}">
      <dgm:prSet/>
      <dgm:spPr/>
      <dgm:t>
        <a:bodyPr/>
        <a:lstStyle/>
        <a:p>
          <a:endParaRPr lang="uk-UA"/>
        </a:p>
      </dgm:t>
    </dgm:pt>
    <dgm:pt modelId="{57BBB58C-F3DD-4DF3-B3A8-F2632FF8D17C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400" b="1" dirty="0" smtClean="0">
              <a:latin typeface="Times New Roman" pitchFamily="18" charset="0"/>
              <a:cs typeface="Times New Roman" pitchFamily="18" charset="0"/>
            </a:rPr>
            <a:t>Контекстуальні </a:t>
          </a:r>
          <a:r>
            <a:rPr lang="uk-UA" sz="1400" b="0" dirty="0" smtClean="0">
              <a:latin typeface="Times New Roman" pitchFamily="18" charset="0"/>
              <a:cs typeface="Times New Roman" pitchFamily="18" charset="0"/>
            </a:rPr>
            <a:t>синоніми набувають близького значення в певному контексті: </a:t>
          </a:r>
          <a:r>
            <a:rPr lang="uk-UA" sz="1400" b="0" i="1" dirty="0" smtClean="0">
              <a:latin typeface="Times New Roman" pitchFamily="18" charset="0"/>
              <a:cs typeface="Times New Roman" pitchFamily="18" charset="0"/>
            </a:rPr>
            <a:t>І що я йому говорила, товкла? (</a:t>
          </a:r>
          <a:r>
            <a:rPr lang="uk-UA" sz="1400" b="0" i="0" dirty="0" smtClean="0">
              <a:latin typeface="Times New Roman" pitchFamily="18" charset="0"/>
              <a:cs typeface="Times New Roman" pitchFamily="18" charset="0"/>
            </a:rPr>
            <a:t>І. Франко).</a:t>
          </a:r>
          <a:endParaRPr lang="uk-UA" sz="1400" b="1" dirty="0">
            <a:latin typeface="Times New Roman" pitchFamily="18" charset="0"/>
            <a:cs typeface="Times New Roman" pitchFamily="18" charset="0"/>
          </a:endParaRPr>
        </a:p>
      </dgm:t>
    </dgm:pt>
    <dgm:pt modelId="{2349D3D0-F87F-44D5-AEE1-0C1A4E7F0531}" type="parTrans" cxnId="{A0720373-9EF7-4658-8A53-2A8B09FC568B}">
      <dgm:prSet/>
      <dgm:spPr/>
      <dgm:t>
        <a:bodyPr/>
        <a:lstStyle/>
        <a:p>
          <a:endParaRPr lang="uk-UA"/>
        </a:p>
      </dgm:t>
    </dgm:pt>
    <dgm:pt modelId="{CA3E296B-4059-4033-BAD0-57FCC0DDF1AA}" type="sibTrans" cxnId="{A0720373-9EF7-4658-8A53-2A8B09FC568B}">
      <dgm:prSet/>
      <dgm:spPr/>
      <dgm:t>
        <a:bodyPr/>
        <a:lstStyle/>
        <a:p>
          <a:endParaRPr lang="uk-UA"/>
        </a:p>
      </dgm:t>
    </dgm:pt>
    <dgm:pt modelId="{7BE61F12-5D87-4ACC-AD74-CEB124A1E922}" type="pres">
      <dgm:prSet presAssocID="{D6FA2600-9549-45F3-A40E-1CC5165FC969}" presName="linear" presStyleCnt="0">
        <dgm:presLayoutVars>
          <dgm:dir/>
          <dgm:animLvl val="lvl"/>
          <dgm:resizeHandles val="exact"/>
        </dgm:presLayoutVars>
      </dgm:prSet>
      <dgm:spPr/>
    </dgm:pt>
    <dgm:pt modelId="{EF5D89EC-4044-4C66-B70A-D18CB2378067}" type="pres">
      <dgm:prSet presAssocID="{68E021E2-F4CB-4B33-93F6-4AA2D4E4AD0E}" presName="parentLin" presStyleCnt="0"/>
      <dgm:spPr/>
    </dgm:pt>
    <dgm:pt modelId="{608C060A-D2C2-4DF1-8447-B0982C903A88}" type="pres">
      <dgm:prSet presAssocID="{68E021E2-F4CB-4B33-93F6-4AA2D4E4AD0E}" presName="parentLeftMargin" presStyleLbl="node1" presStyleIdx="0" presStyleCnt="3"/>
      <dgm:spPr/>
    </dgm:pt>
    <dgm:pt modelId="{62E0ACDF-B71C-4A84-B85B-6AF8E1589BB2}" type="pres">
      <dgm:prSet presAssocID="{68E021E2-F4CB-4B33-93F6-4AA2D4E4AD0E}" presName="parentText" presStyleLbl="node1" presStyleIdx="0" presStyleCnt="3" custScaleX="149729" custLinFactNeighborX="-4372" custLinFactNeighborY="-284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3ED741E-28AD-4BDB-AC2D-7092DC84F85C}" type="pres">
      <dgm:prSet presAssocID="{68E021E2-F4CB-4B33-93F6-4AA2D4E4AD0E}" presName="negativeSpace" presStyleCnt="0"/>
      <dgm:spPr/>
    </dgm:pt>
    <dgm:pt modelId="{1D3F6DE6-B0D5-40D4-B8E7-8070AE73DB71}" type="pres">
      <dgm:prSet presAssocID="{68E021E2-F4CB-4B33-93F6-4AA2D4E4AD0E}" presName="childText" presStyleLbl="conFgAcc1" presStyleIdx="0" presStyleCnt="3">
        <dgm:presLayoutVars>
          <dgm:bulletEnabled val="1"/>
        </dgm:presLayoutVars>
      </dgm:prSet>
      <dgm:spPr/>
    </dgm:pt>
    <dgm:pt modelId="{64142EB6-8D84-4E13-8047-F8754FE37CF4}" type="pres">
      <dgm:prSet presAssocID="{D0EE369A-4F98-4911-A415-0B9790DF63E2}" presName="spaceBetweenRectangles" presStyleCnt="0"/>
      <dgm:spPr/>
    </dgm:pt>
    <dgm:pt modelId="{80CF6011-28F8-4AAD-A18B-B8D57E8DC0A4}" type="pres">
      <dgm:prSet presAssocID="{E3FF2F06-3E2A-43E8-8300-5C2CD623323E}" presName="parentLin" presStyleCnt="0"/>
      <dgm:spPr/>
    </dgm:pt>
    <dgm:pt modelId="{83275597-16B7-4968-88A8-CC41DA0CF284}" type="pres">
      <dgm:prSet presAssocID="{E3FF2F06-3E2A-43E8-8300-5C2CD623323E}" presName="parentLeftMargin" presStyleLbl="node1" presStyleIdx="0" presStyleCnt="3"/>
      <dgm:spPr/>
    </dgm:pt>
    <dgm:pt modelId="{98C391D0-CE0C-45F3-B362-B32E9E6801DD}" type="pres">
      <dgm:prSet presAssocID="{E3FF2F06-3E2A-43E8-8300-5C2CD623323E}" presName="parentText" presStyleLbl="node1" presStyleIdx="1" presStyleCnt="3" custScaleX="13161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9650425-44DC-460F-BC7D-53C658C4BBED}" type="pres">
      <dgm:prSet presAssocID="{E3FF2F06-3E2A-43E8-8300-5C2CD623323E}" presName="negativeSpace" presStyleCnt="0"/>
      <dgm:spPr/>
    </dgm:pt>
    <dgm:pt modelId="{3F52F741-429D-464A-8C5D-62B057838975}" type="pres">
      <dgm:prSet presAssocID="{E3FF2F06-3E2A-43E8-8300-5C2CD623323E}" presName="childText" presStyleLbl="conFgAcc1" presStyleIdx="1" presStyleCnt="3">
        <dgm:presLayoutVars>
          <dgm:bulletEnabled val="1"/>
        </dgm:presLayoutVars>
      </dgm:prSet>
      <dgm:spPr/>
    </dgm:pt>
    <dgm:pt modelId="{59228855-0DE6-422B-B1F3-358AE6581EC2}" type="pres">
      <dgm:prSet presAssocID="{15B06E8D-F166-4098-96F1-D2DFC7AE9F02}" presName="spaceBetweenRectangles" presStyleCnt="0"/>
      <dgm:spPr/>
    </dgm:pt>
    <dgm:pt modelId="{D2C2F2B5-66CE-4B37-8E90-267D3F18090C}" type="pres">
      <dgm:prSet presAssocID="{57BBB58C-F3DD-4DF3-B3A8-F2632FF8D17C}" presName="parentLin" presStyleCnt="0"/>
      <dgm:spPr/>
    </dgm:pt>
    <dgm:pt modelId="{80501851-29AD-48C4-8906-DB61D68E1BED}" type="pres">
      <dgm:prSet presAssocID="{57BBB58C-F3DD-4DF3-B3A8-F2632FF8D17C}" presName="parentLeftMargin" presStyleLbl="node1" presStyleIdx="1" presStyleCnt="3"/>
      <dgm:spPr/>
    </dgm:pt>
    <dgm:pt modelId="{AA13D186-C3F6-44A6-92F7-EE3C22C83D85}" type="pres">
      <dgm:prSet presAssocID="{57BBB58C-F3DD-4DF3-B3A8-F2632FF8D17C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1EA2A99-D0DA-4258-8A20-BA416568B17E}" type="pres">
      <dgm:prSet presAssocID="{57BBB58C-F3DD-4DF3-B3A8-F2632FF8D17C}" presName="negativeSpace" presStyleCnt="0"/>
      <dgm:spPr/>
    </dgm:pt>
    <dgm:pt modelId="{FC868195-86DA-44ED-A4AD-A46A8462BE12}" type="pres">
      <dgm:prSet presAssocID="{57BBB58C-F3DD-4DF3-B3A8-F2632FF8D17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926A6D3-0000-49A2-890F-6C3DC7EB2DD5}" type="presOf" srcId="{E3FF2F06-3E2A-43E8-8300-5C2CD623323E}" destId="{98C391D0-CE0C-45F3-B362-B32E9E6801DD}" srcOrd="1" destOrd="0" presId="urn:microsoft.com/office/officeart/2005/8/layout/list1"/>
    <dgm:cxn modelId="{0E797655-ECB1-4E8F-BBBA-7C2B7DF3D545}" type="presOf" srcId="{E3FF2F06-3E2A-43E8-8300-5C2CD623323E}" destId="{83275597-16B7-4968-88A8-CC41DA0CF284}" srcOrd="0" destOrd="0" presId="urn:microsoft.com/office/officeart/2005/8/layout/list1"/>
    <dgm:cxn modelId="{D90E6ADF-69B6-4B4E-AE4E-6963540DECDA}" type="presOf" srcId="{68E021E2-F4CB-4B33-93F6-4AA2D4E4AD0E}" destId="{608C060A-D2C2-4DF1-8447-B0982C903A88}" srcOrd="0" destOrd="0" presId="urn:microsoft.com/office/officeart/2005/8/layout/list1"/>
    <dgm:cxn modelId="{64A3F2AE-09FC-40D2-84EA-A12447453EE0}" type="presOf" srcId="{57BBB58C-F3DD-4DF3-B3A8-F2632FF8D17C}" destId="{AA13D186-C3F6-44A6-92F7-EE3C22C83D85}" srcOrd="1" destOrd="0" presId="urn:microsoft.com/office/officeart/2005/8/layout/list1"/>
    <dgm:cxn modelId="{A0720373-9EF7-4658-8A53-2A8B09FC568B}" srcId="{D6FA2600-9549-45F3-A40E-1CC5165FC969}" destId="{57BBB58C-F3DD-4DF3-B3A8-F2632FF8D17C}" srcOrd="2" destOrd="0" parTransId="{2349D3D0-F87F-44D5-AEE1-0C1A4E7F0531}" sibTransId="{CA3E296B-4059-4033-BAD0-57FCC0DDF1AA}"/>
    <dgm:cxn modelId="{6FE05B6D-3129-4C34-8B66-88EDAF0F7EDD}" srcId="{D6FA2600-9549-45F3-A40E-1CC5165FC969}" destId="{E3FF2F06-3E2A-43E8-8300-5C2CD623323E}" srcOrd="1" destOrd="0" parTransId="{736EC6AC-BE09-43C0-9588-C3C0446E321B}" sibTransId="{15B06E8D-F166-4098-96F1-D2DFC7AE9F02}"/>
    <dgm:cxn modelId="{CA96F951-3348-4624-89EE-9E53E7D9EBE3}" type="presOf" srcId="{68E021E2-F4CB-4B33-93F6-4AA2D4E4AD0E}" destId="{62E0ACDF-B71C-4A84-B85B-6AF8E1589BB2}" srcOrd="1" destOrd="0" presId="urn:microsoft.com/office/officeart/2005/8/layout/list1"/>
    <dgm:cxn modelId="{EE48A2CE-5EC8-4187-B191-339E806F2225}" type="presOf" srcId="{D6FA2600-9549-45F3-A40E-1CC5165FC969}" destId="{7BE61F12-5D87-4ACC-AD74-CEB124A1E922}" srcOrd="0" destOrd="0" presId="urn:microsoft.com/office/officeart/2005/8/layout/list1"/>
    <dgm:cxn modelId="{BAF2521D-61D0-458A-88ED-80F1E9E5523E}" srcId="{D6FA2600-9549-45F3-A40E-1CC5165FC969}" destId="{68E021E2-F4CB-4B33-93F6-4AA2D4E4AD0E}" srcOrd="0" destOrd="0" parTransId="{88042DF6-43EF-45D4-A58C-FE178383BD81}" sibTransId="{D0EE369A-4F98-4911-A415-0B9790DF63E2}"/>
    <dgm:cxn modelId="{ABD2815A-B6C9-4D9D-A549-C5B45DC3C16A}" type="presOf" srcId="{57BBB58C-F3DD-4DF3-B3A8-F2632FF8D17C}" destId="{80501851-29AD-48C4-8906-DB61D68E1BED}" srcOrd="0" destOrd="0" presId="urn:microsoft.com/office/officeart/2005/8/layout/list1"/>
    <dgm:cxn modelId="{7248DD26-6131-4B58-BD86-D6DEECFC4126}" type="presParOf" srcId="{7BE61F12-5D87-4ACC-AD74-CEB124A1E922}" destId="{EF5D89EC-4044-4C66-B70A-D18CB2378067}" srcOrd="0" destOrd="0" presId="urn:microsoft.com/office/officeart/2005/8/layout/list1"/>
    <dgm:cxn modelId="{B1AEBD84-9081-477A-ABF5-90B693325AF7}" type="presParOf" srcId="{EF5D89EC-4044-4C66-B70A-D18CB2378067}" destId="{608C060A-D2C2-4DF1-8447-B0982C903A88}" srcOrd="0" destOrd="0" presId="urn:microsoft.com/office/officeart/2005/8/layout/list1"/>
    <dgm:cxn modelId="{C3587425-5645-4F39-954E-DF74236A0E07}" type="presParOf" srcId="{EF5D89EC-4044-4C66-B70A-D18CB2378067}" destId="{62E0ACDF-B71C-4A84-B85B-6AF8E1589BB2}" srcOrd="1" destOrd="0" presId="urn:microsoft.com/office/officeart/2005/8/layout/list1"/>
    <dgm:cxn modelId="{A1E00285-9A82-4B67-9105-3BACE34CCAC8}" type="presParOf" srcId="{7BE61F12-5D87-4ACC-AD74-CEB124A1E922}" destId="{73ED741E-28AD-4BDB-AC2D-7092DC84F85C}" srcOrd="1" destOrd="0" presId="urn:microsoft.com/office/officeart/2005/8/layout/list1"/>
    <dgm:cxn modelId="{693452A2-38DB-4AC2-B7EF-89F824414835}" type="presParOf" srcId="{7BE61F12-5D87-4ACC-AD74-CEB124A1E922}" destId="{1D3F6DE6-B0D5-40D4-B8E7-8070AE73DB71}" srcOrd="2" destOrd="0" presId="urn:microsoft.com/office/officeart/2005/8/layout/list1"/>
    <dgm:cxn modelId="{37D2BFF9-6309-423E-8B74-1D54AECA39C9}" type="presParOf" srcId="{7BE61F12-5D87-4ACC-AD74-CEB124A1E922}" destId="{64142EB6-8D84-4E13-8047-F8754FE37CF4}" srcOrd="3" destOrd="0" presId="urn:microsoft.com/office/officeart/2005/8/layout/list1"/>
    <dgm:cxn modelId="{B5A96E11-E4EC-47A9-94BE-90AA71D95E49}" type="presParOf" srcId="{7BE61F12-5D87-4ACC-AD74-CEB124A1E922}" destId="{80CF6011-28F8-4AAD-A18B-B8D57E8DC0A4}" srcOrd="4" destOrd="0" presId="urn:microsoft.com/office/officeart/2005/8/layout/list1"/>
    <dgm:cxn modelId="{F5A54806-396F-482D-ADA5-CC27B7F5BC7B}" type="presParOf" srcId="{80CF6011-28F8-4AAD-A18B-B8D57E8DC0A4}" destId="{83275597-16B7-4968-88A8-CC41DA0CF284}" srcOrd="0" destOrd="0" presId="urn:microsoft.com/office/officeart/2005/8/layout/list1"/>
    <dgm:cxn modelId="{74735DB1-0130-4C68-BD4E-FF6DD876F310}" type="presParOf" srcId="{80CF6011-28F8-4AAD-A18B-B8D57E8DC0A4}" destId="{98C391D0-CE0C-45F3-B362-B32E9E6801DD}" srcOrd="1" destOrd="0" presId="urn:microsoft.com/office/officeart/2005/8/layout/list1"/>
    <dgm:cxn modelId="{B861F1EA-70EB-4F66-A05B-C78349007269}" type="presParOf" srcId="{7BE61F12-5D87-4ACC-AD74-CEB124A1E922}" destId="{99650425-44DC-460F-BC7D-53C658C4BBED}" srcOrd="5" destOrd="0" presId="urn:microsoft.com/office/officeart/2005/8/layout/list1"/>
    <dgm:cxn modelId="{7A302404-CFCE-4369-8084-9A721DE73C5D}" type="presParOf" srcId="{7BE61F12-5D87-4ACC-AD74-CEB124A1E922}" destId="{3F52F741-429D-464A-8C5D-62B057838975}" srcOrd="6" destOrd="0" presId="urn:microsoft.com/office/officeart/2005/8/layout/list1"/>
    <dgm:cxn modelId="{FF8C5B99-434B-4F8B-B139-B6093F1D0A2B}" type="presParOf" srcId="{7BE61F12-5D87-4ACC-AD74-CEB124A1E922}" destId="{59228855-0DE6-422B-B1F3-358AE6581EC2}" srcOrd="7" destOrd="0" presId="urn:microsoft.com/office/officeart/2005/8/layout/list1"/>
    <dgm:cxn modelId="{652CFDAC-7FFF-4554-AF9B-816BF040470B}" type="presParOf" srcId="{7BE61F12-5D87-4ACC-AD74-CEB124A1E922}" destId="{D2C2F2B5-66CE-4B37-8E90-267D3F18090C}" srcOrd="8" destOrd="0" presId="urn:microsoft.com/office/officeart/2005/8/layout/list1"/>
    <dgm:cxn modelId="{D68C14E0-BD85-47C6-B990-E44DD97ABEBA}" type="presParOf" srcId="{D2C2F2B5-66CE-4B37-8E90-267D3F18090C}" destId="{80501851-29AD-48C4-8906-DB61D68E1BED}" srcOrd="0" destOrd="0" presId="urn:microsoft.com/office/officeart/2005/8/layout/list1"/>
    <dgm:cxn modelId="{AFF89211-81E9-418E-A4B5-0EAAFB9DB4DB}" type="presParOf" srcId="{D2C2F2B5-66CE-4B37-8E90-267D3F18090C}" destId="{AA13D186-C3F6-44A6-92F7-EE3C22C83D85}" srcOrd="1" destOrd="0" presId="urn:microsoft.com/office/officeart/2005/8/layout/list1"/>
    <dgm:cxn modelId="{ACD0C20F-9863-4D9F-A271-A5F0B13B6C7E}" type="presParOf" srcId="{7BE61F12-5D87-4ACC-AD74-CEB124A1E922}" destId="{C1EA2A99-D0DA-4258-8A20-BA416568B17E}" srcOrd="9" destOrd="0" presId="urn:microsoft.com/office/officeart/2005/8/layout/list1"/>
    <dgm:cxn modelId="{E2927D2A-9B19-4457-B3F1-D4F31F955795}" type="presParOf" srcId="{7BE61F12-5D87-4ACC-AD74-CEB124A1E922}" destId="{FC868195-86DA-44ED-A4AD-A46A8462BE1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4D7395-ECB4-4F71-AAF3-376A55D4A003}">
      <dsp:nvSpPr>
        <dsp:cNvPr id="0" name=""/>
        <dsp:cNvSpPr/>
      </dsp:nvSpPr>
      <dsp:spPr>
        <a:xfrm rot="5400000">
          <a:off x="5327784" y="-2192995"/>
          <a:ext cx="802343" cy="539195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i="1" kern="1200" dirty="0" smtClean="0">
              <a:latin typeface="Times New Roman" pitchFamily="18" charset="0"/>
              <a:cs typeface="Times New Roman" pitchFamily="18" charset="0"/>
            </a:rPr>
            <a:t>Слід </a:t>
          </a:r>
          <a:r>
            <a:rPr lang="uk-UA" sz="1600" i="0" kern="1200" dirty="0" smtClean="0">
              <a:latin typeface="Times New Roman" pitchFamily="18" charset="0"/>
              <a:cs typeface="Times New Roman" pitchFamily="18" charset="0"/>
            </a:rPr>
            <a:t>(імен. у формі  Н.в. одн. і прислівник)</a:t>
          </a:r>
          <a:endParaRPr lang="uk-UA" sz="1600" i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i="1" kern="1200" dirty="0" smtClean="0">
              <a:latin typeface="Times New Roman" pitchFamily="18" charset="0"/>
              <a:cs typeface="Times New Roman" pitchFamily="18" charset="0"/>
            </a:rPr>
            <a:t>Носи </a:t>
          </a:r>
          <a:r>
            <a:rPr lang="uk-UA" sz="1600" i="0" kern="120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uk-UA" sz="1600" i="0" kern="1200" dirty="0" smtClean="0">
              <a:latin typeface="Times New Roman" pitchFamily="18" charset="0"/>
              <a:cs typeface="Times New Roman" pitchFamily="18" charset="0"/>
            </a:rPr>
            <a:t>імен. у формі  Н.в. мнж. й дієсл. наказового способу)</a:t>
          </a:r>
          <a:endParaRPr lang="uk-UA" sz="1600" i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032977" y="140979"/>
        <a:ext cx="5352792" cy="724009"/>
      </dsp:txXfrm>
    </dsp:sp>
    <dsp:sp modelId="{DB6AAF03-A915-4C1E-85BF-536071A15CC2}">
      <dsp:nvSpPr>
        <dsp:cNvPr id="0" name=""/>
        <dsp:cNvSpPr/>
      </dsp:nvSpPr>
      <dsp:spPr>
        <a:xfrm>
          <a:off x="0" y="1519"/>
          <a:ext cx="3032976" cy="1002929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latin typeface="Times New Roman" pitchFamily="18" charset="0"/>
              <a:cs typeface="Times New Roman" pitchFamily="18" charset="0"/>
            </a:rPr>
            <a:t>Омоформи </a:t>
          </a:r>
          <a:r>
            <a:rPr lang="uk-UA" sz="1600" b="0" kern="1200" dirty="0" smtClean="0">
              <a:latin typeface="Times New Roman" pitchFamily="18" charset="0"/>
              <a:cs typeface="Times New Roman" pitchFamily="18" charset="0"/>
            </a:rPr>
            <a:t>мають однаковий склад в певних граматичних формах</a:t>
          </a:r>
          <a:endParaRPr lang="uk-UA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959" y="50478"/>
        <a:ext cx="2935058" cy="905011"/>
      </dsp:txXfrm>
    </dsp:sp>
    <dsp:sp modelId="{B2726461-6737-4EF9-824D-00CA5434CCB3}">
      <dsp:nvSpPr>
        <dsp:cNvPr id="0" name=""/>
        <dsp:cNvSpPr/>
      </dsp:nvSpPr>
      <dsp:spPr>
        <a:xfrm rot="5400000">
          <a:off x="5327784" y="-1139919"/>
          <a:ext cx="802343" cy="539195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i="1" kern="1200" dirty="0" smtClean="0">
              <a:latin typeface="Times New Roman" pitchFamily="18" charset="0"/>
              <a:cs typeface="Times New Roman" pitchFamily="18" charset="0"/>
            </a:rPr>
            <a:t>Розповідають про точність </a:t>
          </a:r>
          <a:r>
            <a:rPr lang="uk-UA" sz="1600" i="0" kern="1200" dirty="0" smtClean="0">
              <a:latin typeface="Times New Roman" pitchFamily="18" charset="0"/>
              <a:cs typeface="Times New Roman" pitchFamily="18" charset="0"/>
            </a:rPr>
            <a:t>у слововживанні й </a:t>
          </a:r>
          <a:r>
            <a:rPr lang="uk-UA" sz="1600" i="1" kern="1200" dirty="0" smtClean="0">
              <a:latin typeface="Times New Roman" pitchFamily="18" charset="0"/>
              <a:cs typeface="Times New Roman" pitchFamily="18" charset="0"/>
            </a:rPr>
            <a:t>проточність води</a:t>
          </a:r>
          <a:endParaRPr lang="uk-UA" sz="1600" i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Times New Roman" pitchFamily="18" charset="0"/>
              <a:cs typeface="Times New Roman" pitchFamily="18" charset="0"/>
            </a:rPr>
            <a:t>Народився під </a:t>
          </a:r>
          <a:r>
            <a:rPr lang="uk-UA" sz="1600" i="1" kern="1200" dirty="0" smtClean="0">
              <a:latin typeface="Times New Roman" pitchFamily="18" charset="0"/>
              <a:cs typeface="Times New Roman" pitchFamily="18" charset="0"/>
            </a:rPr>
            <a:t>Орлом </a:t>
          </a:r>
          <a:r>
            <a:rPr lang="uk-UA" sz="1600" i="0" kern="1200" dirty="0" smtClean="0">
              <a:latin typeface="Times New Roman" pitchFamily="18" charset="0"/>
              <a:cs typeface="Times New Roman" pitchFamily="18" charset="0"/>
            </a:rPr>
            <a:t>і під </a:t>
          </a:r>
          <a:r>
            <a:rPr lang="uk-UA" sz="1600" i="1" kern="1200" dirty="0" smtClean="0">
              <a:latin typeface="Times New Roman" pitchFamily="18" charset="0"/>
              <a:cs typeface="Times New Roman" pitchFamily="18" charset="0"/>
            </a:rPr>
            <a:t>орлом </a:t>
          </a:r>
          <a:r>
            <a:rPr lang="uk-UA" sz="1600" i="0" kern="1200" dirty="0" smtClean="0">
              <a:latin typeface="Times New Roman" pitchFamily="18" charset="0"/>
              <a:cs typeface="Times New Roman" pitchFamily="18" charset="0"/>
            </a:rPr>
            <a:t>здобич</a:t>
          </a:r>
          <a:endParaRPr lang="uk-UA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032977" y="1194055"/>
        <a:ext cx="5352792" cy="724009"/>
      </dsp:txXfrm>
    </dsp:sp>
    <dsp:sp modelId="{28A8BE28-617C-4CED-8C52-927D77F3144B}">
      <dsp:nvSpPr>
        <dsp:cNvPr id="0" name=""/>
        <dsp:cNvSpPr/>
      </dsp:nvSpPr>
      <dsp:spPr>
        <a:xfrm>
          <a:off x="0" y="1054595"/>
          <a:ext cx="3032976" cy="1002929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latin typeface="Times New Roman" pitchFamily="18" charset="0"/>
              <a:cs typeface="Times New Roman" pitchFamily="18" charset="0"/>
            </a:rPr>
            <a:t>Омофони </a:t>
          </a:r>
          <a:r>
            <a:rPr lang="uk-UA" sz="1600" b="0" kern="1200" dirty="0" smtClean="0">
              <a:latin typeface="Times New Roman" pitchFamily="18" charset="0"/>
              <a:cs typeface="Times New Roman" pitchFamily="18" charset="0"/>
            </a:rPr>
            <a:t>збігаються у звучанні, але мають різне значення і написання</a:t>
          </a:r>
          <a:endParaRPr lang="uk-UA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959" y="1103554"/>
        <a:ext cx="2935058" cy="905011"/>
      </dsp:txXfrm>
    </dsp:sp>
    <dsp:sp modelId="{D20BE333-318C-4C23-A614-409AB14831BB}">
      <dsp:nvSpPr>
        <dsp:cNvPr id="0" name=""/>
        <dsp:cNvSpPr/>
      </dsp:nvSpPr>
      <dsp:spPr>
        <a:xfrm rot="5400000">
          <a:off x="5327784" y="-86843"/>
          <a:ext cx="802343" cy="539195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Times New Roman" pitchFamily="18" charset="0"/>
              <a:cs typeface="Times New Roman" pitchFamily="18" charset="0"/>
            </a:rPr>
            <a:t>Замок - замок</a:t>
          </a:r>
          <a:endParaRPr lang="uk-UA" sz="16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Times New Roman" pitchFamily="18" charset="0"/>
              <a:cs typeface="Times New Roman" pitchFamily="18" charset="0"/>
            </a:rPr>
            <a:t>Води - води</a:t>
          </a:r>
          <a:endParaRPr lang="uk-UA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032977" y="2247131"/>
        <a:ext cx="5352792" cy="724009"/>
      </dsp:txXfrm>
    </dsp:sp>
    <dsp:sp modelId="{ED3594AB-ABBF-4EED-90B4-80FBCF43F957}">
      <dsp:nvSpPr>
        <dsp:cNvPr id="0" name=""/>
        <dsp:cNvSpPr/>
      </dsp:nvSpPr>
      <dsp:spPr>
        <a:xfrm>
          <a:off x="0" y="2107671"/>
          <a:ext cx="3032976" cy="1002929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latin typeface="Times New Roman" pitchFamily="18" charset="0"/>
              <a:cs typeface="Times New Roman" pitchFamily="18" charset="0"/>
            </a:rPr>
            <a:t>Омографи </a:t>
          </a:r>
          <a:r>
            <a:rPr lang="uk-UA" sz="1600" b="0" kern="1200" dirty="0" smtClean="0">
              <a:latin typeface="Times New Roman" pitchFamily="18" charset="0"/>
              <a:cs typeface="Times New Roman" pitchFamily="18" charset="0"/>
            </a:rPr>
            <a:t>мають однакове написання, але різні за значенням і вимовою</a:t>
          </a:r>
          <a:endParaRPr lang="uk-UA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959" y="2156630"/>
        <a:ext cx="2935058" cy="9050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3F6DE6-B0D5-40D4-B8E7-8070AE73DB71}">
      <dsp:nvSpPr>
        <dsp:cNvPr id="0" name=""/>
        <dsp:cNvSpPr/>
      </dsp:nvSpPr>
      <dsp:spPr>
        <a:xfrm>
          <a:off x="0" y="343175"/>
          <a:ext cx="60239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E0ACDF-B71C-4A84-B85B-6AF8E1589BB2}">
      <dsp:nvSpPr>
        <dsp:cNvPr id="0" name=""/>
        <dsp:cNvSpPr/>
      </dsp:nvSpPr>
      <dsp:spPr>
        <a:xfrm>
          <a:off x="262153" y="0"/>
          <a:ext cx="5746511" cy="649440"/>
        </a:xfrm>
        <a:prstGeom prst="round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alpha val="48000"/>
              <a:satMod val="105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59385" tIns="0" rIns="15938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Times New Roman" pitchFamily="18" charset="0"/>
              <a:cs typeface="Times New Roman" pitchFamily="18" charset="0"/>
            </a:rPr>
            <a:t>Абсолютні </a:t>
          </a:r>
          <a:r>
            <a:rPr lang="uk-UA" sz="1400" b="0" kern="1200" dirty="0" smtClean="0">
              <a:latin typeface="Times New Roman" pitchFamily="18" charset="0"/>
              <a:cs typeface="Times New Roman" pitchFamily="18" charset="0"/>
            </a:rPr>
            <a:t>синоніми за значенням тотожні. Не мають різних відтінків, але вживаються в різних стилях мови: </a:t>
          </a:r>
          <a:r>
            <a:rPr lang="uk-UA" sz="1400" b="0" i="1" kern="1200" dirty="0" smtClean="0">
              <a:latin typeface="Times New Roman" pitchFamily="18" charset="0"/>
              <a:cs typeface="Times New Roman" pitchFamily="18" charset="0"/>
            </a:rPr>
            <a:t>лінгвістика </a:t>
          </a:r>
          <a:r>
            <a:rPr lang="uk-UA" sz="1400" b="0" i="0" kern="1200" dirty="0" smtClean="0">
              <a:latin typeface="Times New Roman" pitchFamily="18" charset="0"/>
              <a:cs typeface="Times New Roman" pitchFamily="18" charset="0"/>
            </a:rPr>
            <a:t>(науковий ) – </a:t>
          </a:r>
          <a:r>
            <a:rPr lang="uk-UA" sz="1400" b="0" i="1" kern="1200" dirty="0" smtClean="0">
              <a:latin typeface="Times New Roman" pitchFamily="18" charset="0"/>
              <a:cs typeface="Times New Roman" pitchFamily="18" charset="0"/>
            </a:rPr>
            <a:t>мовознавство </a:t>
          </a:r>
          <a:r>
            <a:rPr lang="uk-UA" sz="1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1400" b="0" i="0" kern="1200" dirty="0" smtClean="0">
              <a:latin typeface="Times New Roman" pitchFamily="18" charset="0"/>
              <a:cs typeface="Times New Roman" pitchFamily="18" charset="0"/>
            </a:rPr>
            <a:t> (публіцистичний і розмовний).</a:t>
          </a:r>
          <a:endParaRPr lang="uk-UA" sz="1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3856" y="31703"/>
        <a:ext cx="5683105" cy="586034"/>
      </dsp:txXfrm>
    </dsp:sp>
    <dsp:sp modelId="{3F52F741-429D-464A-8C5D-62B057838975}">
      <dsp:nvSpPr>
        <dsp:cNvPr id="0" name=""/>
        <dsp:cNvSpPr/>
      </dsp:nvSpPr>
      <dsp:spPr>
        <a:xfrm>
          <a:off x="0" y="1341095"/>
          <a:ext cx="60239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C391D0-CE0C-45F3-B362-B32E9E6801DD}">
      <dsp:nvSpPr>
        <dsp:cNvPr id="0" name=""/>
        <dsp:cNvSpPr/>
      </dsp:nvSpPr>
      <dsp:spPr>
        <a:xfrm>
          <a:off x="301199" y="1016376"/>
          <a:ext cx="5549976" cy="649440"/>
        </a:xfrm>
        <a:prstGeom prst="roundRect">
          <a:avLst/>
        </a:prstGeom>
        <a:gradFill rotWithShape="1">
          <a:gsLst>
            <a:gs pos="0">
              <a:schemeClr val="accent1">
                <a:tint val="70000"/>
                <a:satMod val="130000"/>
              </a:schemeClr>
            </a:gs>
            <a:gs pos="43000">
              <a:schemeClr val="accent1">
                <a:tint val="44000"/>
                <a:satMod val="165000"/>
              </a:schemeClr>
            </a:gs>
            <a:gs pos="93000">
              <a:schemeClr val="accent1">
                <a:tint val="15000"/>
                <a:satMod val="165000"/>
              </a:schemeClr>
            </a:gs>
            <a:gs pos="100000">
              <a:schemeClr val="accent1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shade val="9000"/>
              <a:alpha val="48000"/>
              <a:satMod val="105000"/>
            </a:scheme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59385" tIns="0" rIns="15938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Times New Roman" pitchFamily="18" charset="0"/>
              <a:cs typeface="Times New Roman" pitchFamily="18" charset="0"/>
            </a:rPr>
            <a:t>Відносні </a:t>
          </a:r>
          <a:r>
            <a:rPr lang="uk-UA" sz="1400" b="0" kern="1200" dirty="0" smtClean="0">
              <a:latin typeface="Times New Roman" pitchFamily="18" charset="0"/>
              <a:cs typeface="Times New Roman" pitchFamily="18" charset="0"/>
            </a:rPr>
            <a:t>синоніми відрізняються відтінками значення: </a:t>
          </a:r>
          <a:r>
            <a:rPr lang="uk-UA" sz="1400" b="0" i="1" kern="1200" dirty="0" smtClean="0">
              <a:latin typeface="Times New Roman" pitchFamily="18" charset="0"/>
              <a:cs typeface="Times New Roman" pitchFamily="18" charset="0"/>
            </a:rPr>
            <a:t>безумство (про поведінку) – дурість, глупота, безглуздя, божевілля.</a:t>
          </a:r>
          <a:endParaRPr lang="uk-UA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2902" y="1048079"/>
        <a:ext cx="5486570" cy="586034"/>
      </dsp:txXfrm>
    </dsp:sp>
    <dsp:sp modelId="{FC868195-86DA-44ED-A4AD-A46A8462BE12}">
      <dsp:nvSpPr>
        <dsp:cNvPr id="0" name=""/>
        <dsp:cNvSpPr/>
      </dsp:nvSpPr>
      <dsp:spPr>
        <a:xfrm>
          <a:off x="0" y="2339016"/>
          <a:ext cx="60239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13D186-C3F6-44A6-92F7-EE3C22C83D85}">
      <dsp:nvSpPr>
        <dsp:cNvPr id="0" name=""/>
        <dsp:cNvSpPr/>
      </dsp:nvSpPr>
      <dsp:spPr>
        <a:xfrm>
          <a:off x="286786" y="2014295"/>
          <a:ext cx="5735728" cy="649440"/>
        </a:xfrm>
        <a:prstGeom prst="roundRect">
          <a:avLst/>
        </a:prstGeom>
        <a:gradFill rotWithShape="1">
          <a:gsLst>
            <a:gs pos="0">
              <a:schemeClr val="accent6">
                <a:tint val="70000"/>
                <a:satMod val="130000"/>
              </a:schemeClr>
            </a:gs>
            <a:gs pos="43000">
              <a:schemeClr val="accent6">
                <a:tint val="44000"/>
                <a:satMod val="165000"/>
              </a:schemeClr>
            </a:gs>
            <a:gs pos="93000">
              <a:schemeClr val="accent6">
                <a:tint val="15000"/>
                <a:satMod val="165000"/>
              </a:schemeClr>
            </a:gs>
            <a:gs pos="100000">
              <a:schemeClr val="accent6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6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6">
              <a:shade val="9000"/>
              <a:alpha val="48000"/>
              <a:satMod val="105000"/>
            </a:scheme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9385" tIns="0" rIns="15938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>
              <a:latin typeface="Times New Roman" pitchFamily="18" charset="0"/>
              <a:cs typeface="Times New Roman" pitchFamily="18" charset="0"/>
            </a:rPr>
            <a:t>Контекстуальні </a:t>
          </a:r>
          <a:r>
            <a:rPr lang="uk-UA" sz="1400" b="0" kern="1200" dirty="0" smtClean="0">
              <a:latin typeface="Times New Roman" pitchFamily="18" charset="0"/>
              <a:cs typeface="Times New Roman" pitchFamily="18" charset="0"/>
            </a:rPr>
            <a:t>синоніми набувають близького значення в певному контексті: </a:t>
          </a:r>
          <a:r>
            <a:rPr lang="uk-UA" sz="1400" b="0" i="1" kern="1200" dirty="0" smtClean="0">
              <a:latin typeface="Times New Roman" pitchFamily="18" charset="0"/>
              <a:cs typeface="Times New Roman" pitchFamily="18" charset="0"/>
            </a:rPr>
            <a:t>І що я йому говорила, товкла? (</a:t>
          </a:r>
          <a:r>
            <a:rPr lang="uk-UA" sz="1400" b="0" i="0" kern="1200" dirty="0" smtClean="0">
              <a:latin typeface="Times New Roman" pitchFamily="18" charset="0"/>
              <a:cs typeface="Times New Roman" pitchFamily="18" charset="0"/>
            </a:rPr>
            <a:t>І. Франко).</a:t>
          </a:r>
          <a:endParaRPr lang="uk-UA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8489" y="2045998"/>
        <a:ext cx="5672322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6F56D3F-8C72-49A8-BF5B-0072AAFFE77E}" type="datetimeFigureOut">
              <a:rPr lang="uk-UA" smtClean="0"/>
              <a:t>02.10.2024</a:t>
            </a:fld>
            <a:endParaRPr lang="uk-UA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A2DA2F-56AC-4B89-B100-6FA6E9FDF480}" type="slidenum">
              <a:rPr lang="uk-UA" smtClean="0"/>
              <a:t>‹#›</a:t>
            </a:fld>
            <a:endParaRPr lang="uk-UA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2060848"/>
            <a:ext cx="8287072" cy="151216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Стилістичні можливості омонімії, синонімії, антонімії та паронімів.</a:t>
            </a:r>
            <a:endParaRPr lang="uk-UA" sz="36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4725144"/>
            <a:ext cx="4320152" cy="10081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R="0" lvl="0" algn="ctr"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Кондратюк Людмила Олександрівна </a:t>
            </a:r>
          </a:p>
          <a:p>
            <a:pPr marR="0" lvl="0" algn="ctr"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marR="0" lvl="0" algn="ctr"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</a:p>
          <a:p>
            <a:pPr marL="64008" marR="0" lvl="0" algn="ctr">
              <a:spcBef>
                <a:spcPts val="300"/>
              </a:spcBef>
              <a:buClr>
                <a:srgbClr val="DEAE00"/>
              </a:buClr>
              <a:buSzTx/>
            </a:pPr>
            <a:endParaRPr lang="uk-UA" sz="2400" dirty="0">
              <a:solidFill>
                <a:srgbClr val="5B6973"/>
              </a:solidFill>
              <a:latin typeface="Georgia"/>
            </a:endParaRPr>
          </a:p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52933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92696"/>
            <a:ext cx="8074096" cy="1224136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sz="20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Прочитайте анекдот і з’ясуйте, за допомогою якого мовного явища досягається в ньому комічний </a:t>
            </a:r>
            <a:r>
              <a:rPr lang="uk-UA" sz="20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uk-UA" sz="20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фект.</a:t>
            </a:r>
            <a:endParaRPr lang="uk-UA" sz="2000" b="0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8218112" cy="274056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Алло! А Сергія можна?</a:t>
            </a:r>
          </a:p>
          <a:p>
            <a:pPr marL="342900" indent="-342900" algn="ctr">
              <a:buFontTx/>
              <a:buChar char="-"/>
            </a:pP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жаль, ні. Він на дачі.</a:t>
            </a:r>
          </a:p>
          <a:p>
            <a:pPr marL="342900" indent="-342900" algn="ctr">
              <a:buFontTx/>
              <a:buChar char="-"/>
            </a:pP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я не знав, що він має дачу?</a:t>
            </a:r>
          </a:p>
          <a:p>
            <a:pPr marL="342900" indent="-342900" algn="ctr">
              <a:buFontTx/>
              <a:buChar char="-"/>
            </a:pP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 ні, він на дачі свідчень.</a:t>
            </a:r>
          </a:p>
          <a:p>
            <a:pPr marL="342900" indent="-342900" algn="just">
              <a:buFontTx/>
              <a:buChar char="-"/>
            </a:pPr>
            <a:endParaRPr lang="uk-UA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писемному мовленні, зокрема в нормативно-правових документах, уживають стале словосполучення</a:t>
            </a:r>
            <a:r>
              <a:rPr lang="uk-UA" sz="19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давання свідчень</a:t>
            </a:r>
            <a:r>
              <a:rPr lang="uk-UA" sz="1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наприклад:</a:t>
            </a:r>
            <a:r>
              <a:rPr lang="uk-UA" sz="19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давання свідчень у прокуратурі.</a:t>
            </a:r>
            <a:endParaRPr lang="uk-UA" sz="19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409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Слова, однакові за звучанням, але  різні за значенням, називаються   </a:t>
            </a:r>
            <a:r>
              <a:rPr lang="uk-UA" sz="1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омонімами.</a:t>
            </a:r>
            <a:endParaRPr lang="uk-UA" sz="1800" i="1" dirty="0" smtClean="0">
              <a:solidFill>
                <a:srgbClr val="4E4E3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Око (орган зору) — око (давня міра ваги). </a:t>
            </a:r>
          </a:p>
          <a:p>
            <a:pPr marL="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Вити (протяжно голосити) — вити (сплітати щось).</a:t>
            </a:r>
          </a:p>
          <a:p>
            <a:pPr marL="0" indent="0" algn="ctr">
              <a:buNone/>
            </a:pPr>
            <a:endParaRPr lang="uk-UA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Відмінності між омонімами і багатозначними словами</a:t>
            </a:r>
          </a:p>
          <a:p>
            <a:pPr marL="0" indent="0">
              <a:buNone/>
            </a:pPr>
            <a:endParaRPr lang="ru-RU" sz="1600" dirty="0" smtClean="0">
              <a:solidFill>
                <a:srgbClr val="4E4E3F"/>
              </a:solidFill>
              <a:latin typeface="Open Sans"/>
            </a:endParaRPr>
          </a:p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Багатозначні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слова пов'язані між собою 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спільним прямим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значенням.   </a:t>
            </a:r>
          </a:p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Багатозначні 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слова є 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спільнокореневими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До 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багатозначних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с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лів можна підібрати 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загальний 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синонімічний ряд.</a:t>
            </a: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Ключ (скрипковий, замковий, гайковий, зграя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птахів)</a:t>
            </a: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Омоніми не пов’язані між собою будь-яким загальним значенням. 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Омоніми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мають 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корені, що збігаються тільки за формою написання. </a:t>
            </a:r>
          </a:p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Омоніми не мають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спільних синонімів. </a:t>
            </a: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Лава (дошка на стояках, на яку сідають) — лава (розплавлена маса); порох (пил) — порох (вибухова речовина) — 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спільних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синонімів немає.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456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5846"/>
            <a:ext cx="84249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0" dirty="0" smtClean="0"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2400" b="1" i="0" dirty="0" smtClean="0">
                <a:effectLst/>
                <a:latin typeface="Times New Roman" pitchFamily="18" charset="0"/>
                <a:cs typeface="Times New Roman" pitchFamily="18" charset="0"/>
              </a:rPr>
              <a:t>Існують</a:t>
            </a:r>
            <a:r>
              <a:rPr lang="ru-RU" sz="2400" b="1" i="0" dirty="0" smtClean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0" dirty="0" smtClean="0">
                <a:effectLst/>
                <a:latin typeface="Times New Roman" pitchFamily="18" charset="0"/>
                <a:cs typeface="Times New Roman" pitchFamily="18" charset="0"/>
              </a:rPr>
              <a:t>омоніми</a:t>
            </a:r>
            <a:r>
              <a:rPr lang="ru-RU" sz="2400" b="1" i="0" dirty="0" smtClean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0" dirty="0" smtClean="0">
                <a:effectLst/>
                <a:latin typeface="Times New Roman" pitchFamily="18" charset="0"/>
                <a:cs typeface="Times New Roman" pitchFamily="18" charset="0"/>
              </a:rPr>
              <a:t>повні</a:t>
            </a:r>
            <a:r>
              <a:rPr lang="ru-RU" sz="2400" b="1" i="0" dirty="0" smtClean="0">
                <a:effectLst/>
                <a:latin typeface="Times New Roman" pitchFamily="18" charset="0"/>
                <a:cs typeface="Times New Roman" pitchFamily="18" charset="0"/>
              </a:rPr>
              <a:t> і </a:t>
            </a:r>
            <a:r>
              <a:rPr lang="ru-RU" sz="2400" b="1" i="0" dirty="0" smtClean="0">
                <a:effectLst/>
                <a:latin typeface="Times New Roman" pitchFamily="18" charset="0"/>
                <a:cs typeface="Times New Roman" pitchFamily="18" charset="0"/>
              </a:rPr>
              <a:t>неповні</a:t>
            </a:r>
            <a:r>
              <a:rPr lang="ru-RU" sz="2400" b="1" i="0" dirty="0" smtClean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i="0" dirty="0" smtClean="0">
                <a:effectLst/>
                <a:latin typeface="Times New Roman" pitchFamily="18" charset="0"/>
                <a:cs typeface="Times New Roman" pitchFamily="18" charset="0"/>
              </a:rPr>
              <a:t>До повних відносимо слова, що є омонімами незалежно від форми слова: чайка (птах) — чайка (човен), коса (знаряддя праці) — коса (заплетене волосся). </a:t>
            </a:r>
          </a:p>
          <a:p>
            <a:endParaRPr lang="uk-UA" sz="2000" i="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i="0" dirty="0" smtClean="0">
                <a:effectLst/>
                <a:latin typeface="Times New Roman" pitchFamily="18" charset="0"/>
                <a:cs typeface="Times New Roman" pitchFamily="18" charset="0"/>
              </a:rPr>
              <a:t>Неповні стають омонім</a:t>
            </a:r>
            <a:r>
              <a:rPr lang="uk-UA" sz="2000" i="0" dirty="0" smtClean="0">
                <a:effectLst/>
                <a:latin typeface="Times New Roman" pitchFamily="18" charset="0"/>
                <a:cs typeface="Times New Roman" pitchFamily="18" charset="0"/>
              </a:rPr>
              <a:t>ами лише тоді, коли одне або обидва слова набувають певної форми чи в поєднанні з іншими словами: брати (дієслово у неозначеній формі) — брати (родичі); сонце (світило) — сон це (поєднання іменника й частки), Мишко (скорочено від Михайло) — мишко (звертання до миші). </a:t>
            </a:r>
          </a:p>
          <a:p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000" i="0" dirty="0" smtClean="0">
                <a:effectLst/>
                <a:latin typeface="Times New Roman" pitchFamily="18" charset="0"/>
                <a:cs typeface="Times New Roman" pitchFamily="18" charset="0"/>
              </a:rPr>
              <a:t>Інколи значення омоніма можна розрізнити за наголосом: Ірис (квітка) — ір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uk-UA" sz="2000" i="0" dirty="0" smtClean="0">
                <a:effectLst/>
                <a:latin typeface="Times New Roman" pitchFamily="18" charset="0"/>
                <a:cs typeface="Times New Roman" pitchFamily="18" charset="0"/>
              </a:rPr>
              <a:t>с (цукерки), замок (укріплення) — замок ( пристрій для замикання чогось).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674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Неповні омоніми поділяються :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383232169"/>
              </p:ext>
            </p:extLst>
          </p:nvPr>
        </p:nvGraphicFramePr>
        <p:xfrm>
          <a:off x="539552" y="2348880"/>
          <a:ext cx="8424936" cy="3112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1440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435280" cy="5703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Пароніми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- це слова, близькі за звучанням, але різні за значенням:</a:t>
            </a:r>
          </a:p>
          <a:p>
            <a:pPr marL="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Ефектний –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який приводить до потрібних результатів, наслідків, дає найбільший ефект.</a:t>
            </a:r>
          </a:p>
          <a:p>
            <a:pPr marL="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Ефектний –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який справляє сильне враження, ефект; розрахований на створення ефекту.</a:t>
            </a:r>
          </a:p>
          <a:p>
            <a:pPr marL="0" indent="0" algn="ctr">
              <a:buNone/>
            </a:pP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Пароніми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передусім використовують для створення каламбургів у публіцистичному, художньому і розмовному стилях.</a:t>
            </a:r>
          </a:p>
          <a:p>
            <a:pPr marL="0" indent="0" algn="just">
              <a:buNone/>
            </a:pP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Навмисне зближення паронімів в одному контексті з певною стилістичною настановою називають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парономазією: </a:t>
            </a:r>
          </a:p>
          <a:p>
            <a:pPr marL="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Любіть травинку і тваринку, і сонце завтрашнього дня! (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Л. Костенко)</a:t>
            </a:r>
          </a:p>
          <a:p>
            <a:pPr marL="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Змішування паронімів створює комічний ефект, тому й використовується в каламбурах:</a:t>
            </a:r>
          </a:p>
          <a:p>
            <a:pPr marL="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Прийомний син барона був баран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(Л. Костенко).</a:t>
            </a:r>
          </a:p>
          <a:p>
            <a:pPr marL="0" indent="0" algn="ctr">
              <a:buNone/>
            </a:pP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Звукова близькість паронімів іноді призводить до помилкового їх уживання, найчастіше безпідставно вживають одне замість одного з таких пар:</a:t>
            </a:r>
          </a:p>
          <a:p>
            <a:pPr marL="0" indent="0" algn="ctr">
              <a:buNone/>
            </a:pP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узичний – музикальний</a:t>
            </a:r>
          </a:p>
          <a:p>
            <a:pPr marL="0" indent="0" algn="ctr">
              <a:buNone/>
            </a:pP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істо – місце</a:t>
            </a:r>
          </a:p>
          <a:p>
            <a:pPr marL="0" indent="0" algn="ctr">
              <a:buNone/>
            </a:pPr>
            <a:endParaRPr lang="uk-UA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00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165072"/>
          </a:xfrm>
        </p:spPr>
        <p:txBody>
          <a:bodyPr>
            <a:normAutofit/>
          </a:bodyPr>
          <a:lstStyle/>
          <a:p>
            <a:pPr algn="ctr"/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Знайдіть у поданому тексті омоніми і визначте їх тип. З’ясуйте за тлумачним слоником омонімічне значення виділеного слова.</a:t>
            </a:r>
            <a:b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Одразу ж за нашою вулицею стоять, як Дунай, молоді коноплі й соняшники, за ними темно виткнулася церковня, ще далі, біля самого неба, диркає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деркач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в небі виблискує Віз. Він зовсім був би схожий на звичайнй віз, аби хтось начепив на нього колеса, хоча б змайстровані дідусем (М. Стельмах).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З’ясуйте, яку стилістичну роль відіграють пароніми в поданому тексті.</a:t>
            </a:r>
            <a:b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людей піп моле. За попа люд меле.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Магнат, як магніт, кожен добре знає: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Сей залізо, а той золото притягає.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(І. Величковський)</a:t>
            </a:r>
            <a:endParaRPr lang="uk-UA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012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704088"/>
            <a:ext cx="8511480" cy="5461216"/>
          </a:xfrm>
        </p:spPr>
        <p:txBody>
          <a:bodyPr>
            <a:normAutofit/>
          </a:bodyPr>
          <a:lstStyle/>
          <a:p>
            <a:pPr algn="ctr"/>
            <a:r>
              <a:rPr lang="uk-UA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Антоніми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це протилежні за значенням слова.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Вони належать до однієї частини мови і , як правило, різнокореневі (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блідий – рум’яний),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рідше – однокореневі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(склеїти – розклеїти).</a:t>
            </a:r>
            <a:b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Найбільше антонімів серед іменників, прикметників і дієслів, і зовсім мало – з-поміж займенників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усі – ніхто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і службових частин мови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в – до; і – а).</a:t>
            </a:r>
            <a:b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Виділяють так звані 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контекстуальні антоніми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які набувають протилежних значень лише в певному контексті.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Звання козаче, а життя собаче (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Нар. 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в.).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антонімії заснована стилістична фігура 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антитеза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яка заснована на різкому протиставленні думок, явищ, рис характеру, поведінки героя з метою посилення від сказаного.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 в раї пекло розвели (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Т. Шевченко).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322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53322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Синоніми -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 тотожні або близькі за значенням слова (різні за написанням і вимовою):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заклякнути – задубіти – заледеніти – закостеніти – закоцюбнути – заціпеніти – змерзти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Синоніми поділяються на: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01256791"/>
              </p:ext>
            </p:extLst>
          </p:nvPr>
        </p:nvGraphicFramePr>
        <p:xfrm>
          <a:off x="1331640" y="2492896"/>
          <a:ext cx="6023992" cy="2911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4821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525112"/>
          </a:xfrm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Прочитайте уривок із повісті М. Стельмаха «Гуси-лебеді летять», визначте в ньому синоніми. Укажіть, яку стилістичну роль вони відіграють.</a:t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Ну, а яке потiм було сум’яття, ви, напевне, догадуєтесь: спершу з мене вибивали дурування i примовляли, який я бузувiр, опришок, урвиголова, харциз, каламут i навiть химород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 я не дуже цим i журився, бо не раз чув, що такого добра бракувало не тiльки менi, але й дорослим. I в них теж чогось вискакували клепки, розсихались обручi, губились ключi вiд розуму, не варив баняк, у головi лiтали джмелi, замiсть мiзкiв росла капуста, не родило в черепку, не було лою пiд чуприною, розум якось втулявся аж у п’яти i на в’язах стирчала макiтра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237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012944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Дібравши до слів </a:t>
            </a:r>
            <a:r>
              <a:rPr lang="uk-UA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іти 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 </a:t>
            </a:r>
            <a:r>
              <a:rPr lang="uk-UA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бігти 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синоніми, складіть і запишіть з ними речення.</a:t>
            </a:r>
            <a:endParaRPr lang="uk-UA" sz="28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0361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134</TotalTime>
  <Words>483</Words>
  <Application>Microsoft Office PowerPoint</Application>
  <PresentationFormat>Экран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Стилістичні можливості омонімії, синонімії, антонімії та паронімів.</vt:lpstr>
      <vt:lpstr>Прочитайте анекдот і з’ясуйте, за допомогою якого мовного явища досягається в ньому комічний ефект.</vt:lpstr>
      <vt:lpstr>Презентация PowerPoint</vt:lpstr>
      <vt:lpstr>Презентация PowerPoint</vt:lpstr>
      <vt:lpstr>Неповні омоніми поділяються :</vt:lpstr>
      <vt:lpstr>Презентация PowerPoint</vt:lpstr>
      <vt:lpstr>Знайдіть у поданому тексті омоніми і визначте їх тип. З’ясуйте за тлумачним слоником омонімічне значення виділеного слова.  Одразу ж за нашою вулицею стоять, як Дунай, молоді коноплі й соняшники, за ними темно виткнулася церковня, ще далі, біля самого неба, диркає деркач, а в небі виблискує Віз. Він зовсім був би схожий на звичайнй віз, аби хтось начепив на нього колеса, хоча б змайстровані дідусем (М. Стельмах).   З’ясуйте, яку стилістичну роль відіграють пароніми в поданому тексті.  За людей піп моле. За попа люд меле. Магнат, як магніт, кожен добре знає: Сей залізо, а той золото притягає. (І. Величковський)</vt:lpstr>
      <vt:lpstr>Антоніми - це протилежні за значенням слова.  Вони належать до однієї частини мови і , як правило, різнокореневі (блідий – рум’яний),  рідше – однокореневі (склеїти – розклеїти).  Найбільше антонімів серед іменників, прикметників і дієслів, і зовсім мало – з-поміж займенників ( усі – ніхто) і службових частин мови ( в – до; і – а).  Виділяють так звані контекстуальні антоніми, які набувають протилежних значень лише в певному контексті. Звання козаче, а життя собаче (Нар. тв.).  На антонімії заснована стилістична фігура антитеза, яка заснована на різкому протиставленні думок, явищ, рис характеру, поведінки героя з метою посилення від сказаного. Ми в раї пекло розвели (Т. Шевченко).    </vt:lpstr>
      <vt:lpstr>Синоніми - це тотожні або близькі за значенням слова (різні за написанням і вимовою): заклякнути – задубіти – заледеніти – закостеніти – закоцюбнути – заціпеніти – змерзти.  Синоніми поділяються на:               </vt:lpstr>
      <vt:lpstr>Прочитайте уривок із повісті М. Стельмаха «Гуси-лебеді летять», визначте в ньому синоніми. Укажіть, яку стилістичну роль вони відіграють.  Ну, а яке потiм було сум’яття, ви, напевне, догадуєтесь: спершу з мене вибивали дурування i примовляли, який я бузувiр, опришок, урвиголова, харциз, каламут i навiть химород. Та я не дуже цим i журився, бо не раз чув, що такого добра бракувало не тiльки менi, але й дорослим. I в них теж чогось вискакували клепки, розсихались обручi, губились ключi вiд розуму, не варив баняк, у головi лiтали джмелi, замiсть мiзкiв росла капуста, не родило в черепку, не було лою пiд чуприною, розум якось втулявся аж у п’яти i на в’язах стирчала макiтра…    </vt:lpstr>
      <vt:lpstr>Домашнє завдання:  Дібравши до слів іти й бігти синоніми, складіть і запишіть з ними речення.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можливості омонімії, синонімії, антонімії та паронімів.</dc:title>
  <dc:creator>Людмила Кондратюк</dc:creator>
  <cp:lastModifiedBy>Людмила Кондратюк</cp:lastModifiedBy>
  <cp:revision>13</cp:revision>
  <dcterms:created xsi:type="dcterms:W3CDTF">2024-10-02T10:07:28Z</dcterms:created>
  <dcterms:modified xsi:type="dcterms:W3CDTF">2024-10-02T12:22:13Z</dcterms:modified>
</cp:coreProperties>
</file>