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01" y="-6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51D302-CDFD-4FD9-ADF7-D0FF05A18F31}" type="datetimeFigureOut">
              <a:rPr lang="uk-UA" smtClean="0"/>
              <a:t>31.01.2025</a:t>
            </a:fld>
            <a:endParaRPr lang="uk-UA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6BB750-91E7-415C-A4B1-16CFD87C011F}" type="slidenum">
              <a:rPr lang="uk-UA" smtClean="0"/>
              <a:t>‹#›</a:t>
            </a:fld>
            <a:endParaRPr lang="uk-UA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193304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Стилістичні можливості відокремлених членів речення</a:t>
            </a:r>
            <a:endParaRPr lang="uk-UA" sz="4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4221088"/>
            <a:ext cx="3672408" cy="1320552"/>
          </a:xfrm>
        </p:spPr>
        <p:txBody>
          <a:bodyPr/>
          <a:lstStyle/>
          <a:p>
            <a:pPr marR="0" lvl="0" algn="l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 </a:t>
            </a:r>
          </a:p>
          <a:p>
            <a:pPr marR="0" lvl="0" algn="l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R="0" lvl="0" algn="l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marR="0" lvl="0" algn="l">
              <a:buClr>
                <a:srgbClr val="629DD1"/>
              </a:buClr>
              <a:buSzPct val="76000"/>
            </a:pPr>
            <a:endParaRPr lang="uk-UA" sz="1500" dirty="0">
              <a:solidFill>
                <a:srgbClr val="42424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5497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Відокремлення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виділення одного із членів речення (як одиничного, так і з пояснювальними словами) за допомогою інтонації з метою надання йому певної синтаксичної самостійності.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35163"/>
            <a:ext cx="7560839" cy="4389437"/>
          </a:xfrm>
        </p:spPr>
      </p:pic>
    </p:spTree>
    <p:extLst>
      <p:ext uri="{BB962C8B-B14F-4D97-AF65-F5344CB8AC3E}">
        <p14:creationId xmlns:p14="http://schemas.microsoft.com/office/powerpoint/2010/main" val="39227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461448" cy="61926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Відокремлення сприяє виділенню в реченні основного й другорядного, робить речення більш стислим і компактним, збільшує його інформативність. 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03848" y="1611355"/>
            <a:ext cx="3456384" cy="91440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Відокремлення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71600" y="3212976"/>
            <a:ext cx="2232248" cy="119634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Обов’язкові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40152" y="3356992"/>
            <a:ext cx="2232248" cy="108356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Факультативні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084168" y="5085184"/>
            <a:ext cx="2304256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Авторські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42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Відокремлені члени речення, виражаючи додаткове повідомлення, доповнюють основну думку речення й у вимові виділяються інтонаційно. Відокремлення є явищем неоднорідним щодо умов і причин його виникнення і завжди якось порушує традиційну будову речення, але порушує її з метою зосередити увагу на чомусь, виділити щось, підкреслити, наголосити, уточнити значення, дати оцінку явищу, розмежувати основне й другорядне, відтінки, створити художній образ.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indent="0">
              <a:buNone/>
            </a:pP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Відокремлені означення й обставини,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виражені дієприслівниковим зворотом, широко вживаються в усіх стилях, що мають писемну форму. В усному мовленні  вживаються рідко, здебільшого замінюються синтаксичними синонімами (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складними реченнями).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Вони частіше вживаються в усному мовленні інтелігенції.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Відокремлені поширені обставини,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виражені іменниковими конструкціями, здебільшого властиві діловій мові, як-от: </a:t>
            </a:r>
            <a:endParaRPr lang="uk-UA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Згідно з наказом від 12.01.98, керівником групи призначався І. П. Іванов.</a:t>
            </a:r>
          </a:p>
          <a:p>
            <a:pPr marL="0" indent="0" algn="ctr">
              <a:buNone/>
            </a:pP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Відповідно до нових напрямів дослідження, потрібно створити творчі групи фахівців.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0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У розмовному стилі вживають відокремлені уточнювальні обставини та прикладки</a:t>
            </a:r>
          </a:p>
          <a:p>
            <a:pPr marL="0" indent="0" algn="ctr">
              <a:buNone/>
            </a:pP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Раз восени,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перед самою Покровою,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Микола сидів увечері над лиманом і одпочивав після роботи  (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І. Нечуй-Левицький).</a:t>
            </a:r>
            <a:endParaRPr lang="uk-UA" sz="18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31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Прочитайте. Поясніть умови виділення та стилістичні відтінки відокремлених членів речення.</a:t>
            </a: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1. Ти ще виболюєшся болем, ти ще роздерта на шматки, та вже, крута і непокірна, ти випростала для волі (В. Стус). 2. Чужа розмовам, юрбам і рекламам, поміж сирен, гудків автомобілів несеш крізь гамір вулиць і проспектів свою солону і гірку красу </a:t>
            </a:r>
            <a:r>
              <a:rPr lang="uk-UA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(В. Стус</a:t>
            </a:r>
            <a:r>
              <a:rPr lang="uk-UA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uk-UA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Він стояв біля стола і тримав у руках щось блискуче, коричневе, прекрасне (В. Собко). 4. Осінь стояла червоно-багряна, суха (О. Гончар). 5. Повертався заболочений весь, мокрий, але веселий (М. Коцюбинський).  6. Королівський десерт, освіжливий, прохолодний, герметично впакований природою в рябу або туманисту шкіру… (О. Гончар). 7. Сходьтесь, тут, окрім нас, немає нікого (В. Стус).8. Буває, що полюблять когось і не бачивши (Т. Шевченко). 10. І ніхто того не чує, не знає, не бачить, опріч Марка маленького (Т. </a:t>
            </a:r>
            <a:r>
              <a:rPr lang="uk-UA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uk-UA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евченко).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98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Доберіть до подах речень синтаксичні синоніми.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Знеохочений до рідного дому, блудний син обминає його і йде на знадливі вогні у вікнах чужого дому (Є . Сверстюк). Мечем і кров’ю писані кросворди ніхто уже повік не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розгада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(л. Костенко). Вимушені дорогою, діти одразу ж заснули (З газети).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71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Прочитайте. Проведіть невелике наукове дослідження. З’ясуйте особливості використання простих і складних речень.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0558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Шукали ми натуру в жовтні-листопаді по коліна в тій самій глині, з якої піднялася не одна тисяча хат. Їздили, ходили-блукали навпростець – яром, полем, лугом, берегом…Крім іншого, шукали Хортицю.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Дивно, бо нащо її шукати?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Але – шукали, як шукають актора на роль, бо власне Хортиця зніматися в кіно вже не може: високовольтні лінії, мости, індустріальне оточення з усіх боків…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Шукати Хортицю почали на Хортиці – сподівалися на ракурси, вільні від осучаснення. Сподівалися марно, але свою ноту Хортиця залишила. Навіть захотілося, аби прозвучала вона у фільмі.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Ідеться про будівельний матеріал, з якого складено Хортицю.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Скеля.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Її не зруйнуєш, як хату-мазанку, і не спалиш.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Хортиця примушує поставитися до цього очевидного, механічного висновку як до підсвідомого: не зруйнуєш!</a:t>
            </a:r>
          </a:p>
          <a:p>
            <a:pPr marL="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У монументальній тиші острова-фортеці виникає живе відчуття дивного перетворення, яке відбувалося на Хортиці з вимушено-гостинними. Хворобливо-терплячим,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депресивно-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миролюбними, маніакально-покірними хліборобами, пасічниками, гречкосіями, гончарями,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64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ондарями, пастухами...</a:t>
            </a:r>
          </a:p>
          <a:p>
            <a:pPr marL="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Моноліт фортеці перетворював їх на воїнів.</a:t>
            </a:r>
          </a:p>
          <a:p>
            <a:pPr marL="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Скеля наче випромінювала : «Якщо сьогодні мене віддасте, то завтра нову Хортицю не втовчете!»</a:t>
            </a:r>
          </a:p>
          <a:p>
            <a:pPr marL="0" indent="0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(М. Іллєнко)</a:t>
            </a:r>
          </a:p>
          <a:p>
            <a:pPr marL="0" indent="0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9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04664"/>
            <a:ext cx="7772400" cy="16561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sz="4400" dirty="0" smtClean="0"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endParaRPr lang="uk-UA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Випишіть із шкільних підручників приклади речень із відокремленими членами речення. Прокоментуйте причину відокремлень.</a:t>
            </a:r>
          </a:p>
          <a:p>
            <a:pPr algn="ctr"/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ctr">
              <a:buAutoNum type="arabicPeriod"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47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</TotalTime>
  <Words>776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Стилістичні можливості відокремлених членів речення</vt:lpstr>
      <vt:lpstr>Відокремлення - це виділення одного із членів речення (як одиничного, так і з пояснювальними словами) за допомогою інтонації з метою надання йому певної синтаксичної самостійності.</vt:lpstr>
      <vt:lpstr>Презентация PowerPoint</vt:lpstr>
      <vt:lpstr>Презентация PowerPoint</vt:lpstr>
      <vt:lpstr>Презентация PowerPoint</vt:lpstr>
      <vt:lpstr>Прочитайте. Поясніть умови виділення та стилістичні відтінки відокремлених членів речення.</vt:lpstr>
      <vt:lpstr>Доберіть до подах речень синтаксичні синоніми.</vt:lpstr>
      <vt:lpstr>Прочитайте. Проведіть невелике наукове дослідження. З’ясуйте особливості використання простих і складних речень.</vt:lpstr>
      <vt:lpstr>Презентация PowerPoint</vt:lpstr>
      <vt:lpstr>ДОМАШНЄ ЗАВДАННЯ: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можливості відокремлених членів речення</dc:title>
  <dc:creator>Людмила Кондратюк</dc:creator>
  <cp:lastModifiedBy>Людмила Кондратюк</cp:lastModifiedBy>
  <cp:revision>13</cp:revision>
  <dcterms:created xsi:type="dcterms:W3CDTF">2025-01-28T10:45:51Z</dcterms:created>
  <dcterms:modified xsi:type="dcterms:W3CDTF">2025-01-31T10:24:29Z</dcterms:modified>
</cp:coreProperties>
</file>