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Bryndan Write" charset="0"/>
      <p:regular r:id="rId12"/>
    </p:embeddedFont>
    <p:embeddedFont>
      <p:font typeface="Calibri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-114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3.sv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0.sv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svg"/><Relationship Id="rId7" Type="http://schemas.openxmlformats.org/officeDocument/2006/relationships/image" Target="../media/image20.svg"/><Relationship Id="rId12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8.svg"/><Relationship Id="rId5" Type="http://schemas.openxmlformats.org/officeDocument/2006/relationships/image" Target="../media/image18.svg"/><Relationship Id="rId10" Type="http://schemas.openxmlformats.org/officeDocument/2006/relationships/image" Target="../media/image4.png"/><Relationship Id="rId4" Type="http://schemas.openxmlformats.org/officeDocument/2006/relationships/image" Target="../media/image11.png"/><Relationship Id="rId9" Type="http://schemas.openxmlformats.org/officeDocument/2006/relationships/image" Target="../media/image2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3.sv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0.svg"/><Relationship Id="rId4" Type="http://schemas.openxmlformats.org/officeDocument/2006/relationships/image" Target="../media/image15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png"/><Relationship Id="rId3" Type="http://schemas.openxmlformats.org/officeDocument/2006/relationships/image" Target="../media/image10.svg"/><Relationship Id="rId7" Type="http://schemas.openxmlformats.org/officeDocument/2006/relationships/image" Target="../media/image20.svg"/><Relationship Id="rId12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8.svg"/><Relationship Id="rId5" Type="http://schemas.openxmlformats.org/officeDocument/2006/relationships/image" Target="../media/image18.svg"/><Relationship Id="rId10" Type="http://schemas.openxmlformats.org/officeDocument/2006/relationships/image" Target="../media/image4.png"/><Relationship Id="rId4" Type="http://schemas.openxmlformats.org/officeDocument/2006/relationships/image" Target="../media/image11.png"/><Relationship Id="rId9" Type="http://schemas.openxmlformats.org/officeDocument/2006/relationships/image" Target="../media/image2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svg"/><Relationship Id="rId7" Type="http://schemas.openxmlformats.org/officeDocument/2006/relationships/image" Target="../media/image22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0.svg"/><Relationship Id="rId10" Type="http://schemas.openxmlformats.org/officeDocument/2006/relationships/image" Target="../media/image20.png"/><Relationship Id="rId4" Type="http://schemas.openxmlformats.org/officeDocument/2006/relationships/image" Target="../media/image12.png"/><Relationship Id="rId9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4.svg"/><Relationship Id="rId7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sv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2.png"/><Relationship Id="rId9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111954">
            <a:off x="5693521" y="1659924"/>
            <a:ext cx="11472925" cy="8929097"/>
          </a:xfrm>
          <a:custGeom>
            <a:avLst/>
            <a:gdLst/>
            <a:ahLst/>
            <a:cxnLst/>
            <a:rect l="l" t="t" r="r" b="b"/>
            <a:pathLst>
              <a:path w="14464099" h="12255037">
                <a:moveTo>
                  <a:pt x="0" y="0"/>
                </a:moveTo>
                <a:lnTo>
                  <a:pt x="14464099" y="0"/>
                </a:lnTo>
                <a:lnTo>
                  <a:pt x="14464099" y="12255037"/>
                </a:lnTo>
                <a:lnTo>
                  <a:pt x="0" y="122550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61637" y="1228126"/>
            <a:ext cx="15544909" cy="7830748"/>
          </a:xfrm>
          <a:custGeom>
            <a:avLst/>
            <a:gdLst/>
            <a:ahLst/>
            <a:cxnLst/>
            <a:rect l="l" t="t" r="r" b="b"/>
            <a:pathLst>
              <a:path w="15544909" h="7830748">
                <a:moveTo>
                  <a:pt x="0" y="0"/>
                </a:moveTo>
                <a:lnTo>
                  <a:pt x="15544910" y="0"/>
                </a:lnTo>
                <a:lnTo>
                  <a:pt x="15544910" y="7830748"/>
                </a:lnTo>
                <a:lnTo>
                  <a:pt x="0" y="78307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809764" y="2080967"/>
            <a:ext cx="11327653" cy="6036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89"/>
              </a:lnSpc>
            </a:pPr>
            <a:r>
              <a:rPr lang="en-US" sz="15289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Ступені</a:t>
            </a:r>
            <a:r>
              <a:rPr lang="en-US" sz="15289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15289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порівняння</a:t>
            </a:r>
            <a:r>
              <a:rPr lang="en-US" sz="15289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15289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прикметників</a:t>
            </a:r>
            <a:endParaRPr lang="en-US" sz="15289" dirty="0">
              <a:solidFill>
                <a:schemeClr val="accent4">
                  <a:lumMod val="50000"/>
                </a:schemeClr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5" name="Freeform 5"/>
          <p:cNvSpPr/>
          <p:nvPr/>
        </p:nvSpPr>
        <p:spPr>
          <a:xfrm rot="-3063825">
            <a:off x="1499980" y="6605039"/>
            <a:ext cx="1925370" cy="3229132"/>
          </a:xfrm>
          <a:custGeom>
            <a:avLst/>
            <a:gdLst/>
            <a:ahLst/>
            <a:cxnLst/>
            <a:rect l="l" t="t" r="r" b="b"/>
            <a:pathLst>
              <a:path w="1925370" h="3229132">
                <a:moveTo>
                  <a:pt x="0" y="0"/>
                </a:moveTo>
                <a:lnTo>
                  <a:pt x="1925370" y="0"/>
                </a:lnTo>
                <a:lnTo>
                  <a:pt x="1925370" y="3229132"/>
                </a:lnTo>
                <a:lnTo>
                  <a:pt x="0" y="3229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925703" y="700077"/>
            <a:ext cx="2180844" cy="4114800"/>
          </a:xfrm>
          <a:custGeom>
            <a:avLst/>
            <a:gdLst/>
            <a:ahLst/>
            <a:cxnLst/>
            <a:rect l="l" t="t" r="r" b="b"/>
            <a:pathLst>
              <a:path w="2180844" h="4114800">
                <a:moveTo>
                  <a:pt x="0" y="0"/>
                </a:moveTo>
                <a:lnTo>
                  <a:pt x="2180844" y="0"/>
                </a:lnTo>
                <a:lnTo>
                  <a:pt x="218084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617254">
            <a:off x="13636285" y="6207811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634560">
            <a:off x="1947322" y="490456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5" y="0"/>
                </a:lnTo>
                <a:lnTo>
                  <a:pt x="4121875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78776" y="3930789"/>
            <a:ext cx="267762" cy="267762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34016" y="8219605"/>
            <a:ext cx="267762" cy="267762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6840354" y="8990538"/>
            <a:ext cx="267762" cy="267762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4104912" y="9392181"/>
            <a:ext cx="267762" cy="267762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7460433" y="3663027"/>
            <a:ext cx="267762" cy="267762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84161" y="247529"/>
            <a:ext cx="17709695" cy="9961703"/>
          </a:xfrm>
          <a:custGeom>
            <a:avLst/>
            <a:gdLst/>
            <a:ahLst/>
            <a:cxnLst/>
            <a:rect l="l" t="t" r="r" b="b"/>
            <a:pathLst>
              <a:path w="17709695" h="9961703">
                <a:moveTo>
                  <a:pt x="0" y="0"/>
                </a:moveTo>
                <a:lnTo>
                  <a:pt x="17709695" y="0"/>
                </a:lnTo>
                <a:lnTo>
                  <a:pt x="17709695" y="9961704"/>
                </a:lnTo>
                <a:lnTo>
                  <a:pt x="0" y="996170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111954">
            <a:off x="6355237" y="1769167"/>
            <a:ext cx="9642781" cy="7400090"/>
          </a:xfrm>
          <a:custGeom>
            <a:avLst/>
            <a:gdLst/>
            <a:ahLst/>
            <a:cxnLst/>
            <a:rect l="l" t="t" r="r" b="b"/>
            <a:pathLst>
              <a:path w="14464099" h="12255037">
                <a:moveTo>
                  <a:pt x="0" y="0"/>
                </a:moveTo>
                <a:lnTo>
                  <a:pt x="14464099" y="0"/>
                </a:lnTo>
                <a:lnTo>
                  <a:pt x="14464099" y="12255037"/>
                </a:lnTo>
                <a:lnTo>
                  <a:pt x="0" y="122550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61637" y="1228126"/>
            <a:ext cx="15544909" cy="7830748"/>
          </a:xfrm>
          <a:custGeom>
            <a:avLst/>
            <a:gdLst/>
            <a:ahLst/>
            <a:cxnLst/>
            <a:rect l="l" t="t" r="r" b="b"/>
            <a:pathLst>
              <a:path w="15544909" h="7830748">
                <a:moveTo>
                  <a:pt x="0" y="0"/>
                </a:moveTo>
                <a:lnTo>
                  <a:pt x="15544910" y="0"/>
                </a:lnTo>
                <a:lnTo>
                  <a:pt x="15544910" y="7830748"/>
                </a:lnTo>
                <a:lnTo>
                  <a:pt x="0" y="78307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872611" y="2254498"/>
            <a:ext cx="12922963" cy="6232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31"/>
              </a:lnSpc>
            </a:pP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Оскільки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якісні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прикметники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виражають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ознаки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,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що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можуть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виявлятися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більшою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чи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меншою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мірою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,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вони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мають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ступені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порівняння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—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вищий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і </a:t>
            </a:r>
            <a:r>
              <a:rPr lang="en-US" sz="8031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найвищий</a:t>
            </a:r>
            <a:r>
              <a:rPr lang="en-US" sz="8031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.</a:t>
            </a:r>
          </a:p>
        </p:txBody>
      </p:sp>
      <p:sp>
        <p:nvSpPr>
          <p:cNvPr id="5" name="Freeform 5"/>
          <p:cNvSpPr/>
          <p:nvPr/>
        </p:nvSpPr>
        <p:spPr>
          <a:xfrm rot="-3063825">
            <a:off x="1499980" y="6605039"/>
            <a:ext cx="1925370" cy="3229132"/>
          </a:xfrm>
          <a:custGeom>
            <a:avLst/>
            <a:gdLst/>
            <a:ahLst/>
            <a:cxnLst/>
            <a:rect l="l" t="t" r="r" b="b"/>
            <a:pathLst>
              <a:path w="1925370" h="3229132">
                <a:moveTo>
                  <a:pt x="0" y="0"/>
                </a:moveTo>
                <a:lnTo>
                  <a:pt x="1925370" y="0"/>
                </a:lnTo>
                <a:lnTo>
                  <a:pt x="1925370" y="3229132"/>
                </a:lnTo>
                <a:lnTo>
                  <a:pt x="0" y="3229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925703" y="700077"/>
            <a:ext cx="2180844" cy="4114800"/>
          </a:xfrm>
          <a:custGeom>
            <a:avLst/>
            <a:gdLst/>
            <a:ahLst/>
            <a:cxnLst/>
            <a:rect l="l" t="t" r="r" b="b"/>
            <a:pathLst>
              <a:path w="2180844" h="4114800">
                <a:moveTo>
                  <a:pt x="0" y="0"/>
                </a:moveTo>
                <a:lnTo>
                  <a:pt x="2180844" y="0"/>
                </a:lnTo>
                <a:lnTo>
                  <a:pt x="218084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617254">
            <a:off x="13388616" y="6825740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634560">
            <a:off x="2461328" y="-26885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5" y="0"/>
                </a:lnTo>
                <a:lnTo>
                  <a:pt x="4121875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78776" y="3930789"/>
            <a:ext cx="267762" cy="267762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34016" y="8219605"/>
            <a:ext cx="267762" cy="267762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6840354" y="8990538"/>
            <a:ext cx="267762" cy="267762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4104912" y="9392181"/>
            <a:ext cx="267762" cy="267762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7460433" y="3663027"/>
            <a:ext cx="267762" cy="267762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1052643">
            <a:off x="567392" y="282119"/>
            <a:ext cx="3050169" cy="5251367"/>
          </a:xfrm>
          <a:custGeom>
            <a:avLst/>
            <a:gdLst/>
            <a:ahLst/>
            <a:cxnLst/>
            <a:rect l="l" t="t" r="r" b="b"/>
            <a:pathLst>
              <a:path w="3050169" h="5251367">
                <a:moveTo>
                  <a:pt x="0" y="0"/>
                </a:moveTo>
                <a:lnTo>
                  <a:pt x="3050169" y="0"/>
                </a:lnTo>
                <a:lnTo>
                  <a:pt x="3050169" y="5251367"/>
                </a:lnTo>
                <a:lnTo>
                  <a:pt x="0" y="52513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617254">
            <a:off x="13636286" y="110567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5" y="0"/>
                </a:lnTo>
                <a:lnTo>
                  <a:pt x="4121875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34560">
            <a:off x="1279123" y="6435942"/>
            <a:ext cx="3249487" cy="2987280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308417" y="6858498"/>
            <a:ext cx="267762" cy="26776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524677" y="9606817"/>
            <a:ext cx="267762" cy="267762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6991538" y="6568749"/>
            <a:ext cx="267762" cy="267762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7460433" y="3663027"/>
            <a:ext cx="267762" cy="267762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1354483" y="9258300"/>
            <a:ext cx="267762" cy="267762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>
            <a:off x="15501982" y="7715268"/>
            <a:ext cx="2100993" cy="1681232"/>
          </a:xfrm>
          <a:custGeom>
            <a:avLst/>
            <a:gdLst/>
            <a:ahLst/>
            <a:cxnLst/>
            <a:rect l="l" t="t" r="r" b="b"/>
            <a:pathLst>
              <a:path w="3273627" h="2770306">
                <a:moveTo>
                  <a:pt x="0" y="0"/>
                </a:moveTo>
                <a:lnTo>
                  <a:pt x="3273626" y="0"/>
                </a:lnTo>
                <a:lnTo>
                  <a:pt x="3273626" y="2770306"/>
                </a:lnTo>
                <a:lnTo>
                  <a:pt x="0" y="277030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3357522" y="0"/>
            <a:ext cx="12000541" cy="9896233"/>
          </a:xfrm>
          <a:custGeom>
            <a:avLst/>
            <a:gdLst/>
            <a:ahLst/>
            <a:cxnLst/>
            <a:rect l="l" t="t" r="r" b="b"/>
            <a:pathLst>
              <a:path w="12000541" h="9896233">
                <a:moveTo>
                  <a:pt x="0" y="0"/>
                </a:moveTo>
                <a:lnTo>
                  <a:pt x="12000541" y="0"/>
                </a:lnTo>
                <a:lnTo>
                  <a:pt x="12000541" y="9896234"/>
                </a:lnTo>
                <a:lnTo>
                  <a:pt x="0" y="989623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1294" b="-1294"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634560">
            <a:off x="1389758" y="-98326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58115" y="2630359"/>
            <a:ext cx="267762" cy="267762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894819" y="6574171"/>
            <a:ext cx="267762" cy="267762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840354" y="8990538"/>
            <a:ext cx="267762" cy="267762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1611291" y="7593929"/>
            <a:ext cx="267762" cy="267762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7556488" y="5727149"/>
            <a:ext cx="267762" cy="267762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1322062" y="2463759"/>
            <a:ext cx="7528577" cy="6794541"/>
          </a:xfrm>
          <a:custGeom>
            <a:avLst/>
            <a:gdLst/>
            <a:ahLst/>
            <a:cxnLst/>
            <a:rect l="l" t="t" r="r" b="b"/>
            <a:pathLst>
              <a:path w="7528577" h="6794541">
                <a:moveTo>
                  <a:pt x="0" y="0"/>
                </a:moveTo>
                <a:lnTo>
                  <a:pt x="7528576" y="0"/>
                </a:lnTo>
                <a:lnTo>
                  <a:pt x="7528576" y="6794541"/>
                </a:lnTo>
                <a:lnTo>
                  <a:pt x="0" y="67945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9437362" y="2463759"/>
            <a:ext cx="7528577" cy="6794541"/>
          </a:xfrm>
          <a:custGeom>
            <a:avLst/>
            <a:gdLst/>
            <a:ahLst/>
            <a:cxnLst/>
            <a:rect l="l" t="t" r="r" b="b"/>
            <a:pathLst>
              <a:path w="7528577" h="6794541">
                <a:moveTo>
                  <a:pt x="0" y="0"/>
                </a:moveTo>
                <a:lnTo>
                  <a:pt x="7528576" y="0"/>
                </a:lnTo>
                <a:lnTo>
                  <a:pt x="7528576" y="6794541"/>
                </a:lnTo>
                <a:lnTo>
                  <a:pt x="0" y="67945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2408416">
            <a:off x="12924983" y="124341"/>
            <a:ext cx="5116238" cy="2634863"/>
          </a:xfrm>
          <a:custGeom>
            <a:avLst/>
            <a:gdLst/>
            <a:ahLst/>
            <a:cxnLst/>
            <a:rect l="l" t="t" r="r" b="b"/>
            <a:pathLst>
              <a:path w="5116238" h="2634863">
                <a:moveTo>
                  <a:pt x="0" y="0"/>
                </a:moveTo>
                <a:lnTo>
                  <a:pt x="5116238" y="0"/>
                </a:lnTo>
                <a:lnTo>
                  <a:pt x="5116238" y="2634862"/>
                </a:lnTo>
                <a:lnTo>
                  <a:pt x="0" y="26348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874242">
            <a:off x="715094" y="6558285"/>
            <a:ext cx="4376430" cy="3405318"/>
          </a:xfrm>
          <a:custGeom>
            <a:avLst/>
            <a:gdLst/>
            <a:ahLst/>
            <a:cxnLst/>
            <a:rect l="l" t="t" r="r" b="b"/>
            <a:pathLst>
              <a:path w="4804559" h="3639453">
                <a:moveTo>
                  <a:pt x="0" y="0"/>
                </a:moveTo>
                <a:lnTo>
                  <a:pt x="4804559" y="0"/>
                </a:lnTo>
                <a:lnTo>
                  <a:pt x="4804559" y="3639453"/>
                </a:lnTo>
                <a:lnTo>
                  <a:pt x="0" y="3639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4286217" y="8001020"/>
            <a:ext cx="1143008" cy="2285980"/>
          </a:xfrm>
          <a:custGeom>
            <a:avLst/>
            <a:gdLst/>
            <a:ahLst/>
            <a:cxnLst/>
            <a:rect l="l" t="t" r="r" b="b"/>
            <a:pathLst>
              <a:path w="1517559" h="2863319">
                <a:moveTo>
                  <a:pt x="0" y="0"/>
                </a:moveTo>
                <a:lnTo>
                  <a:pt x="1517559" y="0"/>
                </a:lnTo>
                <a:lnTo>
                  <a:pt x="1517559" y="2863320"/>
                </a:lnTo>
                <a:lnTo>
                  <a:pt x="0" y="28633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29" name="Group 29"/>
          <p:cNvGrpSpPr/>
          <p:nvPr/>
        </p:nvGrpSpPr>
        <p:grpSpPr>
          <a:xfrm>
            <a:off x="10042750" y="3017395"/>
            <a:ext cx="6377947" cy="5783581"/>
            <a:chOff x="0" y="0"/>
            <a:chExt cx="1679788" cy="1523248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679788" cy="1523248"/>
            </a:xfrm>
            <a:custGeom>
              <a:avLst/>
              <a:gdLst/>
              <a:ahLst/>
              <a:cxnLst/>
              <a:rect l="l" t="t" r="r" b="b"/>
              <a:pathLst>
                <a:path w="1679788" h="1523248">
                  <a:moveTo>
                    <a:pt x="61907" y="0"/>
                  </a:moveTo>
                  <a:lnTo>
                    <a:pt x="1617882" y="0"/>
                  </a:lnTo>
                  <a:cubicBezTo>
                    <a:pt x="1634300" y="0"/>
                    <a:pt x="1650047" y="6522"/>
                    <a:pt x="1661656" y="18132"/>
                  </a:cubicBezTo>
                  <a:cubicBezTo>
                    <a:pt x="1673266" y="29742"/>
                    <a:pt x="1679788" y="45488"/>
                    <a:pt x="1679788" y="61907"/>
                  </a:cubicBezTo>
                  <a:lnTo>
                    <a:pt x="1679788" y="1461341"/>
                  </a:lnTo>
                  <a:cubicBezTo>
                    <a:pt x="1679788" y="1477760"/>
                    <a:pt x="1673266" y="1493506"/>
                    <a:pt x="1661656" y="1505116"/>
                  </a:cubicBezTo>
                  <a:cubicBezTo>
                    <a:pt x="1650047" y="1516725"/>
                    <a:pt x="1634300" y="1523248"/>
                    <a:pt x="1617882" y="1523248"/>
                  </a:cubicBezTo>
                  <a:lnTo>
                    <a:pt x="61907" y="1523248"/>
                  </a:lnTo>
                  <a:cubicBezTo>
                    <a:pt x="45488" y="1523248"/>
                    <a:pt x="29742" y="1516725"/>
                    <a:pt x="18132" y="1505116"/>
                  </a:cubicBezTo>
                  <a:cubicBezTo>
                    <a:pt x="6522" y="1493506"/>
                    <a:pt x="0" y="1477760"/>
                    <a:pt x="0" y="1461341"/>
                  </a:cubicBezTo>
                  <a:lnTo>
                    <a:pt x="0" y="61907"/>
                  </a:lnTo>
                  <a:cubicBezTo>
                    <a:pt x="0" y="45488"/>
                    <a:pt x="6522" y="29742"/>
                    <a:pt x="18132" y="18132"/>
                  </a:cubicBezTo>
                  <a:cubicBezTo>
                    <a:pt x="29742" y="6522"/>
                    <a:pt x="45488" y="0"/>
                    <a:pt x="61907" y="0"/>
                  </a:cubicBezTo>
                  <a:close/>
                </a:path>
              </a:pathLst>
            </a:custGeom>
            <a:solidFill>
              <a:srgbClr val="FFF4EF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57150"/>
              <a:ext cx="1679788" cy="15803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 rot="-1617254">
            <a:off x="13245740" y="6754301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3942095" y="326047"/>
            <a:ext cx="9454517" cy="1419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200"/>
              </a:lnSpc>
            </a:pPr>
            <a:r>
              <a:rPr lang="en-US" sz="8714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Зверни</a:t>
            </a:r>
            <a:r>
              <a:rPr lang="en-US" sz="8714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8714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увагу</a:t>
            </a:r>
            <a:r>
              <a:rPr lang="en-US" sz="8714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!</a:t>
            </a:r>
          </a:p>
        </p:txBody>
      </p:sp>
      <p:pic>
        <p:nvPicPr>
          <p:cNvPr id="34" name="Picture 3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10000" y="3199632"/>
            <a:ext cx="6058506" cy="5607494"/>
          </a:xfrm>
          <a:prstGeom prst="rect">
            <a:avLst/>
          </a:prstGeom>
        </p:spPr>
      </p:pic>
      <p:sp>
        <p:nvSpPr>
          <p:cNvPr id="35" name="TextBox 35"/>
          <p:cNvSpPr txBox="1"/>
          <p:nvPr/>
        </p:nvSpPr>
        <p:spPr>
          <a:xfrm>
            <a:off x="1922376" y="2634954"/>
            <a:ext cx="6698393" cy="5315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55"/>
              </a:lnSpc>
              <a:spcBef>
                <a:spcPct val="0"/>
              </a:spcBef>
            </a:pPr>
            <a:r>
              <a:rPr lang="en-US" sz="5967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Більш, менш + прикметник у звичайний формі: </a:t>
            </a:r>
            <a:r>
              <a:rPr lang="en-US" sz="5967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більш гарний</a:t>
            </a:r>
            <a:r>
              <a:rPr lang="en-US" sz="5967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, а не більш гарніший.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3471">
            <a:off x="498287" y="791065"/>
            <a:ext cx="2432448" cy="4582851"/>
          </a:xfrm>
          <a:custGeom>
            <a:avLst/>
            <a:gdLst/>
            <a:ahLst/>
            <a:cxnLst/>
            <a:rect l="l" t="t" r="r" b="b"/>
            <a:pathLst>
              <a:path w="3050169" h="5251367">
                <a:moveTo>
                  <a:pt x="0" y="0"/>
                </a:moveTo>
                <a:lnTo>
                  <a:pt x="3050169" y="0"/>
                </a:lnTo>
                <a:lnTo>
                  <a:pt x="3050169" y="5251367"/>
                </a:lnTo>
                <a:lnTo>
                  <a:pt x="0" y="52513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617254">
            <a:off x="14616988" y="862955"/>
            <a:ext cx="2817481" cy="2444075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5" y="0"/>
                </a:lnTo>
                <a:lnTo>
                  <a:pt x="4121875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34560">
            <a:off x="1532634" y="6902600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308417" y="6858498"/>
            <a:ext cx="267762" cy="26776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524677" y="9606817"/>
            <a:ext cx="267762" cy="267762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6991538" y="6568749"/>
            <a:ext cx="267762" cy="267762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7460433" y="3663027"/>
            <a:ext cx="267762" cy="267762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1354483" y="9258300"/>
            <a:ext cx="267762" cy="267762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>
            <a:off x="15401189" y="8105702"/>
            <a:ext cx="2886811" cy="2181298"/>
          </a:xfrm>
          <a:custGeom>
            <a:avLst/>
            <a:gdLst/>
            <a:ahLst/>
            <a:cxnLst/>
            <a:rect l="l" t="t" r="r" b="b"/>
            <a:pathLst>
              <a:path w="3273627" h="2770306">
                <a:moveTo>
                  <a:pt x="0" y="0"/>
                </a:moveTo>
                <a:lnTo>
                  <a:pt x="3273626" y="0"/>
                </a:lnTo>
                <a:lnTo>
                  <a:pt x="3273626" y="2770306"/>
                </a:lnTo>
                <a:lnTo>
                  <a:pt x="0" y="277030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2969700" y="229528"/>
            <a:ext cx="13675290" cy="9028772"/>
          </a:xfrm>
          <a:custGeom>
            <a:avLst/>
            <a:gdLst/>
            <a:ahLst/>
            <a:cxnLst/>
            <a:rect l="l" t="t" r="r" b="b"/>
            <a:pathLst>
              <a:path w="13592927" h="9028772">
                <a:moveTo>
                  <a:pt x="0" y="0"/>
                </a:moveTo>
                <a:lnTo>
                  <a:pt x="13592927" y="0"/>
                </a:lnTo>
                <a:lnTo>
                  <a:pt x="13592927" y="9028772"/>
                </a:lnTo>
                <a:lnTo>
                  <a:pt x="0" y="902877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r="-1563"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634560">
            <a:off x="1690665" y="685762"/>
            <a:ext cx="3638420" cy="2650467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58115" y="2630359"/>
            <a:ext cx="267762" cy="267762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894819" y="6574171"/>
            <a:ext cx="267762" cy="267762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840354" y="8990538"/>
            <a:ext cx="267762" cy="267762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1611291" y="7593929"/>
            <a:ext cx="267762" cy="267762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7556488" y="5727149"/>
            <a:ext cx="267762" cy="267762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1322062" y="2463759"/>
            <a:ext cx="7528577" cy="6794541"/>
          </a:xfrm>
          <a:custGeom>
            <a:avLst/>
            <a:gdLst/>
            <a:ahLst/>
            <a:cxnLst/>
            <a:rect l="l" t="t" r="r" b="b"/>
            <a:pathLst>
              <a:path w="7528577" h="6794541">
                <a:moveTo>
                  <a:pt x="0" y="0"/>
                </a:moveTo>
                <a:lnTo>
                  <a:pt x="7528576" y="0"/>
                </a:lnTo>
                <a:lnTo>
                  <a:pt x="7528576" y="6794541"/>
                </a:lnTo>
                <a:lnTo>
                  <a:pt x="0" y="67945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9437362" y="2463759"/>
            <a:ext cx="7528577" cy="6794541"/>
          </a:xfrm>
          <a:custGeom>
            <a:avLst/>
            <a:gdLst/>
            <a:ahLst/>
            <a:cxnLst/>
            <a:rect l="l" t="t" r="r" b="b"/>
            <a:pathLst>
              <a:path w="7528577" h="6794541">
                <a:moveTo>
                  <a:pt x="0" y="0"/>
                </a:moveTo>
                <a:lnTo>
                  <a:pt x="7528576" y="0"/>
                </a:lnTo>
                <a:lnTo>
                  <a:pt x="7528576" y="6794541"/>
                </a:lnTo>
                <a:lnTo>
                  <a:pt x="0" y="67945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2408416">
            <a:off x="13957007" y="352248"/>
            <a:ext cx="3785008" cy="1908853"/>
          </a:xfrm>
          <a:custGeom>
            <a:avLst/>
            <a:gdLst/>
            <a:ahLst/>
            <a:cxnLst/>
            <a:rect l="l" t="t" r="r" b="b"/>
            <a:pathLst>
              <a:path w="5116238" h="2634863">
                <a:moveTo>
                  <a:pt x="0" y="0"/>
                </a:moveTo>
                <a:lnTo>
                  <a:pt x="5116238" y="0"/>
                </a:lnTo>
                <a:lnTo>
                  <a:pt x="5116238" y="2634862"/>
                </a:lnTo>
                <a:lnTo>
                  <a:pt x="0" y="26348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1204924">
            <a:off x="682196" y="7021571"/>
            <a:ext cx="3553554" cy="2938756"/>
          </a:xfrm>
          <a:custGeom>
            <a:avLst/>
            <a:gdLst/>
            <a:ahLst/>
            <a:cxnLst/>
            <a:rect l="l" t="t" r="r" b="b"/>
            <a:pathLst>
              <a:path w="4804559" h="3639453">
                <a:moveTo>
                  <a:pt x="0" y="0"/>
                </a:moveTo>
                <a:lnTo>
                  <a:pt x="4804559" y="0"/>
                </a:lnTo>
                <a:lnTo>
                  <a:pt x="4804559" y="3639453"/>
                </a:lnTo>
                <a:lnTo>
                  <a:pt x="0" y="3639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4071902" y="8072458"/>
            <a:ext cx="1285884" cy="2214542"/>
          </a:xfrm>
          <a:custGeom>
            <a:avLst/>
            <a:gdLst/>
            <a:ahLst/>
            <a:cxnLst/>
            <a:rect l="l" t="t" r="r" b="b"/>
            <a:pathLst>
              <a:path w="1517559" h="2863319">
                <a:moveTo>
                  <a:pt x="0" y="0"/>
                </a:moveTo>
                <a:lnTo>
                  <a:pt x="1517559" y="0"/>
                </a:lnTo>
                <a:lnTo>
                  <a:pt x="1517559" y="2863320"/>
                </a:lnTo>
                <a:lnTo>
                  <a:pt x="0" y="28633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29" name="Group 29"/>
          <p:cNvGrpSpPr/>
          <p:nvPr/>
        </p:nvGrpSpPr>
        <p:grpSpPr>
          <a:xfrm>
            <a:off x="10042750" y="3017395"/>
            <a:ext cx="6377947" cy="5783581"/>
            <a:chOff x="0" y="0"/>
            <a:chExt cx="1679788" cy="1523248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679788" cy="1523248"/>
            </a:xfrm>
            <a:custGeom>
              <a:avLst/>
              <a:gdLst/>
              <a:ahLst/>
              <a:cxnLst/>
              <a:rect l="l" t="t" r="r" b="b"/>
              <a:pathLst>
                <a:path w="1679788" h="1523248">
                  <a:moveTo>
                    <a:pt x="61907" y="0"/>
                  </a:moveTo>
                  <a:lnTo>
                    <a:pt x="1617882" y="0"/>
                  </a:lnTo>
                  <a:cubicBezTo>
                    <a:pt x="1634300" y="0"/>
                    <a:pt x="1650047" y="6522"/>
                    <a:pt x="1661656" y="18132"/>
                  </a:cubicBezTo>
                  <a:cubicBezTo>
                    <a:pt x="1673266" y="29742"/>
                    <a:pt x="1679788" y="45488"/>
                    <a:pt x="1679788" y="61907"/>
                  </a:cubicBezTo>
                  <a:lnTo>
                    <a:pt x="1679788" y="1461341"/>
                  </a:lnTo>
                  <a:cubicBezTo>
                    <a:pt x="1679788" y="1477760"/>
                    <a:pt x="1673266" y="1493506"/>
                    <a:pt x="1661656" y="1505116"/>
                  </a:cubicBezTo>
                  <a:cubicBezTo>
                    <a:pt x="1650047" y="1516725"/>
                    <a:pt x="1634300" y="1523248"/>
                    <a:pt x="1617882" y="1523248"/>
                  </a:cubicBezTo>
                  <a:lnTo>
                    <a:pt x="61907" y="1523248"/>
                  </a:lnTo>
                  <a:cubicBezTo>
                    <a:pt x="45488" y="1523248"/>
                    <a:pt x="29742" y="1516725"/>
                    <a:pt x="18132" y="1505116"/>
                  </a:cubicBezTo>
                  <a:cubicBezTo>
                    <a:pt x="6522" y="1493506"/>
                    <a:pt x="0" y="1477760"/>
                    <a:pt x="0" y="1461341"/>
                  </a:cubicBezTo>
                  <a:lnTo>
                    <a:pt x="0" y="61907"/>
                  </a:lnTo>
                  <a:cubicBezTo>
                    <a:pt x="0" y="45488"/>
                    <a:pt x="6522" y="29742"/>
                    <a:pt x="18132" y="18132"/>
                  </a:cubicBezTo>
                  <a:cubicBezTo>
                    <a:pt x="29742" y="6522"/>
                    <a:pt x="45488" y="0"/>
                    <a:pt x="61907" y="0"/>
                  </a:cubicBezTo>
                  <a:close/>
                </a:path>
              </a:pathLst>
            </a:custGeom>
            <a:solidFill>
              <a:srgbClr val="FFF4EF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57150"/>
              <a:ext cx="1679788" cy="15803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 rot="-1617254">
            <a:off x="14778808" y="6964908"/>
            <a:ext cx="2484497" cy="2132655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4572000" y="819150"/>
            <a:ext cx="9144000" cy="1221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Зверни</a:t>
            </a:r>
            <a:r>
              <a:rPr lang="en-US" sz="7500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7500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увагу</a:t>
            </a:r>
            <a:r>
              <a:rPr lang="en-US" sz="7500" dirty="0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!</a:t>
            </a:r>
          </a:p>
        </p:txBody>
      </p:sp>
      <p:pic>
        <p:nvPicPr>
          <p:cNvPr id="34" name="Picture 3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10000" y="3199632"/>
            <a:ext cx="6058506" cy="5607494"/>
          </a:xfrm>
          <a:prstGeom prst="rect">
            <a:avLst/>
          </a:prstGeom>
        </p:spPr>
      </p:pic>
      <p:sp>
        <p:nvSpPr>
          <p:cNvPr id="35" name="TextBox 35"/>
          <p:cNvSpPr txBox="1"/>
          <p:nvPr/>
        </p:nvSpPr>
        <p:spPr>
          <a:xfrm>
            <a:off x="2307137" y="2912620"/>
            <a:ext cx="5996750" cy="54143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56"/>
              </a:lnSpc>
            </a:pPr>
            <a:r>
              <a:rPr lang="en-US" sz="547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Найбільш, найменш + прикметник у звичайний формі: </a:t>
            </a:r>
            <a:r>
              <a:rPr lang="en-US" sz="547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найбільш гарний</a:t>
            </a:r>
            <a:r>
              <a:rPr lang="en-US" sz="547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, а не найбільш гарніший.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00067" y="763055"/>
            <a:ext cx="16797771" cy="9095354"/>
            <a:chOff x="2324268" y="1073943"/>
            <a:chExt cx="23119633" cy="13993713"/>
          </a:xfrm>
        </p:grpSpPr>
        <p:sp>
          <p:nvSpPr>
            <p:cNvPr id="3" name="Freeform 3"/>
            <p:cNvSpPr/>
            <p:nvPr/>
          </p:nvSpPr>
          <p:spPr>
            <a:xfrm rot="19982746">
              <a:off x="19948068" y="1073943"/>
              <a:ext cx="5495833" cy="4434192"/>
            </a:xfrm>
            <a:custGeom>
              <a:avLst/>
              <a:gdLst/>
              <a:ahLst/>
              <a:cxnLst/>
              <a:rect l="l" t="t" r="r" b="b"/>
              <a:pathLst>
                <a:path w="5495833" h="4434192">
                  <a:moveTo>
                    <a:pt x="0" y="0"/>
                  </a:moveTo>
                  <a:lnTo>
                    <a:pt x="5495833" y="0"/>
                  </a:lnTo>
                  <a:lnTo>
                    <a:pt x="5495833" y="4434191"/>
                  </a:lnTo>
                  <a:lnTo>
                    <a:pt x="0" y="44341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19965440">
              <a:off x="5227543" y="10633464"/>
              <a:ext cx="5495834" cy="4434192"/>
            </a:xfrm>
            <a:custGeom>
              <a:avLst/>
              <a:gdLst/>
              <a:ahLst/>
              <a:cxnLst/>
              <a:rect l="l" t="t" r="r" b="b"/>
              <a:pathLst>
                <a:path w="5495833" h="4434192">
                  <a:moveTo>
                    <a:pt x="0" y="0"/>
                  </a:moveTo>
                  <a:lnTo>
                    <a:pt x="5495832" y="0"/>
                  </a:lnTo>
                  <a:lnTo>
                    <a:pt x="5495832" y="4434192"/>
                  </a:lnTo>
                  <a:lnTo>
                    <a:pt x="0" y="44341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5" name="Group 5"/>
            <p:cNvGrpSpPr/>
            <p:nvPr/>
          </p:nvGrpSpPr>
          <p:grpSpPr>
            <a:xfrm>
              <a:off x="3279496" y="4612724"/>
              <a:ext cx="357016" cy="357016"/>
              <a:chOff x="0" y="0"/>
              <a:chExt cx="812800" cy="8128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B7C3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2324268" y="8785678"/>
              <a:ext cx="357016" cy="357016"/>
              <a:chOff x="0" y="0"/>
              <a:chExt cx="812800" cy="81280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B7C3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>
              <a:off x="10833920" y="12832962"/>
              <a:ext cx="357016" cy="357016"/>
              <a:chOff x="0" y="0"/>
              <a:chExt cx="812800" cy="8128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B7C3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7195169" y="10970815"/>
              <a:ext cx="357016" cy="357016"/>
              <a:chOff x="0" y="0"/>
              <a:chExt cx="812800" cy="8128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B7C3"/>
              </a:solidFill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7" name="Group 17"/>
            <p:cNvGrpSpPr/>
            <p:nvPr/>
          </p:nvGrpSpPr>
          <p:grpSpPr>
            <a:xfrm>
              <a:off x="8563703" y="1860162"/>
              <a:ext cx="357016" cy="357016"/>
              <a:chOff x="0" y="0"/>
              <a:chExt cx="812800" cy="812800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B7C3"/>
              </a:solidFill>
            </p:spPr>
          </p:sp>
          <p:sp>
            <p:nvSpPr>
              <p:cNvPr id="19" name="TextBox 1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19218582" y="1779014"/>
              <a:ext cx="357016" cy="357016"/>
              <a:chOff x="0" y="0"/>
              <a:chExt cx="812800" cy="812800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B7C3"/>
              </a:solidFill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>
              <a:off x="24994025" y="5729614"/>
              <a:ext cx="357016" cy="357016"/>
              <a:chOff x="0" y="0"/>
              <a:chExt cx="812800" cy="8128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B7C3"/>
              </a:solidFill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26" name="Freeform 26"/>
          <p:cNvSpPr/>
          <p:nvPr/>
        </p:nvSpPr>
        <p:spPr>
          <a:xfrm>
            <a:off x="0" y="0"/>
            <a:ext cx="3899553" cy="1968143"/>
          </a:xfrm>
          <a:custGeom>
            <a:avLst/>
            <a:gdLst/>
            <a:ahLst/>
            <a:cxnLst/>
            <a:rect l="l" t="t" r="r" b="b"/>
            <a:pathLst>
              <a:path w="5116238" h="2634863">
                <a:moveTo>
                  <a:pt x="0" y="0"/>
                </a:moveTo>
                <a:lnTo>
                  <a:pt x="5116238" y="0"/>
                </a:lnTo>
                <a:lnTo>
                  <a:pt x="5116238" y="2634863"/>
                </a:lnTo>
                <a:lnTo>
                  <a:pt x="0" y="26348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-1105828" flipH="1">
            <a:off x="14743575" y="8291171"/>
            <a:ext cx="2992894" cy="1562801"/>
          </a:xfrm>
          <a:custGeom>
            <a:avLst/>
            <a:gdLst/>
            <a:ahLst/>
            <a:cxnLst/>
            <a:rect l="l" t="t" r="r" b="b"/>
            <a:pathLst>
              <a:path w="6146225" h="4655766">
                <a:moveTo>
                  <a:pt x="6146225" y="0"/>
                </a:moveTo>
                <a:lnTo>
                  <a:pt x="0" y="0"/>
                </a:lnTo>
                <a:lnTo>
                  <a:pt x="0" y="4655766"/>
                </a:lnTo>
                <a:lnTo>
                  <a:pt x="6146225" y="4655766"/>
                </a:lnTo>
                <a:lnTo>
                  <a:pt x="614622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3430280" y="8143896"/>
            <a:ext cx="1143008" cy="1836428"/>
          </a:xfrm>
          <a:custGeom>
            <a:avLst/>
            <a:gdLst/>
            <a:ahLst/>
            <a:cxnLst/>
            <a:rect l="l" t="t" r="r" b="b"/>
            <a:pathLst>
              <a:path w="1881998" h="3550940">
                <a:moveTo>
                  <a:pt x="0" y="0"/>
                </a:moveTo>
                <a:lnTo>
                  <a:pt x="1881998" y="0"/>
                </a:lnTo>
                <a:lnTo>
                  <a:pt x="1881998" y="3550940"/>
                </a:lnTo>
                <a:lnTo>
                  <a:pt x="0" y="35509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-1241090">
            <a:off x="12870844" y="8434820"/>
            <a:ext cx="623541" cy="1800073"/>
          </a:xfrm>
          <a:custGeom>
            <a:avLst/>
            <a:gdLst/>
            <a:ahLst/>
            <a:cxnLst/>
            <a:rect l="l" t="t" r="r" b="b"/>
            <a:pathLst>
              <a:path w="1472217" h="2777768">
                <a:moveTo>
                  <a:pt x="0" y="0"/>
                </a:moveTo>
                <a:lnTo>
                  <a:pt x="1472217" y="0"/>
                </a:lnTo>
                <a:lnTo>
                  <a:pt x="1472217" y="2777768"/>
                </a:lnTo>
                <a:lnTo>
                  <a:pt x="0" y="27777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2021987" y="1433687"/>
            <a:ext cx="15539051" cy="6758421"/>
          </a:xfrm>
          <a:custGeom>
            <a:avLst/>
            <a:gdLst/>
            <a:ahLst/>
            <a:cxnLst/>
            <a:rect l="l" t="t" r="r" b="b"/>
            <a:pathLst>
              <a:path w="15539051" h="6758421">
                <a:moveTo>
                  <a:pt x="0" y="0"/>
                </a:moveTo>
                <a:lnTo>
                  <a:pt x="15539051" y="0"/>
                </a:lnTo>
                <a:lnTo>
                  <a:pt x="15539051" y="6758421"/>
                </a:lnTo>
                <a:lnTo>
                  <a:pt x="0" y="675842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317" b="-317"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67362" y="2037819"/>
            <a:ext cx="14333461" cy="7220481"/>
          </a:xfrm>
          <a:custGeom>
            <a:avLst/>
            <a:gdLst/>
            <a:ahLst/>
            <a:cxnLst/>
            <a:rect l="l" t="t" r="r" b="b"/>
            <a:pathLst>
              <a:path w="14333461" h="7220481">
                <a:moveTo>
                  <a:pt x="0" y="0"/>
                </a:moveTo>
                <a:lnTo>
                  <a:pt x="14333460" y="0"/>
                </a:lnTo>
                <a:lnTo>
                  <a:pt x="14333460" y="7220481"/>
                </a:lnTo>
                <a:lnTo>
                  <a:pt x="0" y="72204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617254">
            <a:off x="14711907" y="456849"/>
            <a:ext cx="2614668" cy="2499073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5" y="0"/>
                </a:lnTo>
                <a:lnTo>
                  <a:pt x="4121875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34560">
            <a:off x="423647" y="6815532"/>
            <a:ext cx="2268872" cy="2400750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308417" y="6858498"/>
            <a:ext cx="267762" cy="26776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524677" y="9606817"/>
            <a:ext cx="267762" cy="267762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6991538" y="6568749"/>
            <a:ext cx="267762" cy="267762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7460433" y="3663027"/>
            <a:ext cx="267762" cy="267762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1354483" y="9258300"/>
            <a:ext cx="267762" cy="267762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867120" y="3469643"/>
            <a:ext cx="13022854" cy="449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46"/>
              </a:lnSpc>
            </a:pPr>
            <a:r>
              <a:rPr lang="en-US" sz="5872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Не</a:t>
            </a:r>
            <a:r>
              <a:rPr lang="en-US" sz="5872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можна</a:t>
            </a:r>
            <a:r>
              <a:rPr lang="en-US" sz="5872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утворювати</a:t>
            </a:r>
            <a:r>
              <a:rPr lang="en-US" sz="5872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форми</a:t>
            </a:r>
            <a:r>
              <a:rPr lang="en-US" sz="5872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ступенів</a:t>
            </a:r>
            <a:r>
              <a:rPr lang="en-US" sz="5872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порівняння</a:t>
            </a:r>
            <a:endParaRPr lang="en-US" sz="5872" dirty="0">
              <a:solidFill>
                <a:srgbClr val="E00078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just">
              <a:lnSpc>
                <a:spcPts val="7046"/>
              </a:lnSpc>
            </a:pPr>
            <a:r>
              <a:rPr lang="en-US" sz="5872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за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допомогою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слова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1EA6E7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самий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: </a:t>
            </a:r>
            <a:r>
              <a:rPr lang="en-US" sz="5872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не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самий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872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глибокий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, а </a:t>
            </a:r>
            <a:r>
              <a:rPr lang="en-US" sz="5872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найглибший</a:t>
            </a:r>
            <a:r>
              <a:rPr lang="en-US" sz="5872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;</a:t>
            </a:r>
          </a:p>
          <a:p>
            <a:pPr algn="just">
              <a:lnSpc>
                <a:spcPts val="7046"/>
              </a:lnSpc>
            </a:pPr>
            <a:endParaRPr/>
          </a:p>
        </p:txBody>
      </p:sp>
      <p:sp>
        <p:nvSpPr>
          <p:cNvPr id="27" name="Freeform 27"/>
          <p:cNvSpPr/>
          <p:nvPr/>
        </p:nvSpPr>
        <p:spPr>
          <a:xfrm>
            <a:off x="13144528" y="7772400"/>
            <a:ext cx="4500530" cy="2514600"/>
          </a:xfrm>
          <a:custGeom>
            <a:avLst/>
            <a:gdLst/>
            <a:ahLst/>
            <a:cxnLst/>
            <a:rect l="l" t="t" r="r" b="b"/>
            <a:pathLst>
              <a:path w="7315200" h="2514600">
                <a:moveTo>
                  <a:pt x="0" y="0"/>
                </a:moveTo>
                <a:lnTo>
                  <a:pt x="7315200" y="0"/>
                </a:lnTo>
                <a:lnTo>
                  <a:pt x="7315200" y="2514600"/>
                </a:lnTo>
                <a:lnTo>
                  <a:pt x="0" y="25146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5405453" y="164226"/>
            <a:ext cx="8381340" cy="1702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98"/>
              </a:lnSpc>
            </a:pPr>
            <a:r>
              <a:rPr lang="en-US" sz="10356" dirty="0" err="1">
                <a:solidFill>
                  <a:schemeClr val="accent4">
                    <a:lumMod val="50000"/>
                  </a:schemeClr>
                </a:solidFill>
                <a:latin typeface="Bryndan Write"/>
                <a:ea typeface="Bryndan Write"/>
                <a:cs typeface="Bryndan Write"/>
                <a:sym typeface="Bryndan Write"/>
              </a:rPr>
              <a:t>Запам’ятай</a:t>
            </a:r>
            <a:endParaRPr lang="en-US" sz="10356" dirty="0">
              <a:solidFill>
                <a:schemeClr val="accent4">
                  <a:lumMod val="50000"/>
                </a:schemeClr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29" name="Freeform 29"/>
          <p:cNvSpPr/>
          <p:nvPr/>
        </p:nvSpPr>
        <p:spPr>
          <a:xfrm>
            <a:off x="357126" y="500030"/>
            <a:ext cx="4171928" cy="1871658"/>
          </a:xfrm>
          <a:custGeom>
            <a:avLst/>
            <a:gdLst/>
            <a:ahLst/>
            <a:cxnLst/>
            <a:rect l="l" t="t" r="r" b="b"/>
            <a:pathLst>
              <a:path w="7315200" h="2514600">
                <a:moveTo>
                  <a:pt x="0" y="0"/>
                </a:moveTo>
                <a:lnTo>
                  <a:pt x="7315200" y="0"/>
                </a:lnTo>
                <a:lnTo>
                  <a:pt x="7315200" y="2514600"/>
                </a:lnTo>
                <a:lnTo>
                  <a:pt x="0" y="25146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804646">
            <a:off x="972849" y="407231"/>
            <a:ext cx="2080548" cy="4322088"/>
          </a:xfrm>
          <a:custGeom>
            <a:avLst/>
            <a:gdLst/>
            <a:ahLst/>
            <a:cxnLst/>
            <a:rect l="l" t="t" r="r" b="b"/>
            <a:pathLst>
              <a:path w="3050169" h="5251367">
                <a:moveTo>
                  <a:pt x="0" y="0"/>
                </a:moveTo>
                <a:lnTo>
                  <a:pt x="3050169" y="0"/>
                </a:lnTo>
                <a:lnTo>
                  <a:pt x="3050169" y="5251367"/>
                </a:lnTo>
                <a:lnTo>
                  <a:pt x="0" y="52513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167362" y="2037819"/>
            <a:ext cx="14333461" cy="7220481"/>
          </a:xfrm>
          <a:custGeom>
            <a:avLst/>
            <a:gdLst/>
            <a:ahLst/>
            <a:cxnLst/>
            <a:rect l="l" t="t" r="r" b="b"/>
            <a:pathLst>
              <a:path w="14333461" h="7220481">
                <a:moveTo>
                  <a:pt x="0" y="0"/>
                </a:moveTo>
                <a:lnTo>
                  <a:pt x="14333460" y="0"/>
                </a:lnTo>
                <a:lnTo>
                  <a:pt x="14333460" y="7220481"/>
                </a:lnTo>
                <a:lnTo>
                  <a:pt x="0" y="72204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17254">
            <a:off x="13636285" y="182005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5" y="0"/>
                </a:lnTo>
                <a:lnTo>
                  <a:pt x="4121875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634560">
            <a:off x="961128" y="6202387"/>
            <a:ext cx="4121875" cy="3325644"/>
          </a:xfrm>
          <a:custGeom>
            <a:avLst/>
            <a:gdLst/>
            <a:ahLst/>
            <a:cxnLst/>
            <a:rect l="l" t="t" r="r" b="b"/>
            <a:pathLst>
              <a:path w="4121875" h="3325644">
                <a:moveTo>
                  <a:pt x="0" y="0"/>
                </a:moveTo>
                <a:lnTo>
                  <a:pt x="4121874" y="0"/>
                </a:lnTo>
                <a:lnTo>
                  <a:pt x="4121874" y="3325644"/>
                </a:lnTo>
                <a:lnTo>
                  <a:pt x="0" y="33256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308417" y="6858498"/>
            <a:ext cx="267762" cy="267762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24677" y="9606817"/>
            <a:ext cx="267762" cy="267762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6991538" y="6568749"/>
            <a:ext cx="267762" cy="267762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137691" y="760938"/>
            <a:ext cx="267762" cy="267762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3128850" y="700077"/>
            <a:ext cx="267762" cy="267762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7460433" y="3663027"/>
            <a:ext cx="267762" cy="267762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1354483" y="9258300"/>
            <a:ext cx="267762" cy="267762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7C3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7" name="Freeform 27"/>
          <p:cNvSpPr/>
          <p:nvPr/>
        </p:nvSpPr>
        <p:spPr>
          <a:xfrm>
            <a:off x="14186807" y="7126260"/>
            <a:ext cx="3273627" cy="2770306"/>
          </a:xfrm>
          <a:custGeom>
            <a:avLst/>
            <a:gdLst/>
            <a:ahLst/>
            <a:cxnLst/>
            <a:rect l="l" t="t" r="r" b="b"/>
            <a:pathLst>
              <a:path w="3273627" h="2770306">
                <a:moveTo>
                  <a:pt x="0" y="0"/>
                </a:moveTo>
                <a:lnTo>
                  <a:pt x="3273626" y="0"/>
                </a:lnTo>
                <a:lnTo>
                  <a:pt x="3273626" y="2770306"/>
                </a:lnTo>
                <a:lnTo>
                  <a:pt x="0" y="27703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3214249" y="3178385"/>
            <a:ext cx="12609371" cy="497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488"/>
              </a:lnSpc>
            </a:pP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Найвищий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ступінь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порівняння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також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можна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утворити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за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допомогою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додавання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простої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форми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вищого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ступеня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порівняння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прикметника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слів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від</a:t>
            </a:r>
            <a:r>
              <a:rPr lang="en-US" sz="5407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усіх</a:t>
            </a:r>
            <a:r>
              <a:rPr lang="en-US" sz="5407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, </a:t>
            </a:r>
            <a:r>
              <a:rPr lang="en-US" sz="5407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за</a:t>
            </a:r>
            <a:r>
              <a:rPr lang="en-US" sz="5407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всіх</a:t>
            </a:r>
            <a:r>
              <a:rPr lang="en-US" sz="5407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, </a:t>
            </a:r>
            <a:r>
              <a:rPr lang="en-US" sz="5407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над</a:t>
            </a:r>
            <a:r>
              <a:rPr lang="en-US" sz="5407" dirty="0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E00078"/>
                </a:solidFill>
                <a:latin typeface="Bryndan Write"/>
                <a:ea typeface="Bryndan Write"/>
                <a:cs typeface="Bryndan Write"/>
                <a:sym typeface="Bryndan Write"/>
              </a:rPr>
              <a:t>усе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: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кращий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за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всіх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,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миліший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над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5407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усе</a:t>
            </a:r>
            <a:r>
              <a:rPr lang="en-US" sz="5407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119</Words>
  <Application>Microsoft Office PowerPoint</Application>
  <PresentationFormat>Произвольный</PresentationFormat>
  <Paragraphs>10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Bryndan Write</vt:lpstr>
      <vt:lpstr>Calibri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Ступені порівняння прикметників</dc:title>
  <cp:lastModifiedBy>Пользователь</cp:lastModifiedBy>
  <cp:revision>4</cp:revision>
  <dcterms:created xsi:type="dcterms:W3CDTF">2006-08-16T00:00:00Z</dcterms:created>
  <dcterms:modified xsi:type="dcterms:W3CDTF">2025-02-23T11:37:07Z</dcterms:modified>
  <dc:identifier>DAGfdTEdIzc</dc:identifier>
</cp:coreProperties>
</file>