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9" r:id="rId4"/>
    <p:sldId id="270" r:id="rId5"/>
    <p:sldId id="271" r:id="rId6"/>
    <p:sldId id="272" r:id="rId7"/>
    <p:sldId id="273" r:id="rId8"/>
    <p:sldId id="274" r:id="rId9"/>
    <p:sldId id="260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Відокремлені прикладки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Відокремлення приклад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Відокремлення приклад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ідокремлення приклад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1142984"/>
            <a:ext cx="850112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1.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Поширені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прикладки,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виражені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іменником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загальною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назвою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що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стоять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після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означуваного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слова –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загального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іменника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endParaRPr lang="ru-RU" b="1" i="1" dirty="0" smtClean="0"/>
          </a:p>
          <a:p>
            <a:endParaRPr lang="ru-RU" b="1" i="1" dirty="0" smtClean="0"/>
          </a:p>
          <a:p>
            <a:r>
              <a:rPr lang="ru-RU" sz="3200" b="1" i="1" dirty="0" err="1" smtClean="0"/>
              <a:t>Соняхи</a:t>
            </a:r>
            <a:r>
              <a:rPr lang="ru-RU" sz="3200" b="1" i="1" dirty="0" smtClean="0"/>
              <a:t>, </a:t>
            </a:r>
            <a:r>
              <a:rPr lang="ru-RU" sz="3200" b="1" i="1" u="sng" dirty="0" err="1" smtClean="0"/>
              <a:t>щирі</a:t>
            </a:r>
            <a:r>
              <a:rPr lang="ru-RU" sz="3200" i="1" u="sng" dirty="0" smtClean="0"/>
              <a:t> </a:t>
            </a:r>
            <a:r>
              <a:rPr lang="ru-RU" sz="3200" b="1" i="1" u="sng" dirty="0" smtClean="0"/>
              <a:t>огнепоклонники</a:t>
            </a:r>
            <a:r>
              <a:rPr lang="ru-RU" sz="3200" i="1" dirty="0" smtClean="0"/>
              <a:t>, сходу </a:t>
            </a:r>
            <a:r>
              <a:rPr lang="ru-RU" sz="3200" i="1" dirty="0" err="1" smtClean="0"/>
              <a:t>кивають</a:t>
            </a:r>
            <a:r>
              <a:rPr lang="ru-RU" sz="3200" i="1" dirty="0" smtClean="0"/>
              <a:t> </a:t>
            </a:r>
            <a:r>
              <a:rPr lang="ru-RU" sz="3200" i="1" dirty="0" err="1" smtClean="0"/>
              <a:t>злотоголово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0" y="0"/>
            <a:ext cx="800105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2.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Поширені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непоширені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прикладки,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стоять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після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означуваного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іменника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–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власної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назви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Це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найчастіше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прізвища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імена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псевдоніми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людей,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географічні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назви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потребують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уточнення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i="1" dirty="0" err="1" smtClean="0"/>
              <a:t>Ксенія</a:t>
            </a:r>
            <a:r>
              <a:rPr lang="ru-RU" sz="2400" b="1" i="1" dirty="0" smtClean="0"/>
              <a:t>, </a:t>
            </a:r>
            <a:r>
              <a:rPr lang="ru-RU" sz="2400" b="1" i="1" u="sng" dirty="0" err="1" smtClean="0"/>
              <a:t>мати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багато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вже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начулася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синових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розповідей</a:t>
            </a:r>
            <a:r>
              <a:rPr lang="ru-RU" sz="2400" dirty="0" smtClean="0"/>
              <a:t> (Є. </a:t>
            </a:r>
            <a:r>
              <a:rPr lang="ru-RU" sz="2400" dirty="0" err="1" smtClean="0"/>
              <a:t>Гуцало</a:t>
            </a:r>
            <a:r>
              <a:rPr lang="ru-RU" sz="2400" dirty="0" smtClean="0"/>
              <a:t>).</a:t>
            </a:r>
          </a:p>
          <a:p>
            <a:r>
              <a:rPr lang="ru-RU" sz="2400" i="1" dirty="0" smtClean="0"/>
              <a:t>У </a:t>
            </a:r>
            <a:r>
              <a:rPr lang="ru-RU" sz="2400" i="1" dirty="0" err="1" smtClean="0"/>
              <a:t>цю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хвилину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рипнули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двері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й</a:t>
            </a:r>
            <a:r>
              <a:rPr lang="ru-RU" sz="2400" i="1" dirty="0" smtClean="0"/>
              <a:t> на </a:t>
            </a:r>
            <a:r>
              <a:rPr lang="ru-RU" sz="2400" i="1" dirty="0" err="1" smtClean="0"/>
              <a:t>порозі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наче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вродився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хоч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його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й</a:t>
            </a:r>
            <a:r>
              <a:rPr lang="ru-RU" sz="2400" i="1" dirty="0" smtClean="0"/>
              <a:t> </a:t>
            </a:r>
            <a:r>
              <a:rPr lang="ru-RU" i="1" dirty="0" smtClean="0"/>
              <a:t>не </a:t>
            </a:r>
            <a:r>
              <a:rPr lang="ru-RU" i="1" dirty="0" err="1" smtClean="0"/>
              <a:t>сіяли</a:t>
            </a:r>
            <a:r>
              <a:rPr lang="ru-RU" i="1" dirty="0" smtClean="0"/>
              <a:t>, </a:t>
            </a:r>
            <a:r>
              <a:rPr lang="ru-RU" b="1" i="1" dirty="0" smtClean="0"/>
              <a:t>Остап </a:t>
            </a:r>
            <a:r>
              <a:rPr lang="ru-RU" b="1" i="1" dirty="0" err="1" smtClean="0"/>
              <a:t>Сирокваша</a:t>
            </a:r>
            <a:r>
              <a:rPr lang="ru-RU" b="1" i="1" dirty="0" smtClean="0"/>
              <a:t>, </a:t>
            </a:r>
            <a:r>
              <a:rPr lang="ru-RU" b="1" i="1" u="sng" dirty="0" err="1" smtClean="0"/>
              <a:t>їхній</a:t>
            </a:r>
            <a:r>
              <a:rPr lang="ru-RU" b="1" i="1" u="sng" dirty="0" smtClean="0"/>
              <a:t> </a:t>
            </a:r>
            <a:r>
              <a:rPr lang="ru-RU" b="1" i="1" u="sng" dirty="0" err="1" smtClean="0"/>
              <a:t>сільський</a:t>
            </a:r>
            <a:r>
              <a:rPr lang="ru-RU" b="1" i="1" u="sng" dirty="0" smtClean="0"/>
              <a:t> </a:t>
            </a:r>
            <a:r>
              <a:rPr lang="ru-RU" b="1" i="1" u="sng" dirty="0" err="1" smtClean="0"/>
              <a:t>кравець</a:t>
            </a:r>
            <a:r>
              <a:rPr lang="ru-RU" i="1" dirty="0" smtClean="0"/>
              <a:t> </a:t>
            </a:r>
            <a:r>
              <a:rPr lang="ru-RU" dirty="0" smtClean="0"/>
              <a:t>(Є. </a:t>
            </a:r>
            <a:r>
              <a:rPr lang="ru-RU" dirty="0" err="1" smtClean="0"/>
              <a:t>Гуцало</a:t>
            </a:r>
            <a:r>
              <a:rPr lang="ru-RU" dirty="0" smtClean="0"/>
              <a:t>).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1538" y="0"/>
            <a:ext cx="757242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3.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Поширені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одиничні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прикладки,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стосуються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особового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займенника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незалежно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від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місця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в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реченні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i="1" dirty="0" smtClean="0"/>
              <a:t>Вони, </a:t>
            </a:r>
            <a:r>
              <a:rPr lang="ru-RU" sz="2400" b="1" i="1" u="sng" dirty="0" err="1" smtClean="0"/>
              <a:t>старі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майстри-віртуози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були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схожі</a:t>
            </a:r>
            <a:r>
              <a:rPr lang="ru-RU" sz="2400" i="1" dirty="0" smtClean="0"/>
              <a:t> один на одного, </a:t>
            </a:r>
            <a:r>
              <a:rPr lang="ru-RU" sz="2400" i="1" dirty="0" err="1" smtClean="0"/>
              <a:t>наче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брати-близнюки</a:t>
            </a:r>
            <a:r>
              <a:rPr lang="ru-RU" sz="2400" i="1" dirty="0" smtClean="0"/>
              <a:t>…</a:t>
            </a:r>
            <a:r>
              <a:rPr lang="ru-RU" sz="2400" dirty="0" smtClean="0"/>
              <a:t> </a:t>
            </a:r>
          </a:p>
          <a:p>
            <a:r>
              <a:rPr lang="ru-RU" sz="2400" i="1" dirty="0" err="1" smtClean="0"/>
              <a:t>Всміхнулась</a:t>
            </a:r>
            <a:r>
              <a:rPr lang="ru-RU" sz="2400" i="1" dirty="0" smtClean="0"/>
              <a:t> </a:t>
            </a:r>
            <a:r>
              <a:rPr lang="ru-RU" sz="2400" b="1" i="1" dirty="0" err="1" smtClean="0"/>
              <a:t>йому</a:t>
            </a:r>
            <a:r>
              <a:rPr lang="ru-RU" sz="2400" b="1" i="1" dirty="0" smtClean="0"/>
              <a:t>, </a:t>
            </a:r>
            <a:r>
              <a:rPr lang="ru-RU" sz="2400" b="1" i="1" u="sng" dirty="0" err="1" smtClean="0"/>
              <a:t>хліборобові</a:t>
            </a:r>
            <a:r>
              <a:rPr lang="ru-RU" sz="2400" i="1" dirty="0" smtClean="0"/>
              <a:t>, доля – </a:t>
            </a:r>
            <a:r>
              <a:rPr lang="ru-RU" sz="2400" i="1" dirty="0" err="1" smtClean="0"/>
              <a:t>дарує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такий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запашний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коровай</a:t>
            </a:r>
            <a:r>
              <a:rPr lang="ru-RU" sz="2400" i="1" dirty="0" smtClean="0"/>
              <a:t>!</a:t>
            </a:r>
            <a:r>
              <a:rPr lang="ru-RU" sz="2400" dirty="0" smtClean="0"/>
              <a:t> </a:t>
            </a:r>
            <a:endParaRPr lang="ru-RU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1"/>
            <a:ext cx="857256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4.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Поширені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прикладки,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стоять перед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означуваним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словом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вираженим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загальним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чи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власним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іменником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якщо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мають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додаткове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обставинне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значення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переважно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причинове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допустове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b="1" i="1" u="sng" dirty="0" err="1" smtClean="0"/>
              <a:t>Син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білявого</a:t>
            </a:r>
            <a:r>
              <a:rPr lang="ru-RU" sz="2400" b="1" i="1" u="sng" dirty="0" smtClean="0"/>
              <a:t> дня </a:t>
            </a:r>
            <a:r>
              <a:rPr lang="ru-RU" sz="2400" b="1" i="1" u="sng" dirty="0" err="1" smtClean="0"/>
              <a:t>і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чорнявої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ночі</a:t>
            </a:r>
            <a:r>
              <a:rPr lang="ru-RU" sz="2400" b="1" i="1" dirty="0" smtClean="0"/>
              <a:t>, </a:t>
            </a:r>
            <a:r>
              <a:rPr lang="ru-RU" sz="2400" b="1" i="1" dirty="0" err="1" smtClean="0"/>
              <a:t>вечір</a:t>
            </a:r>
            <a:r>
              <a:rPr lang="ru-RU" sz="2400" i="1" dirty="0" err="1" smtClean="0"/>
              <a:t>-мулат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підійшов</a:t>
            </a:r>
            <a:r>
              <a:rPr lang="ru-RU" sz="2400" i="1" dirty="0" smtClean="0"/>
              <a:t> до порога [</a:t>
            </a:r>
            <a:r>
              <a:rPr lang="ru-RU" sz="2400" i="1" dirty="0" err="1" smtClean="0"/>
              <a:t>вечір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є</a:t>
            </a:r>
            <a:r>
              <a:rPr lang="ru-RU" sz="2400" i="1" dirty="0" smtClean="0"/>
              <a:t> мулатом (</a:t>
            </a:r>
            <a:r>
              <a:rPr lang="ru-RU" sz="2400" i="1" dirty="0" err="1" smtClean="0"/>
              <a:t>чому</a:t>
            </a:r>
            <a:r>
              <a:rPr lang="ru-RU" sz="2400" i="1" dirty="0" smtClean="0"/>
              <a:t>?), тому </a:t>
            </a:r>
            <a:r>
              <a:rPr lang="ru-RU" sz="2400" i="1" dirty="0" err="1" smtClean="0"/>
              <a:t>що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він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син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білявого</a:t>
            </a:r>
            <a:r>
              <a:rPr lang="ru-RU" sz="2400" i="1" dirty="0" smtClean="0"/>
              <a:t> дня </a:t>
            </a:r>
            <a:r>
              <a:rPr lang="ru-RU" sz="2400" i="1" dirty="0" err="1" smtClean="0"/>
              <a:t>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чорнявої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ночі</a:t>
            </a:r>
            <a:r>
              <a:rPr lang="ru-RU" sz="2400" i="1" dirty="0" smtClean="0"/>
              <a:t>]</a:t>
            </a:r>
            <a:r>
              <a:rPr lang="ru-RU" sz="2400" dirty="0" smtClean="0"/>
              <a:t> </a:t>
            </a:r>
          </a:p>
          <a:p>
            <a:r>
              <a:rPr lang="ru-RU" sz="2400" b="1" i="1" u="sng" dirty="0" err="1" smtClean="0"/>
              <a:t>Мандрівник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вічний</a:t>
            </a:r>
            <a:r>
              <a:rPr lang="ru-RU" sz="2400" i="1" dirty="0" smtClean="0"/>
              <a:t> – </a:t>
            </a:r>
            <a:r>
              <a:rPr lang="ru-RU" sz="2400" i="1" dirty="0" err="1" smtClean="0"/>
              <a:t>невблаганний</a:t>
            </a:r>
            <a:r>
              <a:rPr lang="ru-RU" sz="2400" i="1" dirty="0" smtClean="0"/>
              <a:t> </a:t>
            </a:r>
            <a:r>
              <a:rPr lang="ru-RU" sz="2400" b="1" i="1" dirty="0" smtClean="0"/>
              <a:t>час</a:t>
            </a:r>
            <a:r>
              <a:rPr lang="ru-RU" sz="2400" i="1" dirty="0" smtClean="0"/>
              <a:t> </a:t>
            </a:r>
            <a:r>
              <a:rPr lang="ru-RU" sz="2400" i="1" dirty="0" err="1" smtClean="0"/>
              <a:t>іде</a:t>
            </a:r>
            <a:r>
              <a:rPr lang="ru-RU" sz="2400" i="1" dirty="0" smtClean="0"/>
              <a:t> вперед [час </a:t>
            </a:r>
            <a:r>
              <a:rPr lang="ru-RU" sz="2400" i="1" dirty="0" err="1" smtClean="0"/>
              <a:t>іде</a:t>
            </a:r>
            <a:r>
              <a:rPr lang="ru-RU" sz="2400" i="1" dirty="0" smtClean="0"/>
              <a:t> вперед (</a:t>
            </a:r>
            <a:r>
              <a:rPr lang="ru-RU" sz="2400" i="1" dirty="0" err="1" smtClean="0"/>
              <a:t>чому</a:t>
            </a:r>
            <a:r>
              <a:rPr lang="ru-RU" sz="2400" i="1" dirty="0" smtClean="0"/>
              <a:t>?), тому </a:t>
            </a:r>
            <a:r>
              <a:rPr lang="ru-RU" sz="2400" i="1" dirty="0" err="1" smtClean="0"/>
              <a:t>що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він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мандрівник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вічний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142852"/>
            <a:ext cx="792961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5.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Власна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назва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в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ролі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відокремленої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прикладки (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поширеної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або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одиничної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),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якщо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стоїть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після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означуваного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слова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служить для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пояснення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або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уточнення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загального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іменника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(перед такою прикладкою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можна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вставити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слова  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а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саме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тобто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а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звуть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його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),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sz="2400" i="1" dirty="0" smtClean="0"/>
              <a:t>І </a:t>
            </a:r>
            <a:r>
              <a:rPr lang="ru-RU" sz="2400" i="1" dirty="0" err="1" smtClean="0"/>
              <a:t>зустріне</a:t>
            </a:r>
            <a:r>
              <a:rPr lang="ru-RU" sz="2400" i="1" dirty="0" smtClean="0"/>
              <a:t> нас </a:t>
            </a:r>
            <a:r>
              <a:rPr lang="ru-RU" sz="2400" b="1" i="1" dirty="0" err="1" smtClean="0"/>
              <a:t>гетьман</a:t>
            </a:r>
            <a:r>
              <a:rPr lang="ru-RU" sz="2400" i="1" dirty="0" smtClean="0"/>
              <a:t> </a:t>
            </a:r>
            <a:r>
              <a:rPr lang="ru-RU" sz="2400" i="1" dirty="0" err="1" smtClean="0"/>
              <a:t>козацький</a:t>
            </a:r>
            <a:r>
              <a:rPr lang="ru-RU" sz="2400" i="1" dirty="0" smtClean="0"/>
              <a:t>, сам </a:t>
            </a:r>
            <a:r>
              <a:rPr lang="ru-RU" sz="2400" b="1" i="1" u="sng" dirty="0" err="1" smtClean="0"/>
              <a:t>Хмельницький</a:t>
            </a:r>
            <a:r>
              <a:rPr lang="ru-RU" sz="2400" b="1" i="1" u="sng" dirty="0" smtClean="0"/>
              <a:t> Богдан</a:t>
            </a:r>
            <a:r>
              <a:rPr lang="ru-RU" sz="2400" dirty="0" smtClean="0"/>
              <a:t> </a:t>
            </a:r>
          </a:p>
          <a:p>
            <a:r>
              <a:rPr lang="ru-RU" sz="2400" i="1" dirty="0" smtClean="0"/>
              <a:t>В </a:t>
            </a:r>
            <a:r>
              <a:rPr lang="ru-RU" sz="2400" i="1" dirty="0" err="1" smtClean="0"/>
              <a:t>нього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дуже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смішне</a:t>
            </a:r>
            <a:r>
              <a:rPr lang="ru-RU" sz="2400" i="1" dirty="0" smtClean="0"/>
              <a:t> </a:t>
            </a:r>
            <a:r>
              <a:rPr lang="ru-RU" sz="2400" b="1" i="1" dirty="0" err="1" smtClean="0"/>
              <a:t>прізвище</a:t>
            </a:r>
            <a:r>
              <a:rPr lang="ru-RU" sz="2400" b="1" i="1" dirty="0" smtClean="0"/>
              <a:t> </a:t>
            </a:r>
            <a:r>
              <a:rPr lang="ru-RU" sz="2400" i="1" dirty="0" smtClean="0"/>
              <a:t>–</a:t>
            </a:r>
            <a:r>
              <a:rPr lang="ru-RU" sz="2400" b="1" i="1" u="sng" dirty="0" err="1" smtClean="0"/>
              <a:t>Замриборщ</a:t>
            </a:r>
            <a:r>
              <a:rPr lang="ru-RU" sz="2400" dirty="0" smtClean="0"/>
              <a:t> </a:t>
            </a: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1"/>
            <a:ext cx="871543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6. Прикладки,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 до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означуваного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 слова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приєднуються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 за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допомогою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сполучника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як 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(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з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додатковим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відтінком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dirty="0" err="1" smtClean="0">
                <a:solidFill>
                  <a:schemeClr val="accent6">
                    <a:lumMod val="50000"/>
                  </a:schemeClr>
                </a:solidFill>
              </a:rPr>
              <a:t>причиновості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),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 а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також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слів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тобто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 (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себто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цебто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),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або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(=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тобто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),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чи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(=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тобто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),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зокрема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а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саме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особливо,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як-от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навіть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родом, на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ім’я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на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ймення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на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прізвище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</a:rPr>
              <a:t>, так званий, 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</a:rPr>
              <a:t>інакше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і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 под., </a:t>
            </a:r>
            <a:r>
              <a:rPr lang="ru-RU" sz="3200" dirty="0" err="1" smtClean="0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endParaRPr lang="ru-RU" sz="3200" dirty="0" smtClean="0"/>
          </a:p>
          <a:p>
            <a:r>
              <a:rPr lang="ru-RU" sz="2400" b="1" i="1" dirty="0" err="1" smtClean="0"/>
              <a:t>Лаврін</a:t>
            </a:r>
            <a:r>
              <a:rPr lang="ru-RU" sz="2400" b="1" i="1" dirty="0" smtClean="0"/>
              <a:t>, </a:t>
            </a:r>
            <a:r>
              <a:rPr lang="ru-RU" sz="2400" b="1" i="1" u="sng" dirty="0" smtClean="0"/>
              <a:t>як </a:t>
            </a:r>
            <a:r>
              <a:rPr lang="ru-RU" sz="2400" b="1" i="1" u="sng" dirty="0" err="1" smtClean="0"/>
              <a:t>менший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син</a:t>
            </a:r>
            <a:r>
              <a:rPr lang="ru-RU" sz="2400" b="1" i="1" dirty="0" smtClean="0"/>
              <a:t>,</a:t>
            </a:r>
            <a:r>
              <a:rPr lang="ru-RU" sz="2400" i="1" dirty="0" smtClean="0"/>
              <a:t> </a:t>
            </a:r>
            <a:r>
              <a:rPr lang="ru-RU" sz="2400" i="1" dirty="0" err="1" smtClean="0"/>
              <a:t>мав</a:t>
            </a:r>
            <a:r>
              <a:rPr lang="ru-RU" sz="2400" i="1" dirty="0" smtClean="0"/>
              <a:t> право </a:t>
            </a:r>
            <a:r>
              <a:rPr lang="ru-RU" sz="2400" i="1" dirty="0" err="1" smtClean="0"/>
              <a:t>зостатися</a:t>
            </a:r>
            <a:r>
              <a:rPr lang="ru-RU" sz="2400" i="1" dirty="0" smtClean="0"/>
              <a:t> в </a:t>
            </a:r>
            <a:r>
              <a:rPr lang="ru-RU" sz="2400" i="1" dirty="0" err="1" smtClean="0"/>
              <a:t>батьковій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хаті</a:t>
            </a:r>
            <a:r>
              <a:rPr lang="ru-RU" sz="2400" dirty="0" smtClean="0"/>
              <a:t> </a:t>
            </a:r>
          </a:p>
          <a:p>
            <a:r>
              <a:rPr lang="ru-RU" sz="2400" i="1" dirty="0" smtClean="0"/>
              <a:t>А </a:t>
            </a:r>
            <a:r>
              <a:rPr lang="ru-RU" sz="2400" i="1" dirty="0" err="1" smtClean="0"/>
              <a:t>хто</a:t>
            </a:r>
            <a:r>
              <a:rPr lang="ru-RU" sz="2400" i="1" dirty="0" smtClean="0"/>
              <a:t> не </a:t>
            </a:r>
            <a:r>
              <a:rPr lang="ru-RU" sz="2400" i="1" dirty="0" err="1" smtClean="0"/>
              <a:t>має</a:t>
            </a:r>
            <a:r>
              <a:rPr lang="ru-RU" sz="2400" i="1" dirty="0" smtClean="0"/>
              <a:t> </a:t>
            </a:r>
            <a:r>
              <a:rPr lang="ru-RU" sz="2400" b="1" i="1" dirty="0" err="1" smtClean="0"/>
              <a:t>історії</a:t>
            </a:r>
            <a:r>
              <a:rPr lang="ru-RU" sz="2400" b="1" i="1" dirty="0" smtClean="0"/>
              <a:t>, </a:t>
            </a:r>
            <a:r>
              <a:rPr lang="ru-RU" sz="2400" b="1" i="1" u="sng" dirty="0" err="1" smtClean="0"/>
              <a:t>тобто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минулого</a:t>
            </a:r>
            <a:r>
              <a:rPr lang="ru-RU" sz="2400" i="1" dirty="0" smtClean="0"/>
              <a:t>, </a:t>
            </a:r>
            <a:r>
              <a:rPr lang="ru-RU" sz="2400" b="1" i="1" dirty="0" smtClean="0"/>
              <a:t>–</a:t>
            </a:r>
            <a:r>
              <a:rPr lang="ru-RU" sz="2400" i="1" dirty="0" smtClean="0"/>
              <a:t> </a:t>
            </a:r>
            <a:r>
              <a:rPr lang="ru-RU" sz="2400" i="1" dirty="0" err="1" smtClean="0"/>
              <a:t>не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матиме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звісно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й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майбутнього</a:t>
            </a:r>
            <a:r>
              <a:rPr lang="ru-RU" sz="2400" i="1" dirty="0" smtClean="0"/>
              <a:t> </a:t>
            </a:r>
            <a:endParaRPr lang="ru-RU" sz="2400" dirty="0" smtClean="0"/>
          </a:p>
          <a:p>
            <a:r>
              <a:rPr lang="ru-RU" sz="2400" i="1" dirty="0" err="1" smtClean="0"/>
              <a:t>Грицько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Шамшур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товаришував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із</a:t>
            </a:r>
            <a:r>
              <a:rPr lang="ru-RU" sz="2400" i="1" dirty="0" smtClean="0"/>
              <a:t> </a:t>
            </a:r>
            <a:r>
              <a:rPr lang="ru-RU" sz="2400" b="1" i="1" dirty="0" err="1" smtClean="0"/>
              <a:t>Костем</a:t>
            </a:r>
            <a:r>
              <a:rPr lang="ru-RU" sz="2400" b="1" i="1" dirty="0" smtClean="0"/>
              <a:t>, </a:t>
            </a:r>
            <a:r>
              <a:rPr lang="ru-RU" sz="2400" b="1" i="1" u="sng" dirty="0" smtClean="0"/>
              <a:t>на </a:t>
            </a:r>
            <a:r>
              <a:rPr lang="ru-RU" sz="2400" b="1" i="1" u="sng" dirty="0" err="1" smtClean="0"/>
              <a:t>прізвище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Матрос-Марусик</a:t>
            </a:r>
            <a:r>
              <a:rPr lang="ru-RU" sz="2400" i="1" dirty="0" smtClean="0"/>
              <a:t>, </a:t>
            </a:r>
            <a:r>
              <a:rPr lang="ru-RU" sz="2400" i="1" dirty="0" err="1" smtClean="0"/>
              <a:t>ще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з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дитячих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літ</a:t>
            </a:r>
            <a:r>
              <a:rPr lang="ru-RU" sz="2400" dirty="0" smtClean="0"/>
              <a:t> 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4348" y="571480"/>
            <a:ext cx="807249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7. Тире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виділяються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прикладки (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переважно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поширені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),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які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стоять у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кінці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речення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й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перед ними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можна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, не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змінюючи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змісту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b="1" dirty="0" err="1" smtClean="0">
                <a:solidFill>
                  <a:schemeClr val="accent6">
                    <a:lumMod val="50000"/>
                  </a:schemeClr>
                </a:solidFill>
              </a:rPr>
              <a:t>вставляти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</a:rPr>
              <a:t>а </a:t>
            </a:r>
            <a:r>
              <a:rPr lang="ru-RU" sz="3600" b="1" i="1" dirty="0" err="1" smtClean="0">
                <a:solidFill>
                  <a:schemeClr val="accent6">
                    <a:lumMod val="50000"/>
                  </a:schemeClr>
                </a:solidFill>
              </a:rPr>
              <a:t>саме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а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також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прикладки,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пояснювальне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значення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яких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підкреслюється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 автором, </a:t>
            </a:r>
            <a:r>
              <a:rPr lang="ru-RU" sz="3600" dirty="0" err="1" smtClean="0">
                <a:solidFill>
                  <a:schemeClr val="accent6">
                    <a:lumMod val="50000"/>
                  </a:schemeClr>
                </a:solidFill>
              </a:rPr>
              <a:t>наприклад</a:t>
            </a: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</a:rPr>
              <a:t>:</a:t>
            </a:r>
          </a:p>
          <a:p>
            <a:endParaRPr lang="ru-RU" sz="36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ru-RU" i="1" dirty="0" smtClean="0"/>
              <a:t> </a:t>
            </a:r>
            <a:r>
              <a:rPr lang="ru-RU" sz="2400" i="1" dirty="0" smtClean="0"/>
              <a:t>За </a:t>
            </a:r>
            <a:r>
              <a:rPr lang="ru-RU" sz="2400" i="1" dirty="0" err="1" smtClean="0"/>
              <a:t>вікном</a:t>
            </a:r>
            <a:r>
              <a:rPr lang="ru-RU" sz="2400" i="1" dirty="0" smtClean="0"/>
              <a:t> вагона </a:t>
            </a:r>
            <a:r>
              <a:rPr lang="ru-RU" sz="2400" i="1" dirty="0" err="1" smtClean="0"/>
              <a:t>мерехтіли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далекі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вогники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сіл</a:t>
            </a:r>
            <a:r>
              <a:rPr lang="ru-RU" sz="2400" i="1" dirty="0" smtClean="0"/>
              <a:t> </a:t>
            </a:r>
            <a:r>
              <a:rPr lang="ru-RU" sz="2400" b="1" i="1" dirty="0" smtClean="0"/>
              <a:t>–</a:t>
            </a:r>
            <a:r>
              <a:rPr lang="ru-RU" sz="2400" i="1" dirty="0" smtClean="0"/>
              <a:t> </a:t>
            </a:r>
            <a:r>
              <a:rPr lang="ru-RU" sz="2400" b="1" i="1" u="sng" dirty="0" err="1" smtClean="0"/>
              <a:t>теплі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земні</a:t>
            </a:r>
            <a:r>
              <a:rPr lang="ru-RU" sz="2400" b="1" i="1" u="sng" dirty="0" smtClean="0"/>
              <a:t> </a:t>
            </a:r>
            <a:r>
              <a:rPr lang="ru-RU" sz="2400" b="1" i="1" u="sng" dirty="0" err="1" smtClean="0"/>
              <a:t>зірки</a:t>
            </a:r>
            <a:r>
              <a:rPr lang="ru-RU" sz="2400" dirty="0" smtClean="0"/>
              <a:t> </a:t>
            </a:r>
          </a:p>
          <a:p>
            <a:r>
              <a:rPr lang="ru-RU" sz="2400" i="1" dirty="0" smtClean="0"/>
              <a:t>На </a:t>
            </a:r>
            <a:r>
              <a:rPr lang="ru-RU" sz="2400" i="1" dirty="0" err="1" smtClean="0"/>
              <a:t>плоті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поплелися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огірки</a:t>
            </a:r>
            <a:r>
              <a:rPr lang="ru-RU" sz="2400" i="1" dirty="0" smtClean="0"/>
              <a:t> – </a:t>
            </a:r>
            <a:r>
              <a:rPr lang="ru-RU" sz="2400" b="1" i="1" u="sng" dirty="0" err="1" smtClean="0"/>
              <a:t>рідня</a:t>
            </a:r>
            <a:r>
              <a:rPr lang="ru-RU" sz="2400" b="1" i="1" u="sng" dirty="0" smtClean="0"/>
              <a:t>, далека </a:t>
            </a:r>
            <a:r>
              <a:rPr lang="ru-RU" sz="2400" b="1" i="1" u="sng" dirty="0" err="1" smtClean="0"/>
              <a:t>сонцю-гарбузові</a:t>
            </a:r>
            <a:r>
              <a:rPr lang="ru-RU" sz="2400" dirty="0" smtClean="0"/>
              <a:t> 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68808"/>
          </a:xfrm>
        </p:spPr>
        <p:txBody>
          <a:bodyPr/>
          <a:lstStyle/>
          <a:p>
            <a:r>
              <a:rPr lang="uk-UA" dirty="0" err="1" smtClean="0"/>
              <a:t>Олекандр</a:t>
            </a:r>
            <a:r>
              <a:rPr lang="uk-UA" dirty="0" smtClean="0"/>
              <a:t> Мурашко широко відомий </a:t>
            </a:r>
            <a:r>
              <a:rPr lang="uk-UA" sz="9600" b="1" dirty="0" smtClean="0">
                <a:solidFill>
                  <a:srgbClr val="7030A0"/>
                </a:solidFill>
              </a:rPr>
              <a:t>-</a:t>
            </a:r>
            <a:r>
              <a:rPr lang="uk-UA" dirty="0" smtClean="0">
                <a:solidFill>
                  <a:srgbClr val="FF0000"/>
                </a:solidFill>
              </a:rPr>
              <a:t> портретист</a:t>
            </a:r>
            <a:endParaRPr lang="ru-RU" dirty="0"/>
          </a:p>
        </p:txBody>
      </p:sp>
      <p:sp>
        <p:nvSpPr>
          <p:cNvPr id="4" name="Полилиния 3"/>
          <p:cNvSpPr/>
          <p:nvPr/>
        </p:nvSpPr>
        <p:spPr>
          <a:xfrm>
            <a:off x="924910" y="816037"/>
            <a:ext cx="5162912" cy="1674915"/>
          </a:xfrm>
          <a:custGeom>
            <a:avLst/>
            <a:gdLst>
              <a:gd name="connsiteX0" fmla="*/ 4656083 w 5162912"/>
              <a:gd name="connsiteY0" fmla="*/ 424184 h 1674915"/>
              <a:gd name="connsiteX1" fmla="*/ 4193628 w 5162912"/>
              <a:gd name="connsiteY1" fmla="*/ 403163 h 1674915"/>
              <a:gd name="connsiteX2" fmla="*/ 4078014 w 5162912"/>
              <a:gd name="connsiteY2" fmla="*/ 371632 h 1674915"/>
              <a:gd name="connsiteX3" fmla="*/ 3972911 w 5162912"/>
              <a:gd name="connsiteY3" fmla="*/ 350611 h 1674915"/>
              <a:gd name="connsiteX4" fmla="*/ 3888828 w 5162912"/>
              <a:gd name="connsiteY4" fmla="*/ 329591 h 1674915"/>
              <a:gd name="connsiteX5" fmla="*/ 3195145 w 5162912"/>
              <a:gd name="connsiteY5" fmla="*/ 329591 h 1674915"/>
              <a:gd name="connsiteX6" fmla="*/ 3100552 w 5162912"/>
              <a:gd name="connsiteY6" fmla="*/ 298060 h 1674915"/>
              <a:gd name="connsiteX7" fmla="*/ 2995449 w 5162912"/>
              <a:gd name="connsiteY7" fmla="*/ 277039 h 1674915"/>
              <a:gd name="connsiteX8" fmla="*/ 2722180 w 5162912"/>
              <a:gd name="connsiteY8" fmla="*/ 256018 h 1674915"/>
              <a:gd name="connsiteX9" fmla="*/ 2648607 w 5162912"/>
              <a:gd name="connsiteY9" fmla="*/ 234997 h 1674915"/>
              <a:gd name="connsiteX10" fmla="*/ 2575035 w 5162912"/>
              <a:gd name="connsiteY10" fmla="*/ 203466 h 1674915"/>
              <a:gd name="connsiteX11" fmla="*/ 2543504 w 5162912"/>
              <a:gd name="connsiteY11" fmla="*/ 182446 h 1674915"/>
              <a:gd name="connsiteX12" fmla="*/ 2480442 w 5162912"/>
              <a:gd name="connsiteY12" fmla="*/ 161425 h 1674915"/>
              <a:gd name="connsiteX13" fmla="*/ 2427890 w 5162912"/>
              <a:gd name="connsiteY13" fmla="*/ 140404 h 1674915"/>
              <a:gd name="connsiteX14" fmla="*/ 2322787 w 5162912"/>
              <a:gd name="connsiteY14" fmla="*/ 87853 h 1674915"/>
              <a:gd name="connsiteX15" fmla="*/ 2270235 w 5162912"/>
              <a:gd name="connsiteY15" fmla="*/ 77342 h 1674915"/>
              <a:gd name="connsiteX16" fmla="*/ 2144111 w 5162912"/>
              <a:gd name="connsiteY16" fmla="*/ 35301 h 1674915"/>
              <a:gd name="connsiteX17" fmla="*/ 2081049 w 5162912"/>
              <a:gd name="connsiteY17" fmla="*/ 14280 h 1674915"/>
              <a:gd name="connsiteX18" fmla="*/ 2039007 w 5162912"/>
              <a:gd name="connsiteY18" fmla="*/ 3770 h 1674915"/>
              <a:gd name="connsiteX19" fmla="*/ 1177159 w 5162912"/>
              <a:gd name="connsiteY19" fmla="*/ 24791 h 1674915"/>
              <a:gd name="connsiteX20" fmla="*/ 1114097 w 5162912"/>
              <a:gd name="connsiteY20" fmla="*/ 35301 h 1674915"/>
              <a:gd name="connsiteX21" fmla="*/ 977462 w 5162912"/>
              <a:gd name="connsiteY21" fmla="*/ 56322 h 1674915"/>
              <a:gd name="connsiteX22" fmla="*/ 893380 w 5162912"/>
              <a:gd name="connsiteY22" fmla="*/ 77342 h 1674915"/>
              <a:gd name="connsiteX23" fmla="*/ 851338 w 5162912"/>
              <a:gd name="connsiteY23" fmla="*/ 87853 h 1674915"/>
              <a:gd name="connsiteX24" fmla="*/ 756745 w 5162912"/>
              <a:gd name="connsiteY24" fmla="*/ 140404 h 1674915"/>
              <a:gd name="connsiteX25" fmla="*/ 504497 w 5162912"/>
              <a:gd name="connsiteY25" fmla="*/ 150915 h 1674915"/>
              <a:gd name="connsiteX26" fmla="*/ 441435 w 5162912"/>
              <a:gd name="connsiteY26" fmla="*/ 171935 h 1674915"/>
              <a:gd name="connsiteX27" fmla="*/ 367862 w 5162912"/>
              <a:gd name="connsiteY27" fmla="*/ 192956 h 1674915"/>
              <a:gd name="connsiteX28" fmla="*/ 325821 w 5162912"/>
              <a:gd name="connsiteY28" fmla="*/ 234997 h 1674915"/>
              <a:gd name="connsiteX29" fmla="*/ 273269 w 5162912"/>
              <a:gd name="connsiteY29" fmla="*/ 298060 h 1674915"/>
              <a:gd name="connsiteX30" fmla="*/ 231228 w 5162912"/>
              <a:gd name="connsiteY30" fmla="*/ 371632 h 1674915"/>
              <a:gd name="connsiteX31" fmla="*/ 210207 w 5162912"/>
              <a:gd name="connsiteY31" fmla="*/ 413673 h 1674915"/>
              <a:gd name="connsiteX32" fmla="*/ 189187 w 5162912"/>
              <a:gd name="connsiteY32" fmla="*/ 445204 h 1674915"/>
              <a:gd name="connsiteX33" fmla="*/ 178676 w 5162912"/>
              <a:gd name="connsiteY33" fmla="*/ 476735 h 1674915"/>
              <a:gd name="connsiteX34" fmla="*/ 157656 w 5162912"/>
              <a:gd name="connsiteY34" fmla="*/ 508266 h 1674915"/>
              <a:gd name="connsiteX35" fmla="*/ 136635 w 5162912"/>
              <a:gd name="connsiteY35" fmla="*/ 550308 h 1674915"/>
              <a:gd name="connsiteX36" fmla="*/ 52552 w 5162912"/>
              <a:gd name="connsiteY36" fmla="*/ 655411 h 1674915"/>
              <a:gd name="connsiteX37" fmla="*/ 31531 w 5162912"/>
              <a:gd name="connsiteY37" fmla="*/ 697453 h 1674915"/>
              <a:gd name="connsiteX38" fmla="*/ 21021 w 5162912"/>
              <a:gd name="connsiteY38" fmla="*/ 728984 h 1674915"/>
              <a:gd name="connsiteX39" fmla="*/ 0 w 5162912"/>
              <a:gd name="connsiteY39" fmla="*/ 823577 h 1674915"/>
              <a:gd name="connsiteX40" fmla="*/ 21021 w 5162912"/>
              <a:gd name="connsiteY40" fmla="*/ 1201949 h 1674915"/>
              <a:gd name="connsiteX41" fmla="*/ 42042 w 5162912"/>
              <a:gd name="connsiteY41" fmla="*/ 1243991 h 1674915"/>
              <a:gd name="connsiteX42" fmla="*/ 115614 w 5162912"/>
              <a:gd name="connsiteY42" fmla="*/ 1328073 h 1674915"/>
              <a:gd name="connsiteX43" fmla="*/ 294290 w 5162912"/>
              <a:gd name="connsiteY43" fmla="*/ 1349094 h 1674915"/>
              <a:gd name="connsiteX44" fmla="*/ 399393 w 5162912"/>
              <a:gd name="connsiteY44" fmla="*/ 1412156 h 1674915"/>
              <a:gd name="connsiteX45" fmla="*/ 451945 w 5162912"/>
              <a:gd name="connsiteY45" fmla="*/ 1443687 h 1674915"/>
              <a:gd name="connsiteX46" fmla="*/ 515007 w 5162912"/>
              <a:gd name="connsiteY46" fmla="*/ 1475218 h 1674915"/>
              <a:gd name="connsiteX47" fmla="*/ 557049 w 5162912"/>
              <a:gd name="connsiteY47" fmla="*/ 1506749 h 1674915"/>
              <a:gd name="connsiteX48" fmla="*/ 662152 w 5162912"/>
              <a:gd name="connsiteY48" fmla="*/ 1548791 h 1674915"/>
              <a:gd name="connsiteX49" fmla="*/ 746235 w 5162912"/>
              <a:gd name="connsiteY49" fmla="*/ 1580322 h 1674915"/>
              <a:gd name="connsiteX50" fmla="*/ 819807 w 5162912"/>
              <a:gd name="connsiteY50" fmla="*/ 1569811 h 1674915"/>
              <a:gd name="connsiteX51" fmla="*/ 882869 w 5162912"/>
              <a:gd name="connsiteY51" fmla="*/ 1548791 h 1674915"/>
              <a:gd name="connsiteX52" fmla="*/ 914400 w 5162912"/>
              <a:gd name="connsiteY52" fmla="*/ 1527770 h 1674915"/>
              <a:gd name="connsiteX53" fmla="*/ 1282262 w 5162912"/>
              <a:gd name="connsiteY53" fmla="*/ 1527770 h 1674915"/>
              <a:gd name="connsiteX54" fmla="*/ 1334814 w 5162912"/>
              <a:gd name="connsiteY54" fmla="*/ 1548791 h 1674915"/>
              <a:gd name="connsiteX55" fmla="*/ 1439918 w 5162912"/>
              <a:gd name="connsiteY55" fmla="*/ 1580322 h 1674915"/>
              <a:gd name="connsiteX56" fmla="*/ 1481959 w 5162912"/>
              <a:gd name="connsiteY56" fmla="*/ 1601342 h 1674915"/>
              <a:gd name="connsiteX57" fmla="*/ 1566042 w 5162912"/>
              <a:gd name="connsiteY57" fmla="*/ 1632873 h 1674915"/>
              <a:gd name="connsiteX58" fmla="*/ 1597573 w 5162912"/>
              <a:gd name="connsiteY58" fmla="*/ 1653894 h 1674915"/>
              <a:gd name="connsiteX59" fmla="*/ 1681656 w 5162912"/>
              <a:gd name="connsiteY59" fmla="*/ 1674915 h 1674915"/>
              <a:gd name="connsiteX60" fmla="*/ 1881352 w 5162912"/>
              <a:gd name="connsiteY60" fmla="*/ 1664404 h 1674915"/>
              <a:gd name="connsiteX61" fmla="*/ 1923393 w 5162912"/>
              <a:gd name="connsiteY61" fmla="*/ 1643384 h 1674915"/>
              <a:gd name="connsiteX62" fmla="*/ 1975945 w 5162912"/>
              <a:gd name="connsiteY62" fmla="*/ 1632873 h 1674915"/>
              <a:gd name="connsiteX63" fmla="*/ 2017987 w 5162912"/>
              <a:gd name="connsiteY63" fmla="*/ 1622363 h 1674915"/>
              <a:gd name="connsiteX64" fmla="*/ 2081049 w 5162912"/>
              <a:gd name="connsiteY64" fmla="*/ 1601342 h 1674915"/>
              <a:gd name="connsiteX65" fmla="*/ 2249214 w 5162912"/>
              <a:gd name="connsiteY65" fmla="*/ 1580322 h 1674915"/>
              <a:gd name="connsiteX66" fmla="*/ 2375338 w 5162912"/>
              <a:gd name="connsiteY66" fmla="*/ 1569811 h 1674915"/>
              <a:gd name="connsiteX67" fmla="*/ 3111062 w 5162912"/>
              <a:gd name="connsiteY67" fmla="*/ 1559301 h 1674915"/>
              <a:gd name="connsiteX68" fmla="*/ 3163614 w 5162912"/>
              <a:gd name="connsiteY68" fmla="*/ 1538280 h 1674915"/>
              <a:gd name="connsiteX69" fmla="*/ 3247697 w 5162912"/>
              <a:gd name="connsiteY69" fmla="*/ 1527770 h 1674915"/>
              <a:gd name="connsiteX70" fmla="*/ 3342290 w 5162912"/>
              <a:gd name="connsiteY70" fmla="*/ 1506749 h 1674915"/>
              <a:gd name="connsiteX71" fmla="*/ 3447393 w 5162912"/>
              <a:gd name="connsiteY71" fmla="*/ 1496239 h 1674915"/>
              <a:gd name="connsiteX72" fmla="*/ 3846787 w 5162912"/>
              <a:gd name="connsiteY72" fmla="*/ 1506749 h 1674915"/>
              <a:gd name="connsiteX73" fmla="*/ 3899338 w 5162912"/>
              <a:gd name="connsiteY73" fmla="*/ 1517260 h 1674915"/>
              <a:gd name="connsiteX74" fmla="*/ 4004442 w 5162912"/>
              <a:gd name="connsiteY74" fmla="*/ 1527770 h 1674915"/>
              <a:gd name="connsiteX75" fmla="*/ 4067504 w 5162912"/>
              <a:gd name="connsiteY75" fmla="*/ 1559301 h 1674915"/>
              <a:gd name="connsiteX76" fmla="*/ 4183118 w 5162912"/>
              <a:gd name="connsiteY76" fmla="*/ 1548791 h 1674915"/>
              <a:gd name="connsiteX77" fmla="*/ 4214649 w 5162912"/>
              <a:gd name="connsiteY77" fmla="*/ 1538280 h 1674915"/>
              <a:gd name="connsiteX78" fmla="*/ 4288221 w 5162912"/>
              <a:gd name="connsiteY78" fmla="*/ 1517260 h 1674915"/>
              <a:gd name="connsiteX79" fmla="*/ 4456387 w 5162912"/>
              <a:gd name="connsiteY79" fmla="*/ 1496239 h 1674915"/>
              <a:gd name="connsiteX80" fmla="*/ 4782207 w 5162912"/>
              <a:gd name="connsiteY80" fmla="*/ 1506749 h 1674915"/>
              <a:gd name="connsiteX81" fmla="*/ 4939862 w 5162912"/>
              <a:gd name="connsiteY81" fmla="*/ 1475218 h 1674915"/>
              <a:gd name="connsiteX82" fmla="*/ 4981904 w 5162912"/>
              <a:gd name="connsiteY82" fmla="*/ 1454197 h 1674915"/>
              <a:gd name="connsiteX83" fmla="*/ 5013435 w 5162912"/>
              <a:gd name="connsiteY83" fmla="*/ 1422666 h 1674915"/>
              <a:gd name="connsiteX84" fmla="*/ 5044966 w 5162912"/>
              <a:gd name="connsiteY84" fmla="*/ 1401646 h 1674915"/>
              <a:gd name="connsiteX85" fmla="*/ 5065987 w 5162912"/>
              <a:gd name="connsiteY85" fmla="*/ 1370115 h 1674915"/>
              <a:gd name="connsiteX86" fmla="*/ 5118538 w 5162912"/>
              <a:gd name="connsiteY86" fmla="*/ 1307053 h 1674915"/>
              <a:gd name="connsiteX87" fmla="*/ 5139559 w 5162912"/>
              <a:gd name="connsiteY87" fmla="*/ 1243991 h 1674915"/>
              <a:gd name="connsiteX88" fmla="*/ 5160580 w 5162912"/>
              <a:gd name="connsiteY88" fmla="*/ 1159908 h 1674915"/>
              <a:gd name="connsiteX89" fmla="*/ 5150069 w 5162912"/>
              <a:gd name="connsiteY89" fmla="*/ 918170 h 1674915"/>
              <a:gd name="connsiteX90" fmla="*/ 5076497 w 5162912"/>
              <a:gd name="connsiteY90" fmla="*/ 802556 h 1674915"/>
              <a:gd name="connsiteX91" fmla="*/ 5055476 w 5162912"/>
              <a:gd name="connsiteY91" fmla="*/ 771025 h 1674915"/>
              <a:gd name="connsiteX92" fmla="*/ 5034456 w 5162912"/>
              <a:gd name="connsiteY92" fmla="*/ 697453 h 1674915"/>
              <a:gd name="connsiteX93" fmla="*/ 4981904 w 5162912"/>
              <a:gd name="connsiteY93" fmla="*/ 550308 h 1674915"/>
              <a:gd name="connsiteX94" fmla="*/ 4950373 w 5162912"/>
              <a:gd name="connsiteY94" fmla="*/ 518777 h 1674915"/>
              <a:gd name="connsiteX95" fmla="*/ 4908331 w 5162912"/>
              <a:gd name="connsiteY95" fmla="*/ 497756 h 1674915"/>
              <a:gd name="connsiteX96" fmla="*/ 4803228 w 5162912"/>
              <a:gd name="connsiteY96" fmla="*/ 455715 h 1674915"/>
              <a:gd name="connsiteX97" fmla="*/ 4771697 w 5162912"/>
              <a:gd name="connsiteY97" fmla="*/ 445204 h 1674915"/>
              <a:gd name="connsiteX98" fmla="*/ 4603531 w 5162912"/>
              <a:gd name="connsiteY98" fmla="*/ 445204 h 1674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5162912" h="1674915">
                <a:moveTo>
                  <a:pt x="4656083" y="424184"/>
                </a:moveTo>
                <a:cubicBezTo>
                  <a:pt x="4462339" y="385433"/>
                  <a:pt x="4676224" y="425098"/>
                  <a:pt x="4193628" y="403163"/>
                </a:cubicBezTo>
                <a:cubicBezTo>
                  <a:pt x="4149187" y="401143"/>
                  <a:pt x="4121013" y="382382"/>
                  <a:pt x="4078014" y="371632"/>
                </a:cubicBezTo>
                <a:cubicBezTo>
                  <a:pt x="4043353" y="362966"/>
                  <a:pt x="4006806" y="361909"/>
                  <a:pt x="3972911" y="350611"/>
                </a:cubicBezTo>
                <a:cubicBezTo>
                  <a:pt x="3924432" y="334452"/>
                  <a:pt x="3952244" y="342274"/>
                  <a:pt x="3888828" y="329591"/>
                </a:cubicBezTo>
                <a:cubicBezTo>
                  <a:pt x="3734383" y="333358"/>
                  <a:pt x="3379343" y="351261"/>
                  <a:pt x="3195145" y="329591"/>
                </a:cubicBezTo>
                <a:cubicBezTo>
                  <a:pt x="3162136" y="325708"/>
                  <a:pt x="3133143" y="304578"/>
                  <a:pt x="3100552" y="298060"/>
                </a:cubicBezTo>
                <a:cubicBezTo>
                  <a:pt x="3065518" y="291053"/>
                  <a:pt x="3030740" y="282611"/>
                  <a:pt x="2995449" y="277039"/>
                </a:cubicBezTo>
                <a:cubicBezTo>
                  <a:pt x="2914238" y="264216"/>
                  <a:pt x="2795848" y="260352"/>
                  <a:pt x="2722180" y="256018"/>
                </a:cubicBezTo>
                <a:cubicBezTo>
                  <a:pt x="2708703" y="252649"/>
                  <a:pt x="2663691" y="242539"/>
                  <a:pt x="2648607" y="234997"/>
                </a:cubicBezTo>
                <a:cubicBezTo>
                  <a:pt x="2576025" y="198706"/>
                  <a:pt x="2662530" y="225341"/>
                  <a:pt x="2575035" y="203466"/>
                </a:cubicBezTo>
                <a:cubicBezTo>
                  <a:pt x="2564525" y="196459"/>
                  <a:pt x="2555047" y="187576"/>
                  <a:pt x="2543504" y="182446"/>
                </a:cubicBezTo>
                <a:cubicBezTo>
                  <a:pt x="2523256" y="173447"/>
                  <a:pt x="2501266" y="168997"/>
                  <a:pt x="2480442" y="161425"/>
                </a:cubicBezTo>
                <a:cubicBezTo>
                  <a:pt x="2462711" y="154977"/>
                  <a:pt x="2444987" y="148382"/>
                  <a:pt x="2427890" y="140404"/>
                </a:cubicBezTo>
                <a:cubicBezTo>
                  <a:pt x="2392395" y="123840"/>
                  <a:pt x="2361196" y="95535"/>
                  <a:pt x="2322787" y="87853"/>
                </a:cubicBezTo>
                <a:cubicBezTo>
                  <a:pt x="2305270" y="84349"/>
                  <a:pt x="2287373" y="82383"/>
                  <a:pt x="2270235" y="77342"/>
                </a:cubicBezTo>
                <a:cubicBezTo>
                  <a:pt x="2227720" y="64838"/>
                  <a:pt x="2186152" y="49315"/>
                  <a:pt x="2144111" y="35301"/>
                </a:cubicBezTo>
                <a:cubicBezTo>
                  <a:pt x="2123090" y="28294"/>
                  <a:pt x="2102545" y="19654"/>
                  <a:pt x="2081049" y="14280"/>
                </a:cubicBezTo>
                <a:lnTo>
                  <a:pt x="2039007" y="3770"/>
                </a:lnTo>
                <a:cubicBezTo>
                  <a:pt x="1640232" y="37000"/>
                  <a:pt x="2119197" y="0"/>
                  <a:pt x="1177159" y="24791"/>
                </a:cubicBezTo>
                <a:cubicBezTo>
                  <a:pt x="1155856" y="25352"/>
                  <a:pt x="1135160" y="32061"/>
                  <a:pt x="1114097" y="35301"/>
                </a:cubicBezTo>
                <a:cubicBezTo>
                  <a:pt x="1082331" y="40188"/>
                  <a:pt x="1010849" y="49168"/>
                  <a:pt x="977462" y="56322"/>
                </a:cubicBezTo>
                <a:cubicBezTo>
                  <a:pt x="949213" y="62375"/>
                  <a:pt x="921407" y="70335"/>
                  <a:pt x="893380" y="77342"/>
                </a:cubicBezTo>
                <a:lnTo>
                  <a:pt x="851338" y="87853"/>
                </a:lnTo>
                <a:cubicBezTo>
                  <a:pt x="834424" y="99129"/>
                  <a:pt x="787964" y="138091"/>
                  <a:pt x="756745" y="140404"/>
                </a:cubicBezTo>
                <a:cubicBezTo>
                  <a:pt x="672819" y="146621"/>
                  <a:pt x="588580" y="147411"/>
                  <a:pt x="504497" y="150915"/>
                </a:cubicBezTo>
                <a:cubicBezTo>
                  <a:pt x="483476" y="157922"/>
                  <a:pt x="462931" y="166561"/>
                  <a:pt x="441435" y="171935"/>
                </a:cubicBezTo>
                <a:cubicBezTo>
                  <a:pt x="388645" y="185133"/>
                  <a:pt x="413097" y="177878"/>
                  <a:pt x="367862" y="192956"/>
                </a:cubicBezTo>
                <a:cubicBezTo>
                  <a:pt x="353848" y="206970"/>
                  <a:pt x="338719" y="219950"/>
                  <a:pt x="325821" y="234997"/>
                </a:cubicBezTo>
                <a:cubicBezTo>
                  <a:pt x="238025" y="337427"/>
                  <a:pt x="382603" y="188726"/>
                  <a:pt x="273269" y="298060"/>
                </a:cubicBezTo>
                <a:cubicBezTo>
                  <a:pt x="209761" y="425078"/>
                  <a:pt x="290641" y="267662"/>
                  <a:pt x="231228" y="371632"/>
                </a:cubicBezTo>
                <a:cubicBezTo>
                  <a:pt x="223454" y="385235"/>
                  <a:pt x="217980" y="400070"/>
                  <a:pt x="210207" y="413673"/>
                </a:cubicBezTo>
                <a:cubicBezTo>
                  <a:pt x="203940" y="424640"/>
                  <a:pt x="194836" y="433906"/>
                  <a:pt x="189187" y="445204"/>
                </a:cubicBezTo>
                <a:cubicBezTo>
                  <a:pt x="184232" y="455113"/>
                  <a:pt x="183631" y="466826"/>
                  <a:pt x="178676" y="476735"/>
                </a:cubicBezTo>
                <a:cubicBezTo>
                  <a:pt x="173027" y="488033"/>
                  <a:pt x="163923" y="497299"/>
                  <a:pt x="157656" y="508266"/>
                </a:cubicBezTo>
                <a:cubicBezTo>
                  <a:pt x="149883" y="521870"/>
                  <a:pt x="144696" y="536873"/>
                  <a:pt x="136635" y="550308"/>
                </a:cubicBezTo>
                <a:cubicBezTo>
                  <a:pt x="33749" y="721783"/>
                  <a:pt x="151563" y="523396"/>
                  <a:pt x="52552" y="655411"/>
                </a:cubicBezTo>
                <a:cubicBezTo>
                  <a:pt x="43151" y="667946"/>
                  <a:pt x="37703" y="683052"/>
                  <a:pt x="31531" y="697453"/>
                </a:cubicBezTo>
                <a:cubicBezTo>
                  <a:pt x="27167" y="707636"/>
                  <a:pt x="24065" y="718331"/>
                  <a:pt x="21021" y="728984"/>
                </a:cubicBezTo>
                <a:cubicBezTo>
                  <a:pt x="11127" y="763613"/>
                  <a:pt x="7224" y="787460"/>
                  <a:pt x="0" y="823577"/>
                </a:cubicBezTo>
                <a:cubicBezTo>
                  <a:pt x="7007" y="949701"/>
                  <a:pt x="8452" y="1076257"/>
                  <a:pt x="21021" y="1201949"/>
                </a:cubicBezTo>
                <a:cubicBezTo>
                  <a:pt x="22580" y="1217539"/>
                  <a:pt x="33981" y="1230556"/>
                  <a:pt x="42042" y="1243991"/>
                </a:cubicBezTo>
                <a:cubicBezTo>
                  <a:pt x="52076" y="1260714"/>
                  <a:pt x="82569" y="1321464"/>
                  <a:pt x="115614" y="1328073"/>
                </a:cubicBezTo>
                <a:cubicBezTo>
                  <a:pt x="174419" y="1339834"/>
                  <a:pt x="234731" y="1342087"/>
                  <a:pt x="294290" y="1349094"/>
                </a:cubicBezTo>
                <a:lnTo>
                  <a:pt x="399393" y="1412156"/>
                </a:lnTo>
                <a:cubicBezTo>
                  <a:pt x="416910" y="1422666"/>
                  <a:pt x="433673" y="1434551"/>
                  <a:pt x="451945" y="1443687"/>
                </a:cubicBezTo>
                <a:cubicBezTo>
                  <a:pt x="472966" y="1454197"/>
                  <a:pt x="494854" y="1463126"/>
                  <a:pt x="515007" y="1475218"/>
                </a:cubicBezTo>
                <a:cubicBezTo>
                  <a:pt x="530028" y="1484231"/>
                  <a:pt x="542028" y="1497736"/>
                  <a:pt x="557049" y="1506749"/>
                </a:cubicBezTo>
                <a:cubicBezTo>
                  <a:pt x="657865" y="1567238"/>
                  <a:pt x="582047" y="1518751"/>
                  <a:pt x="662152" y="1548791"/>
                </a:cubicBezTo>
                <a:cubicBezTo>
                  <a:pt x="772072" y="1590011"/>
                  <a:pt x="638322" y="1553342"/>
                  <a:pt x="746235" y="1580322"/>
                </a:cubicBezTo>
                <a:cubicBezTo>
                  <a:pt x="770759" y="1576818"/>
                  <a:pt x="795668" y="1575381"/>
                  <a:pt x="819807" y="1569811"/>
                </a:cubicBezTo>
                <a:cubicBezTo>
                  <a:pt x="841397" y="1564829"/>
                  <a:pt x="882869" y="1548791"/>
                  <a:pt x="882869" y="1548791"/>
                </a:cubicBezTo>
                <a:cubicBezTo>
                  <a:pt x="893379" y="1541784"/>
                  <a:pt x="902013" y="1530247"/>
                  <a:pt x="914400" y="1527770"/>
                </a:cubicBezTo>
                <a:cubicBezTo>
                  <a:pt x="1021950" y="1506260"/>
                  <a:pt x="1187557" y="1523653"/>
                  <a:pt x="1282262" y="1527770"/>
                </a:cubicBezTo>
                <a:cubicBezTo>
                  <a:pt x="1299779" y="1534777"/>
                  <a:pt x="1316915" y="1542825"/>
                  <a:pt x="1334814" y="1548791"/>
                </a:cubicBezTo>
                <a:cubicBezTo>
                  <a:pt x="1369514" y="1560358"/>
                  <a:pt x="1405472" y="1568020"/>
                  <a:pt x="1439918" y="1580322"/>
                </a:cubicBezTo>
                <a:cubicBezTo>
                  <a:pt x="1454673" y="1585592"/>
                  <a:pt x="1467558" y="1595170"/>
                  <a:pt x="1481959" y="1601342"/>
                </a:cubicBezTo>
                <a:cubicBezTo>
                  <a:pt x="1545617" y="1628624"/>
                  <a:pt x="1478973" y="1589339"/>
                  <a:pt x="1566042" y="1632873"/>
                </a:cubicBezTo>
                <a:cubicBezTo>
                  <a:pt x="1577340" y="1638522"/>
                  <a:pt x="1585702" y="1649577"/>
                  <a:pt x="1597573" y="1653894"/>
                </a:cubicBezTo>
                <a:cubicBezTo>
                  <a:pt x="1624724" y="1663767"/>
                  <a:pt x="1681656" y="1674915"/>
                  <a:pt x="1681656" y="1674915"/>
                </a:cubicBezTo>
                <a:cubicBezTo>
                  <a:pt x="1748221" y="1671411"/>
                  <a:pt x="1815254" y="1673025"/>
                  <a:pt x="1881352" y="1664404"/>
                </a:cubicBezTo>
                <a:cubicBezTo>
                  <a:pt x="1896888" y="1662378"/>
                  <a:pt x="1908529" y="1648339"/>
                  <a:pt x="1923393" y="1643384"/>
                </a:cubicBezTo>
                <a:cubicBezTo>
                  <a:pt x="1940341" y="1637735"/>
                  <a:pt x="1958506" y="1636748"/>
                  <a:pt x="1975945" y="1632873"/>
                </a:cubicBezTo>
                <a:cubicBezTo>
                  <a:pt x="1990046" y="1629739"/>
                  <a:pt x="2004151" y="1626514"/>
                  <a:pt x="2017987" y="1622363"/>
                </a:cubicBezTo>
                <a:cubicBezTo>
                  <a:pt x="2039210" y="1615996"/>
                  <a:pt x="2059553" y="1606716"/>
                  <a:pt x="2081049" y="1601342"/>
                </a:cubicBezTo>
                <a:cubicBezTo>
                  <a:pt x="2123246" y="1590793"/>
                  <a:pt x="2214759" y="1583454"/>
                  <a:pt x="2249214" y="1580322"/>
                </a:cubicBezTo>
                <a:lnTo>
                  <a:pt x="2375338" y="1569811"/>
                </a:lnTo>
                <a:cubicBezTo>
                  <a:pt x="2685243" y="1577019"/>
                  <a:pt x="2826103" y="1594921"/>
                  <a:pt x="3111062" y="1559301"/>
                </a:cubicBezTo>
                <a:cubicBezTo>
                  <a:pt x="3129783" y="1556961"/>
                  <a:pt x="3145230" y="1542522"/>
                  <a:pt x="3163614" y="1538280"/>
                </a:cubicBezTo>
                <a:cubicBezTo>
                  <a:pt x="3191136" y="1531929"/>
                  <a:pt x="3219669" y="1531273"/>
                  <a:pt x="3247697" y="1527770"/>
                </a:cubicBezTo>
                <a:cubicBezTo>
                  <a:pt x="3276236" y="1520635"/>
                  <a:pt x="3313705" y="1510560"/>
                  <a:pt x="3342290" y="1506749"/>
                </a:cubicBezTo>
                <a:cubicBezTo>
                  <a:pt x="3377190" y="1502096"/>
                  <a:pt x="3412359" y="1499742"/>
                  <a:pt x="3447393" y="1496239"/>
                </a:cubicBezTo>
                <a:cubicBezTo>
                  <a:pt x="3580524" y="1499742"/>
                  <a:pt x="3713753" y="1500561"/>
                  <a:pt x="3846787" y="1506749"/>
                </a:cubicBezTo>
                <a:cubicBezTo>
                  <a:pt x="3864632" y="1507579"/>
                  <a:pt x="3881631" y="1514899"/>
                  <a:pt x="3899338" y="1517260"/>
                </a:cubicBezTo>
                <a:cubicBezTo>
                  <a:pt x="3934239" y="1521913"/>
                  <a:pt x="3969407" y="1524267"/>
                  <a:pt x="4004442" y="1527770"/>
                </a:cubicBezTo>
                <a:cubicBezTo>
                  <a:pt x="4025463" y="1538280"/>
                  <a:pt x="4044163" y="1556555"/>
                  <a:pt x="4067504" y="1559301"/>
                </a:cubicBezTo>
                <a:cubicBezTo>
                  <a:pt x="4105936" y="1563822"/>
                  <a:pt x="4144810" y="1554264"/>
                  <a:pt x="4183118" y="1548791"/>
                </a:cubicBezTo>
                <a:cubicBezTo>
                  <a:pt x="4194086" y="1547224"/>
                  <a:pt x="4204037" y="1541464"/>
                  <a:pt x="4214649" y="1538280"/>
                </a:cubicBezTo>
                <a:cubicBezTo>
                  <a:pt x="4239079" y="1530951"/>
                  <a:pt x="4263282" y="1522604"/>
                  <a:pt x="4288221" y="1517260"/>
                </a:cubicBezTo>
                <a:cubicBezTo>
                  <a:pt x="4320535" y="1510336"/>
                  <a:pt x="4430229" y="1499145"/>
                  <a:pt x="4456387" y="1496239"/>
                </a:cubicBezTo>
                <a:cubicBezTo>
                  <a:pt x="4564994" y="1499742"/>
                  <a:pt x="4673544" y="1506749"/>
                  <a:pt x="4782207" y="1506749"/>
                </a:cubicBezTo>
                <a:cubicBezTo>
                  <a:pt x="4828449" y="1506749"/>
                  <a:pt x="4895854" y="1497222"/>
                  <a:pt x="4939862" y="1475218"/>
                </a:cubicBezTo>
                <a:cubicBezTo>
                  <a:pt x="4953876" y="1468211"/>
                  <a:pt x="4969154" y="1463304"/>
                  <a:pt x="4981904" y="1454197"/>
                </a:cubicBezTo>
                <a:cubicBezTo>
                  <a:pt x="4993999" y="1445558"/>
                  <a:pt x="5002016" y="1432182"/>
                  <a:pt x="5013435" y="1422666"/>
                </a:cubicBezTo>
                <a:cubicBezTo>
                  <a:pt x="5023139" y="1414579"/>
                  <a:pt x="5034456" y="1408653"/>
                  <a:pt x="5044966" y="1401646"/>
                </a:cubicBezTo>
                <a:cubicBezTo>
                  <a:pt x="5051973" y="1391136"/>
                  <a:pt x="5057900" y="1379819"/>
                  <a:pt x="5065987" y="1370115"/>
                </a:cubicBezTo>
                <a:cubicBezTo>
                  <a:pt x="5089561" y="1341826"/>
                  <a:pt x="5103626" y="1340606"/>
                  <a:pt x="5118538" y="1307053"/>
                </a:cubicBezTo>
                <a:cubicBezTo>
                  <a:pt x="5127537" y="1286805"/>
                  <a:pt x="5132552" y="1265012"/>
                  <a:pt x="5139559" y="1243991"/>
                </a:cubicBezTo>
                <a:cubicBezTo>
                  <a:pt x="5155717" y="1195516"/>
                  <a:pt x="5147897" y="1223317"/>
                  <a:pt x="5160580" y="1159908"/>
                </a:cubicBezTo>
                <a:cubicBezTo>
                  <a:pt x="5157076" y="1079329"/>
                  <a:pt x="5162912" y="997796"/>
                  <a:pt x="5150069" y="918170"/>
                </a:cubicBezTo>
                <a:cubicBezTo>
                  <a:pt x="5137751" y="841800"/>
                  <a:pt x="5112934" y="846280"/>
                  <a:pt x="5076497" y="802556"/>
                </a:cubicBezTo>
                <a:cubicBezTo>
                  <a:pt x="5068410" y="792852"/>
                  <a:pt x="5062483" y="781535"/>
                  <a:pt x="5055476" y="771025"/>
                </a:cubicBezTo>
                <a:cubicBezTo>
                  <a:pt x="5045459" y="740972"/>
                  <a:pt x="5041055" y="730448"/>
                  <a:pt x="5034456" y="697453"/>
                </a:cubicBezTo>
                <a:cubicBezTo>
                  <a:pt x="5023647" y="643409"/>
                  <a:pt x="5026338" y="594742"/>
                  <a:pt x="4981904" y="550308"/>
                </a:cubicBezTo>
                <a:cubicBezTo>
                  <a:pt x="4971394" y="539798"/>
                  <a:pt x="4962468" y="527416"/>
                  <a:pt x="4950373" y="518777"/>
                </a:cubicBezTo>
                <a:cubicBezTo>
                  <a:pt x="4937623" y="509670"/>
                  <a:pt x="4922732" y="503928"/>
                  <a:pt x="4908331" y="497756"/>
                </a:cubicBezTo>
                <a:cubicBezTo>
                  <a:pt x="4873649" y="482892"/>
                  <a:pt x="4839025" y="467648"/>
                  <a:pt x="4803228" y="455715"/>
                </a:cubicBezTo>
                <a:cubicBezTo>
                  <a:pt x="4792718" y="452211"/>
                  <a:pt x="4782761" y="445786"/>
                  <a:pt x="4771697" y="445204"/>
                </a:cubicBezTo>
                <a:cubicBezTo>
                  <a:pt x="4715719" y="442258"/>
                  <a:pt x="4659586" y="445204"/>
                  <a:pt x="4603531" y="445204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" name="Прямая со стрелкой 7"/>
          <p:cNvCxnSpPr>
            <a:stCxn id="4" idx="3"/>
          </p:cNvCxnSpPr>
          <p:nvPr/>
        </p:nvCxnSpPr>
        <p:spPr>
          <a:xfrm flipV="1">
            <a:off x="4897819" y="785794"/>
            <a:ext cx="1531569" cy="3808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29388" y="785794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У ролі кого</a:t>
            </a:r>
            <a:endParaRPr lang="ru-RU" dirty="0"/>
          </a:p>
        </p:txBody>
      </p:sp>
      <p:cxnSp>
        <p:nvCxnSpPr>
          <p:cNvPr id="11" name="Соединительная линия уступом 10"/>
          <p:cNvCxnSpPr/>
          <p:nvPr/>
        </p:nvCxnSpPr>
        <p:spPr>
          <a:xfrm rot="5400000">
            <a:off x="7000892" y="2000240"/>
            <a:ext cx="2143140" cy="28575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rot="10800000">
            <a:off x="7715272" y="1000108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83122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Як фольклорист</a:t>
            </a:r>
            <a:r>
              <a:rPr lang="uk-UA" dirty="0" smtClean="0"/>
              <a:t>, Франко з палким інтересом ставився до народної творчості</a:t>
            </a: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3857620" y="1071546"/>
            <a:ext cx="1000132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857752" y="357166"/>
            <a:ext cx="3286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Причина того, що стверджується у реченні</a:t>
            </a:r>
            <a:endParaRPr lang="ru-RU" dirty="0"/>
          </a:p>
        </p:txBody>
      </p:sp>
      <p:sp>
        <p:nvSpPr>
          <p:cNvPr id="8" name="Полилиния 7"/>
          <p:cNvSpPr/>
          <p:nvPr/>
        </p:nvSpPr>
        <p:spPr>
          <a:xfrm>
            <a:off x="1250731" y="1345557"/>
            <a:ext cx="4056993" cy="966719"/>
          </a:xfrm>
          <a:custGeom>
            <a:avLst/>
            <a:gdLst>
              <a:gd name="connsiteX0" fmla="*/ 3846786 w 4056993"/>
              <a:gd name="connsiteY0" fmla="*/ 294057 h 966719"/>
              <a:gd name="connsiteX1" fmla="*/ 3426372 w 4056993"/>
              <a:gd name="connsiteY1" fmla="*/ 304567 h 966719"/>
              <a:gd name="connsiteX2" fmla="*/ 3321269 w 4056993"/>
              <a:gd name="connsiteY2" fmla="*/ 315077 h 966719"/>
              <a:gd name="connsiteX3" fmla="*/ 3026979 w 4056993"/>
              <a:gd name="connsiteY3" fmla="*/ 304567 h 966719"/>
              <a:gd name="connsiteX4" fmla="*/ 2837793 w 4056993"/>
              <a:gd name="connsiteY4" fmla="*/ 315077 h 966719"/>
              <a:gd name="connsiteX5" fmla="*/ 2795752 w 4056993"/>
              <a:gd name="connsiteY5" fmla="*/ 325588 h 966719"/>
              <a:gd name="connsiteX6" fmla="*/ 2690648 w 4056993"/>
              <a:gd name="connsiteY6" fmla="*/ 315077 h 966719"/>
              <a:gd name="connsiteX7" fmla="*/ 2659117 w 4056993"/>
              <a:gd name="connsiteY7" fmla="*/ 304567 h 966719"/>
              <a:gd name="connsiteX8" fmla="*/ 2627586 w 4056993"/>
              <a:gd name="connsiteY8" fmla="*/ 283546 h 966719"/>
              <a:gd name="connsiteX9" fmla="*/ 2585545 w 4056993"/>
              <a:gd name="connsiteY9" fmla="*/ 273036 h 966719"/>
              <a:gd name="connsiteX10" fmla="*/ 2554014 w 4056993"/>
              <a:gd name="connsiteY10" fmla="*/ 262526 h 966719"/>
              <a:gd name="connsiteX11" fmla="*/ 2238703 w 4056993"/>
              <a:gd name="connsiteY11" fmla="*/ 262526 h 966719"/>
              <a:gd name="connsiteX12" fmla="*/ 2165131 w 4056993"/>
              <a:gd name="connsiteY12" fmla="*/ 241505 h 966719"/>
              <a:gd name="connsiteX13" fmla="*/ 2123090 w 4056993"/>
              <a:gd name="connsiteY13" fmla="*/ 230995 h 966719"/>
              <a:gd name="connsiteX14" fmla="*/ 2091559 w 4056993"/>
              <a:gd name="connsiteY14" fmla="*/ 220484 h 966719"/>
              <a:gd name="connsiteX15" fmla="*/ 2039007 w 4056993"/>
              <a:gd name="connsiteY15" fmla="*/ 209974 h 966719"/>
              <a:gd name="connsiteX16" fmla="*/ 1996966 w 4056993"/>
              <a:gd name="connsiteY16" fmla="*/ 199464 h 966719"/>
              <a:gd name="connsiteX17" fmla="*/ 1692166 w 4056993"/>
              <a:gd name="connsiteY17" fmla="*/ 188953 h 966719"/>
              <a:gd name="connsiteX18" fmla="*/ 1660635 w 4056993"/>
              <a:gd name="connsiteY18" fmla="*/ 178443 h 966719"/>
              <a:gd name="connsiteX19" fmla="*/ 1587062 w 4056993"/>
              <a:gd name="connsiteY19" fmla="*/ 146912 h 966719"/>
              <a:gd name="connsiteX20" fmla="*/ 1534510 w 4056993"/>
              <a:gd name="connsiteY20" fmla="*/ 136402 h 966719"/>
              <a:gd name="connsiteX21" fmla="*/ 1502979 w 4056993"/>
              <a:gd name="connsiteY21" fmla="*/ 125891 h 966719"/>
              <a:gd name="connsiteX22" fmla="*/ 1439917 w 4056993"/>
              <a:gd name="connsiteY22" fmla="*/ 115381 h 966719"/>
              <a:gd name="connsiteX23" fmla="*/ 1397876 w 4056993"/>
              <a:gd name="connsiteY23" fmla="*/ 104871 h 966719"/>
              <a:gd name="connsiteX24" fmla="*/ 1292772 w 4056993"/>
              <a:gd name="connsiteY24" fmla="*/ 115381 h 966719"/>
              <a:gd name="connsiteX25" fmla="*/ 1135117 w 4056993"/>
              <a:gd name="connsiteY25" fmla="*/ 94360 h 966719"/>
              <a:gd name="connsiteX26" fmla="*/ 1103586 w 4056993"/>
              <a:gd name="connsiteY26" fmla="*/ 83850 h 966719"/>
              <a:gd name="connsiteX27" fmla="*/ 1072055 w 4056993"/>
              <a:gd name="connsiteY27" fmla="*/ 62829 h 966719"/>
              <a:gd name="connsiteX28" fmla="*/ 735724 w 4056993"/>
              <a:gd name="connsiteY28" fmla="*/ 62829 h 966719"/>
              <a:gd name="connsiteX29" fmla="*/ 483476 w 4056993"/>
              <a:gd name="connsiteY29" fmla="*/ 52319 h 966719"/>
              <a:gd name="connsiteX30" fmla="*/ 420414 w 4056993"/>
              <a:gd name="connsiteY30" fmla="*/ 41809 h 966719"/>
              <a:gd name="connsiteX31" fmla="*/ 294290 w 4056993"/>
              <a:gd name="connsiteY31" fmla="*/ 31298 h 966719"/>
              <a:gd name="connsiteX32" fmla="*/ 94593 w 4056993"/>
              <a:gd name="connsiteY32" fmla="*/ 31298 h 966719"/>
              <a:gd name="connsiteX33" fmla="*/ 63062 w 4056993"/>
              <a:gd name="connsiteY33" fmla="*/ 73340 h 966719"/>
              <a:gd name="connsiteX34" fmla="*/ 42041 w 4056993"/>
              <a:gd name="connsiteY34" fmla="*/ 146912 h 966719"/>
              <a:gd name="connsiteX35" fmla="*/ 31531 w 4056993"/>
              <a:gd name="connsiteY35" fmla="*/ 178443 h 966719"/>
              <a:gd name="connsiteX36" fmla="*/ 10510 w 4056993"/>
              <a:gd name="connsiteY36" fmla="*/ 325588 h 966719"/>
              <a:gd name="connsiteX37" fmla="*/ 0 w 4056993"/>
              <a:gd name="connsiteY37" fmla="*/ 367629 h 966719"/>
              <a:gd name="connsiteX38" fmla="*/ 10510 w 4056993"/>
              <a:gd name="connsiteY38" fmla="*/ 703960 h 966719"/>
              <a:gd name="connsiteX39" fmla="*/ 21021 w 4056993"/>
              <a:gd name="connsiteY39" fmla="*/ 746002 h 966719"/>
              <a:gd name="connsiteX40" fmla="*/ 52552 w 4056993"/>
              <a:gd name="connsiteY40" fmla="*/ 788043 h 966719"/>
              <a:gd name="connsiteX41" fmla="*/ 63062 w 4056993"/>
              <a:gd name="connsiteY41" fmla="*/ 819574 h 966719"/>
              <a:gd name="connsiteX42" fmla="*/ 126124 w 4056993"/>
              <a:gd name="connsiteY42" fmla="*/ 872126 h 966719"/>
              <a:gd name="connsiteX43" fmla="*/ 220717 w 4056993"/>
              <a:gd name="connsiteY43" fmla="*/ 851105 h 966719"/>
              <a:gd name="connsiteX44" fmla="*/ 294290 w 4056993"/>
              <a:gd name="connsiteY44" fmla="*/ 861615 h 966719"/>
              <a:gd name="connsiteX45" fmla="*/ 325821 w 4056993"/>
              <a:gd name="connsiteY45" fmla="*/ 872126 h 966719"/>
              <a:gd name="connsiteX46" fmla="*/ 399393 w 4056993"/>
              <a:gd name="connsiteY46" fmla="*/ 893146 h 966719"/>
              <a:gd name="connsiteX47" fmla="*/ 525517 w 4056993"/>
              <a:gd name="connsiteY47" fmla="*/ 882636 h 966719"/>
              <a:gd name="connsiteX48" fmla="*/ 557048 w 4056993"/>
              <a:gd name="connsiteY48" fmla="*/ 872126 h 966719"/>
              <a:gd name="connsiteX49" fmla="*/ 662152 w 4056993"/>
              <a:gd name="connsiteY49" fmla="*/ 882636 h 966719"/>
              <a:gd name="connsiteX50" fmla="*/ 756745 w 4056993"/>
              <a:gd name="connsiteY50" fmla="*/ 935188 h 966719"/>
              <a:gd name="connsiteX51" fmla="*/ 809297 w 4056993"/>
              <a:gd name="connsiteY51" fmla="*/ 956209 h 966719"/>
              <a:gd name="connsiteX52" fmla="*/ 977462 w 4056993"/>
              <a:gd name="connsiteY52" fmla="*/ 924677 h 966719"/>
              <a:gd name="connsiteX53" fmla="*/ 1103586 w 4056993"/>
              <a:gd name="connsiteY53" fmla="*/ 872126 h 966719"/>
              <a:gd name="connsiteX54" fmla="*/ 1229710 w 4056993"/>
              <a:gd name="connsiteY54" fmla="*/ 882636 h 966719"/>
              <a:gd name="connsiteX55" fmla="*/ 1271752 w 4056993"/>
              <a:gd name="connsiteY55" fmla="*/ 893146 h 966719"/>
              <a:gd name="connsiteX56" fmla="*/ 1460938 w 4056993"/>
              <a:gd name="connsiteY56" fmla="*/ 882636 h 966719"/>
              <a:gd name="connsiteX57" fmla="*/ 1692166 w 4056993"/>
              <a:gd name="connsiteY57" fmla="*/ 882636 h 966719"/>
              <a:gd name="connsiteX58" fmla="*/ 1755228 w 4056993"/>
              <a:gd name="connsiteY58" fmla="*/ 903657 h 966719"/>
              <a:gd name="connsiteX59" fmla="*/ 1839310 w 4056993"/>
              <a:gd name="connsiteY59" fmla="*/ 935188 h 966719"/>
              <a:gd name="connsiteX60" fmla="*/ 1954924 w 4056993"/>
              <a:gd name="connsiteY60" fmla="*/ 966719 h 966719"/>
              <a:gd name="connsiteX61" fmla="*/ 2165131 w 4056993"/>
              <a:gd name="connsiteY61" fmla="*/ 956209 h 966719"/>
              <a:gd name="connsiteX62" fmla="*/ 2207172 w 4056993"/>
              <a:gd name="connsiteY62" fmla="*/ 935188 h 966719"/>
              <a:gd name="connsiteX63" fmla="*/ 2270235 w 4056993"/>
              <a:gd name="connsiteY63" fmla="*/ 924677 h 966719"/>
              <a:gd name="connsiteX64" fmla="*/ 2312276 w 4056993"/>
              <a:gd name="connsiteY64" fmla="*/ 914167 h 966719"/>
              <a:gd name="connsiteX65" fmla="*/ 2343807 w 4056993"/>
              <a:gd name="connsiteY65" fmla="*/ 903657 h 966719"/>
              <a:gd name="connsiteX66" fmla="*/ 2438400 w 4056993"/>
              <a:gd name="connsiteY66" fmla="*/ 893146 h 966719"/>
              <a:gd name="connsiteX67" fmla="*/ 2606566 w 4056993"/>
              <a:gd name="connsiteY67" fmla="*/ 903657 h 966719"/>
              <a:gd name="connsiteX68" fmla="*/ 2680138 w 4056993"/>
              <a:gd name="connsiteY68" fmla="*/ 935188 h 966719"/>
              <a:gd name="connsiteX69" fmla="*/ 2711669 w 4056993"/>
              <a:gd name="connsiteY69" fmla="*/ 945698 h 966719"/>
              <a:gd name="connsiteX70" fmla="*/ 2774731 w 4056993"/>
              <a:gd name="connsiteY70" fmla="*/ 924677 h 966719"/>
              <a:gd name="connsiteX71" fmla="*/ 2879835 w 4056993"/>
              <a:gd name="connsiteY71" fmla="*/ 893146 h 966719"/>
              <a:gd name="connsiteX72" fmla="*/ 2984938 w 4056993"/>
              <a:gd name="connsiteY72" fmla="*/ 840595 h 966719"/>
              <a:gd name="connsiteX73" fmla="*/ 3142593 w 4056993"/>
              <a:gd name="connsiteY73" fmla="*/ 851105 h 966719"/>
              <a:gd name="connsiteX74" fmla="*/ 3184635 w 4056993"/>
              <a:gd name="connsiteY74" fmla="*/ 861615 h 966719"/>
              <a:gd name="connsiteX75" fmla="*/ 3300248 w 4056993"/>
              <a:gd name="connsiteY75" fmla="*/ 840595 h 966719"/>
              <a:gd name="connsiteX76" fmla="*/ 3342290 w 4056993"/>
              <a:gd name="connsiteY76" fmla="*/ 819574 h 966719"/>
              <a:gd name="connsiteX77" fmla="*/ 3394841 w 4056993"/>
              <a:gd name="connsiteY77" fmla="*/ 788043 h 966719"/>
              <a:gd name="connsiteX78" fmla="*/ 3510455 w 4056993"/>
              <a:gd name="connsiteY78" fmla="*/ 798553 h 966719"/>
              <a:gd name="connsiteX79" fmla="*/ 3552497 w 4056993"/>
              <a:gd name="connsiteY79" fmla="*/ 809064 h 966719"/>
              <a:gd name="connsiteX80" fmla="*/ 3699641 w 4056993"/>
              <a:gd name="connsiteY80" fmla="*/ 788043 h 966719"/>
              <a:gd name="connsiteX81" fmla="*/ 3920359 w 4056993"/>
              <a:gd name="connsiteY81" fmla="*/ 788043 h 966719"/>
              <a:gd name="connsiteX82" fmla="*/ 3983421 w 4056993"/>
              <a:gd name="connsiteY82" fmla="*/ 724981 h 966719"/>
              <a:gd name="connsiteX83" fmla="*/ 4014952 w 4056993"/>
              <a:gd name="connsiteY83" fmla="*/ 651409 h 966719"/>
              <a:gd name="connsiteX84" fmla="*/ 4035972 w 4056993"/>
              <a:gd name="connsiteY84" fmla="*/ 609367 h 966719"/>
              <a:gd name="connsiteX85" fmla="*/ 4056993 w 4056993"/>
              <a:gd name="connsiteY85" fmla="*/ 535795 h 966719"/>
              <a:gd name="connsiteX86" fmla="*/ 4046483 w 4056993"/>
              <a:gd name="connsiteY86" fmla="*/ 346609 h 966719"/>
              <a:gd name="connsiteX87" fmla="*/ 4035972 w 4056993"/>
              <a:gd name="connsiteY87" fmla="*/ 315077 h 966719"/>
              <a:gd name="connsiteX88" fmla="*/ 3972910 w 4056993"/>
              <a:gd name="connsiteY88" fmla="*/ 294057 h 966719"/>
              <a:gd name="connsiteX89" fmla="*/ 3899338 w 4056993"/>
              <a:gd name="connsiteY89" fmla="*/ 273036 h 966719"/>
              <a:gd name="connsiteX90" fmla="*/ 3846786 w 4056993"/>
              <a:gd name="connsiteY90" fmla="*/ 283546 h 966719"/>
              <a:gd name="connsiteX91" fmla="*/ 3804745 w 4056993"/>
              <a:gd name="connsiteY91" fmla="*/ 315077 h 966719"/>
              <a:gd name="connsiteX92" fmla="*/ 3741683 w 4056993"/>
              <a:gd name="connsiteY92" fmla="*/ 346609 h 966719"/>
              <a:gd name="connsiteX93" fmla="*/ 3720662 w 4056993"/>
              <a:gd name="connsiteY93" fmla="*/ 315077 h 966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4056993" h="966719">
                <a:moveTo>
                  <a:pt x="3846786" y="294057"/>
                </a:moveTo>
                <a:lnTo>
                  <a:pt x="3426372" y="304567"/>
                </a:lnTo>
                <a:cubicBezTo>
                  <a:pt x="3391191" y="305974"/>
                  <a:pt x="3356478" y="315077"/>
                  <a:pt x="3321269" y="315077"/>
                </a:cubicBezTo>
                <a:cubicBezTo>
                  <a:pt x="3223110" y="315077"/>
                  <a:pt x="3125076" y="308070"/>
                  <a:pt x="3026979" y="304567"/>
                </a:cubicBezTo>
                <a:cubicBezTo>
                  <a:pt x="2963917" y="308070"/>
                  <a:pt x="2900693" y="309359"/>
                  <a:pt x="2837793" y="315077"/>
                </a:cubicBezTo>
                <a:cubicBezTo>
                  <a:pt x="2823407" y="316385"/>
                  <a:pt x="2810197" y="325588"/>
                  <a:pt x="2795752" y="325588"/>
                </a:cubicBezTo>
                <a:cubicBezTo>
                  <a:pt x="2760543" y="325588"/>
                  <a:pt x="2725683" y="318581"/>
                  <a:pt x="2690648" y="315077"/>
                </a:cubicBezTo>
                <a:cubicBezTo>
                  <a:pt x="2680138" y="311574"/>
                  <a:pt x="2669026" y="309522"/>
                  <a:pt x="2659117" y="304567"/>
                </a:cubicBezTo>
                <a:cubicBezTo>
                  <a:pt x="2647819" y="298918"/>
                  <a:pt x="2639197" y="288522"/>
                  <a:pt x="2627586" y="283546"/>
                </a:cubicBezTo>
                <a:cubicBezTo>
                  <a:pt x="2614309" y="277856"/>
                  <a:pt x="2599434" y="277004"/>
                  <a:pt x="2585545" y="273036"/>
                </a:cubicBezTo>
                <a:cubicBezTo>
                  <a:pt x="2574892" y="269992"/>
                  <a:pt x="2564524" y="266029"/>
                  <a:pt x="2554014" y="262526"/>
                </a:cubicBezTo>
                <a:cubicBezTo>
                  <a:pt x="2408175" y="280755"/>
                  <a:pt x="2457711" y="279373"/>
                  <a:pt x="2238703" y="262526"/>
                </a:cubicBezTo>
                <a:cubicBezTo>
                  <a:pt x="2216228" y="260797"/>
                  <a:pt x="2187116" y="247786"/>
                  <a:pt x="2165131" y="241505"/>
                </a:cubicBezTo>
                <a:cubicBezTo>
                  <a:pt x="2151242" y="237537"/>
                  <a:pt x="2136979" y="234963"/>
                  <a:pt x="2123090" y="230995"/>
                </a:cubicBezTo>
                <a:cubicBezTo>
                  <a:pt x="2112437" y="227951"/>
                  <a:pt x="2102307" y="223171"/>
                  <a:pt x="2091559" y="220484"/>
                </a:cubicBezTo>
                <a:cubicBezTo>
                  <a:pt x="2074228" y="216151"/>
                  <a:pt x="2056446" y="213849"/>
                  <a:pt x="2039007" y="209974"/>
                </a:cubicBezTo>
                <a:cubicBezTo>
                  <a:pt x="2024906" y="206841"/>
                  <a:pt x="2011384" y="200338"/>
                  <a:pt x="1996966" y="199464"/>
                </a:cubicBezTo>
                <a:cubicBezTo>
                  <a:pt x="1895492" y="193314"/>
                  <a:pt x="1793766" y="192457"/>
                  <a:pt x="1692166" y="188953"/>
                </a:cubicBezTo>
                <a:cubicBezTo>
                  <a:pt x="1681656" y="185450"/>
                  <a:pt x="1670921" y="182558"/>
                  <a:pt x="1660635" y="178443"/>
                </a:cubicBezTo>
                <a:cubicBezTo>
                  <a:pt x="1635862" y="168534"/>
                  <a:pt x="1612374" y="155349"/>
                  <a:pt x="1587062" y="146912"/>
                </a:cubicBezTo>
                <a:cubicBezTo>
                  <a:pt x="1570114" y="141263"/>
                  <a:pt x="1551841" y="140735"/>
                  <a:pt x="1534510" y="136402"/>
                </a:cubicBezTo>
                <a:cubicBezTo>
                  <a:pt x="1523762" y="133715"/>
                  <a:pt x="1513794" y="128294"/>
                  <a:pt x="1502979" y="125891"/>
                </a:cubicBezTo>
                <a:cubicBezTo>
                  <a:pt x="1482176" y="121268"/>
                  <a:pt x="1460814" y="119560"/>
                  <a:pt x="1439917" y="115381"/>
                </a:cubicBezTo>
                <a:cubicBezTo>
                  <a:pt x="1425753" y="112548"/>
                  <a:pt x="1411890" y="108374"/>
                  <a:pt x="1397876" y="104871"/>
                </a:cubicBezTo>
                <a:cubicBezTo>
                  <a:pt x="1362841" y="108374"/>
                  <a:pt x="1327981" y="115381"/>
                  <a:pt x="1292772" y="115381"/>
                </a:cubicBezTo>
                <a:cubicBezTo>
                  <a:pt x="1253361" y="115381"/>
                  <a:pt x="1179845" y="105542"/>
                  <a:pt x="1135117" y="94360"/>
                </a:cubicBezTo>
                <a:cubicBezTo>
                  <a:pt x="1124369" y="91673"/>
                  <a:pt x="1114096" y="87353"/>
                  <a:pt x="1103586" y="83850"/>
                </a:cubicBezTo>
                <a:cubicBezTo>
                  <a:pt x="1093076" y="76843"/>
                  <a:pt x="1084363" y="65669"/>
                  <a:pt x="1072055" y="62829"/>
                </a:cubicBezTo>
                <a:cubicBezTo>
                  <a:pt x="976285" y="40728"/>
                  <a:pt x="813436" y="59297"/>
                  <a:pt x="735724" y="62829"/>
                </a:cubicBezTo>
                <a:cubicBezTo>
                  <a:pt x="651641" y="59326"/>
                  <a:pt x="567445" y="57917"/>
                  <a:pt x="483476" y="52319"/>
                </a:cubicBezTo>
                <a:cubicBezTo>
                  <a:pt x="462213" y="50901"/>
                  <a:pt x="441594" y="44162"/>
                  <a:pt x="420414" y="41809"/>
                </a:cubicBezTo>
                <a:cubicBezTo>
                  <a:pt x="378485" y="37150"/>
                  <a:pt x="336331" y="34802"/>
                  <a:pt x="294290" y="31298"/>
                </a:cubicBezTo>
                <a:cubicBezTo>
                  <a:pt x="221369" y="6992"/>
                  <a:pt x="213524" y="0"/>
                  <a:pt x="94593" y="31298"/>
                </a:cubicBezTo>
                <a:cubicBezTo>
                  <a:pt x="77652" y="35756"/>
                  <a:pt x="73572" y="59326"/>
                  <a:pt x="63062" y="73340"/>
                </a:cubicBezTo>
                <a:cubicBezTo>
                  <a:pt x="37863" y="148941"/>
                  <a:pt x="68436" y="54531"/>
                  <a:pt x="42041" y="146912"/>
                </a:cubicBezTo>
                <a:cubicBezTo>
                  <a:pt x="38997" y="157565"/>
                  <a:pt x="35034" y="167933"/>
                  <a:pt x="31531" y="178443"/>
                </a:cubicBezTo>
                <a:cubicBezTo>
                  <a:pt x="25071" y="230128"/>
                  <a:pt x="20615" y="275062"/>
                  <a:pt x="10510" y="325588"/>
                </a:cubicBezTo>
                <a:cubicBezTo>
                  <a:pt x="7677" y="339752"/>
                  <a:pt x="3503" y="353615"/>
                  <a:pt x="0" y="367629"/>
                </a:cubicBezTo>
                <a:cubicBezTo>
                  <a:pt x="3503" y="479739"/>
                  <a:pt x="4288" y="591968"/>
                  <a:pt x="10510" y="703960"/>
                </a:cubicBezTo>
                <a:cubicBezTo>
                  <a:pt x="11311" y="718383"/>
                  <a:pt x="14561" y="733082"/>
                  <a:pt x="21021" y="746002"/>
                </a:cubicBezTo>
                <a:cubicBezTo>
                  <a:pt x="28855" y="761670"/>
                  <a:pt x="42042" y="774029"/>
                  <a:pt x="52552" y="788043"/>
                </a:cubicBezTo>
                <a:cubicBezTo>
                  <a:pt x="56055" y="798553"/>
                  <a:pt x="56917" y="810356"/>
                  <a:pt x="63062" y="819574"/>
                </a:cubicBezTo>
                <a:cubicBezTo>
                  <a:pt x="79247" y="843851"/>
                  <a:pt x="102858" y="856615"/>
                  <a:pt x="126124" y="872126"/>
                </a:cubicBezTo>
                <a:cubicBezTo>
                  <a:pt x="158641" y="861286"/>
                  <a:pt x="183718" y="851105"/>
                  <a:pt x="220717" y="851105"/>
                </a:cubicBezTo>
                <a:cubicBezTo>
                  <a:pt x="245490" y="851105"/>
                  <a:pt x="269766" y="858112"/>
                  <a:pt x="294290" y="861615"/>
                </a:cubicBezTo>
                <a:cubicBezTo>
                  <a:pt x="304800" y="865119"/>
                  <a:pt x="315168" y="869082"/>
                  <a:pt x="325821" y="872126"/>
                </a:cubicBezTo>
                <a:cubicBezTo>
                  <a:pt x="418229" y="898529"/>
                  <a:pt x="323772" y="867940"/>
                  <a:pt x="399393" y="893146"/>
                </a:cubicBezTo>
                <a:cubicBezTo>
                  <a:pt x="441434" y="889643"/>
                  <a:pt x="483700" y="888211"/>
                  <a:pt x="525517" y="882636"/>
                </a:cubicBezTo>
                <a:cubicBezTo>
                  <a:pt x="536499" y="881172"/>
                  <a:pt x="545969" y="872126"/>
                  <a:pt x="557048" y="872126"/>
                </a:cubicBezTo>
                <a:cubicBezTo>
                  <a:pt x="592257" y="872126"/>
                  <a:pt x="627117" y="879133"/>
                  <a:pt x="662152" y="882636"/>
                </a:cubicBezTo>
                <a:cubicBezTo>
                  <a:pt x="700056" y="905378"/>
                  <a:pt x="717970" y="917955"/>
                  <a:pt x="756745" y="935188"/>
                </a:cubicBezTo>
                <a:cubicBezTo>
                  <a:pt x="773986" y="942851"/>
                  <a:pt x="791780" y="949202"/>
                  <a:pt x="809297" y="956209"/>
                </a:cubicBezTo>
                <a:cubicBezTo>
                  <a:pt x="846282" y="952510"/>
                  <a:pt x="937741" y="951158"/>
                  <a:pt x="977462" y="924677"/>
                </a:cubicBezTo>
                <a:cubicBezTo>
                  <a:pt x="1058256" y="870815"/>
                  <a:pt x="1015604" y="886789"/>
                  <a:pt x="1103586" y="872126"/>
                </a:cubicBezTo>
                <a:cubicBezTo>
                  <a:pt x="1145627" y="875629"/>
                  <a:pt x="1187849" y="877404"/>
                  <a:pt x="1229710" y="882636"/>
                </a:cubicBezTo>
                <a:cubicBezTo>
                  <a:pt x="1244044" y="884428"/>
                  <a:pt x="1257307" y="893146"/>
                  <a:pt x="1271752" y="893146"/>
                </a:cubicBezTo>
                <a:cubicBezTo>
                  <a:pt x="1334911" y="893146"/>
                  <a:pt x="1397876" y="886139"/>
                  <a:pt x="1460938" y="882636"/>
                </a:cubicBezTo>
                <a:cubicBezTo>
                  <a:pt x="1555517" y="835345"/>
                  <a:pt x="1504470" y="851353"/>
                  <a:pt x="1692166" y="882636"/>
                </a:cubicBezTo>
                <a:cubicBezTo>
                  <a:pt x="1714022" y="886279"/>
                  <a:pt x="1734207" y="896650"/>
                  <a:pt x="1755228" y="903657"/>
                </a:cubicBezTo>
                <a:cubicBezTo>
                  <a:pt x="1848947" y="934897"/>
                  <a:pt x="1701051" y="884911"/>
                  <a:pt x="1839310" y="935188"/>
                </a:cubicBezTo>
                <a:cubicBezTo>
                  <a:pt x="1904503" y="958895"/>
                  <a:pt x="1892590" y="954253"/>
                  <a:pt x="1954924" y="966719"/>
                </a:cubicBezTo>
                <a:cubicBezTo>
                  <a:pt x="2024993" y="963216"/>
                  <a:pt x="2095516" y="964911"/>
                  <a:pt x="2165131" y="956209"/>
                </a:cubicBezTo>
                <a:cubicBezTo>
                  <a:pt x="2180678" y="954266"/>
                  <a:pt x="2192165" y="939690"/>
                  <a:pt x="2207172" y="935188"/>
                </a:cubicBezTo>
                <a:cubicBezTo>
                  <a:pt x="2227584" y="929064"/>
                  <a:pt x="2249338" y="928856"/>
                  <a:pt x="2270235" y="924677"/>
                </a:cubicBezTo>
                <a:cubicBezTo>
                  <a:pt x="2284399" y="921844"/>
                  <a:pt x="2298387" y="918135"/>
                  <a:pt x="2312276" y="914167"/>
                </a:cubicBezTo>
                <a:cubicBezTo>
                  <a:pt x="2322929" y="911123"/>
                  <a:pt x="2332879" y="905478"/>
                  <a:pt x="2343807" y="903657"/>
                </a:cubicBezTo>
                <a:cubicBezTo>
                  <a:pt x="2375100" y="898441"/>
                  <a:pt x="2406869" y="896650"/>
                  <a:pt x="2438400" y="893146"/>
                </a:cubicBezTo>
                <a:cubicBezTo>
                  <a:pt x="2494455" y="896650"/>
                  <a:pt x="2550710" y="897777"/>
                  <a:pt x="2606566" y="903657"/>
                </a:cubicBezTo>
                <a:cubicBezTo>
                  <a:pt x="2628351" y="905950"/>
                  <a:pt x="2662991" y="927839"/>
                  <a:pt x="2680138" y="935188"/>
                </a:cubicBezTo>
                <a:cubicBezTo>
                  <a:pt x="2690321" y="939552"/>
                  <a:pt x="2701159" y="942195"/>
                  <a:pt x="2711669" y="945698"/>
                </a:cubicBezTo>
                <a:cubicBezTo>
                  <a:pt x="2732690" y="938691"/>
                  <a:pt x="2753235" y="930051"/>
                  <a:pt x="2774731" y="924677"/>
                </a:cubicBezTo>
                <a:cubicBezTo>
                  <a:pt x="2804907" y="917133"/>
                  <a:pt x="2854244" y="905941"/>
                  <a:pt x="2879835" y="893146"/>
                </a:cubicBezTo>
                <a:cubicBezTo>
                  <a:pt x="3004969" y="830579"/>
                  <a:pt x="2889769" y="864387"/>
                  <a:pt x="2984938" y="840595"/>
                </a:cubicBezTo>
                <a:cubicBezTo>
                  <a:pt x="3037490" y="844098"/>
                  <a:pt x="3090214" y="845592"/>
                  <a:pt x="3142593" y="851105"/>
                </a:cubicBezTo>
                <a:cubicBezTo>
                  <a:pt x="3156959" y="852617"/>
                  <a:pt x="3170190" y="861615"/>
                  <a:pt x="3184635" y="861615"/>
                </a:cubicBezTo>
                <a:cubicBezTo>
                  <a:pt x="3222294" y="861615"/>
                  <a:pt x="3263452" y="849794"/>
                  <a:pt x="3300248" y="840595"/>
                </a:cubicBezTo>
                <a:cubicBezTo>
                  <a:pt x="3314262" y="833588"/>
                  <a:pt x="3328594" y="827183"/>
                  <a:pt x="3342290" y="819574"/>
                </a:cubicBezTo>
                <a:cubicBezTo>
                  <a:pt x="3360147" y="809653"/>
                  <a:pt x="3374571" y="790577"/>
                  <a:pt x="3394841" y="788043"/>
                </a:cubicBezTo>
                <a:cubicBezTo>
                  <a:pt x="3433239" y="783243"/>
                  <a:pt x="3471917" y="795050"/>
                  <a:pt x="3510455" y="798553"/>
                </a:cubicBezTo>
                <a:cubicBezTo>
                  <a:pt x="3524469" y="802057"/>
                  <a:pt x="3538052" y="809064"/>
                  <a:pt x="3552497" y="809064"/>
                </a:cubicBezTo>
                <a:cubicBezTo>
                  <a:pt x="3624178" y="809064"/>
                  <a:pt x="3643050" y="802190"/>
                  <a:pt x="3699641" y="788043"/>
                </a:cubicBezTo>
                <a:cubicBezTo>
                  <a:pt x="3786155" y="795908"/>
                  <a:pt x="3835132" y="807711"/>
                  <a:pt x="3920359" y="788043"/>
                </a:cubicBezTo>
                <a:cubicBezTo>
                  <a:pt x="3946294" y="782058"/>
                  <a:pt x="3972283" y="742802"/>
                  <a:pt x="3983421" y="724981"/>
                </a:cubicBezTo>
                <a:cubicBezTo>
                  <a:pt x="4015103" y="674289"/>
                  <a:pt x="3995450" y="696913"/>
                  <a:pt x="4014952" y="651409"/>
                </a:cubicBezTo>
                <a:cubicBezTo>
                  <a:pt x="4021124" y="637008"/>
                  <a:pt x="4029800" y="623768"/>
                  <a:pt x="4035972" y="609367"/>
                </a:cubicBezTo>
                <a:cubicBezTo>
                  <a:pt x="4045022" y="588251"/>
                  <a:pt x="4051657" y="557138"/>
                  <a:pt x="4056993" y="535795"/>
                </a:cubicBezTo>
                <a:cubicBezTo>
                  <a:pt x="4053490" y="472733"/>
                  <a:pt x="4052471" y="409484"/>
                  <a:pt x="4046483" y="346609"/>
                </a:cubicBezTo>
                <a:cubicBezTo>
                  <a:pt x="4045433" y="335580"/>
                  <a:pt x="4044988" y="321517"/>
                  <a:pt x="4035972" y="315077"/>
                </a:cubicBezTo>
                <a:cubicBezTo>
                  <a:pt x="4017942" y="302198"/>
                  <a:pt x="3994406" y="299431"/>
                  <a:pt x="3972910" y="294057"/>
                </a:cubicBezTo>
                <a:cubicBezTo>
                  <a:pt x="3920121" y="280859"/>
                  <a:pt x="3944573" y="288114"/>
                  <a:pt x="3899338" y="273036"/>
                </a:cubicBezTo>
                <a:cubicBezTo>
                  <a:pt x="3881821" y="276539"/>
                  <a:pt x="3863111" y="276291"/>
                  <a:pt x="3846786" y="283546"/>
                </a:cubicBezTo>
                <a:cubicBezTo>
                  <a:pt x="3830779" y="290660"/>
                  <a:pt x="3818999" y="304895"/>
                  <a:pt x="3804745" y="315077"/>
                </a:cubicBezTo>
                <a:cubicBezTo>
                  <a:pt x="3769089" y="340546"/>
                  <a:pt x="3780730" y="333592"/>
                  <a:pt x="3741683" y="346609"/>
                </a:cubicBezTo>
                <a:lnTo>
                  <a:pt x="3720662" y="315077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олилиния 9"/>
          <p:cNvSpPr/>
          <p:nvPr/>
        </p:nvSpPr>
        <p:spPr>
          <a:xfrm>
            <a:off x="2141739" y="2878173"/>
            <a:ext cx="5131420" cy="959889"/>
          </a:xfrm>
          <a:custGeom>
            <a:avLst/>
            <a:gdLst>
              <a:gd name="connsiteX0" fmla="*/ 107475 w 5131420"/>
              <a:gd name="connsiteY0" fmla="*/ 768917 h 959889"/>
              <a:gd name="connsiteX1" fmla="*/ 223089 w 5131420"/>
              <a:gd name="connsiteY1" fmla="*/ 821468 h 959889"/>
              <a:gd name="connsiteX2" fmla="*/ 349213 w 5131420"/>
              <a:gd name="connsiteY2" fmla="*/ 842489 h 959889"/>
              <a:gd name="connsiteX3" fmla="*/ 496358 w 5131420"/>
              <a:gd name="connsiteY3" fmla="*/ 863510 h 959889"/>
              <a:gd name="connsiteX4" fmla="*/ 1042895 w 5131420"/>
              <a:gd name="connsiteY4" fmla="*/ 852999 h 959889"/>
              <a:gd name="connsiteX5" fmla="*/ 1084937 w 5131420"/>
              <a:gd name="connsiteY5" fmla="*/ 842489 h 959889"/>
              <a:gd name="connsiteX6" fmla="*/ 1232082 w 5131420"/>
              <a:gd name="connsiteY6" fmla="*/ 852999 h 959889"/>
              <a:gd name="connsiteX7" fmla="*/ 1326675 w 5131420"/>
              <a:gd name="connsiteY7" fmla="*/ 874020 h 959889"/>
              <a:gd name="connsiteX8" fmla="*/ 1452799 w 5131420"/>
              <a:gd name="connsiteY8" fmla="*/ 916061 h 959889"/>
              <a:gd name="connsiteX9" fmla="*/ 1599944 w 5131420"/>
              <a:gd name="connsiteY9" fmla="*/ 926572 h 959889"/>
              <a:gd name="connsiteX10" fmla="*/ 1747089 w 5131420"/>
              <a:gd name="connsiteY10" fmla="*/ 947593 h 959889"/>
              <a:gd name="connsiteX11" fmla="*/ 1831171 w 5131420"/>
              <a:gd name="connsiteY11" fmla="*/ 958103 h 959889"/>
              <a:gd name="connsiteX12" fmla="*/ 2367199 w 5131420"/>
              <a:gd name="connsiteY12" fmla="*/ 947593 h 959889"/>
              <a:gd name="connsiteX13" fmla="*/ 2440771 w 5131420"/>
              <a:gd name="connsiteY13" fmla="*/ 916061 h 959889"/>
              <a:gd name="connsiteX14" fmla="*/ 2535364 w 5131420"/>
              <a:gd name="connsiteY14" fmla="*/ 895041 h 959889"/>
              <a:gd name="connsiteX15" fmla="*/ 2640468 w 5131420"/>
              <a:gd name="connsiteY15" fmla="*/ 852999 h 959889"/>
              <a:gd name="connsiteX16" fmla="*/ 2766592 w 5131420"/>
              <a:gd name="connsiteY16" fmla="*/ 831979 h 959889"/>
              <a:gd name="connsiteX17" fmla="*/ 2819144 w 5131420"/>
              <a:gd name="connsiteY17" fmla="*/ 821468 h 959889"/>
              <a:gd name="connsiteX18" fmla="*/ 3397213 w 5131420"/>
              <a:gd name="connsiteY18" fmla="*/ 831979 h 959889"/>
              <a:gd name="connsiteX19" fmla="*/ 3470785 w 5131420"/>
              <a:gd name="connsiteY19" fmla="*/ 842489 h 959889"/>
              <a:gd name="connsiteX20" fmla="*/ 3586399 w 5131420"/>
              <a:gd name="connsiteY20" fmla="*/ 863510 h 959889"/>
              <a:gd name="connsiteX21" fmla="*/ 3659971 w 5131420"/>
              <a:gd name="connsiteY21" fmla="*/ 874020 h 959889"/>
              <a:gd name="connsiteX22" fmla="*/ 4080385 w 5131420"/>
              <a:gd name="connsiteY22" fmla="*/ 852999 h 959889"/>
              <a:gd name="connsiteX23" fmla="*/ 4164468 w 5131420"/>
              <a:gd name="connsiteY23" fmla="*/ 810958 h 959889"/>
              <a:gd name="connsiteX24" fmla="*/ 4248551 w 5131420"/>
              <a:gd name="connsiteY24" fmla="*/ 789937 h 959889"/>
              <a:gd name="connsiteX25" fmla="*/ 4301102 w 5131420"/>
              <a:gd name="connsiteY25" fmla="*/ 768917 h 959889"/>
              <a:gd name="connsiteX26" fmla="*/ 4416716 w 5131420"/>
              <a:gd name="connsiteY26" fmla="*/ 747896 h 959889"/>
              <a:gd name="connsiteX27" fmla="*/ 4826620 w 5131420"/>
              <a:gd name="connsiteY27" fmla="*/ 737386 h 959889"/>
              <a:gd name="connsiteX28" fmla="*/ 4858151 w 5131420"/>
              <a:gd name="connsiteY28" fmla="*/ 716365 h 959889"/>
              <a:gd name="connsiteX29" fmla="*/ 4889682 w 5131420"/>
              <a:gd name="connsiteY29" fmla="*/ 705855 h 959889"/>
              <a:gd name="connsiteX30" fmla="*/ 4963254 w 5131420"/>
              <a:gd name="connsiteY30" fmla="*/ 611261 h 959889"/>
              <a:gd name="connsiteX31" fmla="*/ 5047337 w 5131420"/>
              <a:gd name="connsiteY31" fmla="*/ 495648 h 959889"/>
              <a:gd name="connsiteX32" fmla="*/ 5099889 w 5131420"/>
              <a:gd name="connsiteY32" fmla="*/ 401055 h 959889"/>
              <a:gd name="connsiteX33" fmla="*/ 5110399 w 5131420"/>
              <a:gd name="connsiteY33" fmla="*/ 337993 h 959889"/>
              <a:gd name="connsiteX34" fmla="*/ 5120909 w 5131420"/>
              <a:gd name="connsiteY34" fmla="*/ 295951 h 959889"/>
              <a:gd name="connsiteX35" fmla="*/ 5131420 w 5131420"/>
              <a:gd name="connsiteY35" fmla="*/ 222379 h 959889"/>
              <a:gd name="connsiteX36" fmla="*/ 5120909 w 5131420"/>
              <a:gd name="connsiteY36" fmla="*/ 117275 h 959889"/>
              <a:gd name="connsiteX37" fmla="*/ 5068358 w 5131420"/>
              <a:gd name="connsiteY37" fmla="*/ 75234 h 959889"/>
              <a:gd name="connsiteX38" fmla="*/ 5026316 w 5131420"/>
              <a:gd name="connsiteY38" fmla="*/ 54213 h 959889"/>
              <a:gd name="connsiteX39" fmla="*/ 4353654 w 5131420"/>
              <a:gd name="connsiteY39" fmla="*/ 75234 h 959889"/>
              <a:gd name="connsiteX40" fmla="*/ 4322123 w 5131420"/>
              <a:gd name="connsiteY40" fmla="*/ 96255 h 959889"/>
              <a:gd name="connsiteX41" fmla="*/ 4290592 w 5131420"/>
              <a:gd name="connsiteY41" fmla="*/ 106765 h 959889"/>
              <a:gd name="connsiteX42" fmla="*/ 4217020 w 5131420"/>
              <a:gd name="connsiteY42" fmla="*/ 138296 h 959889"/>
              <a:gd name="connsiteX43" fmla="*/ 3964771 w 5131420"/>
              <a:gd name="connsiteY43" fmla="*/ 127786 h 959889"/>
              <a:gd name="connsiteX44" fmla="*/ 3901709 w 5131420"/>
              <a:gd name="connsiteY44" fmla="*/ 106765 h 959889"/>
              <a:gd name="connsiteX45" fmla="*/ 3807116 w 5131420"/>
              <a:gd name="connsiteY45" fmla="*/ 75234 h 959889"/>
              <a:gd name="connsiteX46" fmla="*/ 3691502 w 5131420"/>
              <a:gd name="connsiteY46" fmla="*/ 54213 h 959889"/>
              <a:gd name="connsiteX47" fmla="*/ 3334151 w 5131420"/>
              <a:gd name="connsiteY47" fmla="*/ 43703 h 959889"/>
              <a:gd name="connsiteX48" fmla="*/ 3050371 w 5131420"/>
              <a:gd name="connsiteY48" fmla="*/ 43703 h 959889"/>
              <a:gd name="connsiteX49" fmla="*/ 2976799 w 5131420"/>
              <a:gd name="connsiteY49" fmla="*/ 75234 h 959889"/>
              <a:gd name="connsiteX50" fmla="*/ 2945268 w 5131420"/>
              <a:gd name="connsiteY50" fmla="*/ 96255 h 959889"/>
              <a:gd name="connsiteX51" fmla="*/ 2892716 w 5131420"/>
              <a:gd name="connsiteY51" fmla="*/ 106765 h 959889"/>
              <a:gd name="connsiteX52" fmla="*/ 2850675 w 5131420"/>
              <a:gd name="connsiteY52" fmla="*/ 127786 h 959889"/>
              <a:gd name="connsiteX53" fmla="*/ 2819144 w 5131420"/>
              <a:gd name="connsiteY53" fmla="*/ 138296 h 959889"/>
              <a:gd name="connsiteX54" fmla="*/ 2787613 w 5131420"/>
              <a:gd name="connsiteY54" fmla="*/ 159317 h 959889"/>
              <a:gd name="connsiteX55" fmla="*/ 2629958 w 5131420"/>
              <a:gd name="connsiteY55" fmla="*/ 148806 h 959889"/>
              <a:gd name="connsiteX56" fmla="*/ 2556385 w 5131420"/>
              <a:gd name="connsiteY56" fmla="*/ 127786 h 959889"/>
              <a:gd name="connsiteX57" fmla="*/ 2493323 w 5131420"/>
              <a:gd name="connsiteY57" fmla="*/ 117275 h 959889"/>
              <a:gd name="connsiteX58" fmla="*/ 2461792 w 5131420"/>
              <a:gd name="connsiteY58" fmla="*/ 106765 h 959889"/>
              <a:gd name="connsiteX59" fmla="*/ 2419751 w 5131420"/>
              <a:gd name="connsiteY59" fmla="*/ 96255 h 959889"/>
              <a:gd name="connsiteX60" fmla="*/ 2356689 w 5131420"/>
              <a:gd name="connsiteY60" fmla="*/ 85744 h 959889"/>
              <a:gd name="connsiteX61" fmla="*/ 2325158 w 5131420"/>
              <a:gd name="connsiteY61" fmla="*/ 75234 h 959889"/>
              <a:gd name="connsiteX62" fmla="*/ 2272606 w 5131420"/>
              <a:gd name="connsiteY62" fmla="*/ 54213 h 959889"/>
              <a:gd name="connsiteX63" fmla="*/ 2167502 w 5131420"/>
              <a:gd name="connsiteY63" fmla="*/ 43703 h 959889"/>
              <a:gd name="connsiteX64" fmla="*/ 1221571 w 5131420"/>
              <a:gd name="connsiteY64" fmla="*/ 43703 h 959889"/>
              <a:gd name="connsiteX65" fmla="*/ 1116468 w 5131420"/>
              <a:gd name="connsiteY65" fmla="*/ 22682 h 959889"/>
              <a:gd name="connsiteX66" fmla="*/ 1011364 w 5131420"/>
              <a:gd name="connsiteY66" fmla="*/ 12172 h 959889"/>
              <a:gd name="connsiteX67" fmla="*/ 611971 w 5131420"/>
              <a:gd name="connsiteY67" fmla="*/ 1661 h 959889"/>
              <a:gd name="connsiteX68" fmla="*/ 422785 w 5131420"/>
              <a:gd name="connsiteY68" fmla="*/ 12172 h 959889"/>
              <a:gd name="connsiteX69" fmla="*/ 349213 w 5131420"/>
              <a:gd name="connsiteY69" fmla="*/ 54213 h 959889"/>
              <a:gd name="connsiteX70" fmla="*/ 317682 w 5131420"/>
              <a:gd name="connsiteY70" fmla="*/ 64724 h 959889"/>
              <a:gd name="connsiteX71" fmla="*/ 275640 w 5131420"/>
              <a:gd name="connsiteY71" fmla="*/ 85744 h 959889"/>
              <a:gd name="connsiteX72" fmla="*/ 96964 w 5131420"/>
              <a:gd name="connsiteY72" fmla="*/ 106765 h 959889"/>
              <a:gd name="connsiteX73" fmla="*/ 33902 w 5131420"/>
              <a:gd name="connsiteY73" fmla="*/ 159317 h 959889"/>
              <a:gd name="connsiteX74" fmla="*/ 23392 w 5131420"/>
              <a:gd name="connsiteY74" fmla="*/ 190848 h 959889"/>
              <a:gd name="connsiteX75" fmla="*/ 12882 w 5131420"/>
              <a:gd name="connsiteY75" fmla="*/ 285441 h 959889"/>
              <a:gd name="connsiteX76" fmla="*/ 2371 w 5131420"/>
              <a:gd name="connsiteY76" fmla="*/ 327482 h 959889"/>
              <a:gd name="connsiteX77" fmla="*/ 12882 w 5131420"/>
              <a:gd name="connsiteY77" fmla="*/ 516668 h 959889"/>
              <a:gd name="connsiteX78" fmla="*/ 54923 w 5131420"/>
              <a:gd name="connsiteY78" fmla="*/ 579730 h 959889"/>
              <a:gd name="connsiteX79" fmla="*/ 139006 w 5131420"/>
              <a:gd name="connsiteY79" fmla="*/ 653303 h 959889"/>
              <a:gd name="connsiteX80" fmla="*/ 170537 w 5131420"/>
              <a:gd name="connsiteY80" fmla="*/ 674324 h 959889"/>
              <a:gd name="connsiteX81" fmla="*/ 202068 w 5131420"/>
              <a:gd name="connsiteY81" fmla="*/ 737386 h 959889"/>
              <a:gd name="connsiteX82" fmla="*/ 202068 w 5131420"/>
              <a:gd name="connsiteY82" fmla="*/ 768917 h 9598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5131420" h="959889">
                <a:moveTo>
                  <a:pt x="107475" y="768917"/>
                </a:moveTo>
                <a:cubicBezTo>
                  <a:pt x="124464" y="777412"/>
                  <a:pt x="189055" y="814661"/>
                  <a:pt x="223089" y="821468"/>
                </a:cubicBezTo>
                <a:cubicBezTo>
                  <a:pt x="264883" y="829827"/>
                  <a:pt x="307172" y="835482"/>
                  <a:pt x="349213" y="842489"/>
                </a:cubicBezTo>
                <a:cubicBezTo>
                  <a:pt x="440125" y="857641"/>
                  <a:pt x="391144" y="850358"/>
                  <a:pt x="496358" y="863510"/>
                </a:cubicBezTo>
                <a:lnTo>
                  <a:pt x="1042895" y="852999"/>
                </a:lnTo>
                <a:cubicBezTo>
                  <a:pt x="1057331" y="852483"/>
                  <a:pt x="1070492" y="842489"/>
                  <a:pt x="1084937" y="842489"/>
                </a:cubicBezTo>
                <a:cubicBezTo>
                  <a:pt x="1134110" y="842489"/>
                  <a:pt x="1183034" y="849496"/>
                  <a:pt x="1232082" y="852999"/>
                </a:cubicBezTo>
                <a:cubicBezTo>
                  <a:pt x="1360729" y="895884"/>
                  <a:pt x="1104768" y="812380"/>
                  <a:pt x="1326675" y="874020"/>
                </a:cubicBezTo>
                <a:cubicBezTo>
                  <a:pt x="1369374" y="885881"/>
                  <a:pt x="1408596" y="912903"/>
                  <a:pt x="1452799" y="916061"/>
                </a:cubicBezTo>
                <a:cubicBezTo>
                  <a:pt x="1501847" y="919565"/>
                  <a:pt x="1551051" y="921333"/>
                  <a:pt x="1599944" y="926572"/>
                </a:cubicBezTo>
                <a:cubicBezTo>
                  <a:pt x="1649208" y="931850"/>
                  <a:pt x="1697925" y="941448"/>
                  <a:pt x="1747089" y="947593"/>
                </a:cubicBezTo>
                <a:lnTo>
                  <a:pt x="1831171" y="958103"/>
                </a:lnTo>
                <a:cubicBezTo>
                  <a:pt x="2009847" y="954600"/>
                  <a:pt x="2188912" y="959889"/>
                  <a:pt x="2367199" y="947593"/>
                </a:cubicBezTo>
                <a:cubicBezTo>
                  <a:pt x="2393817" y="945757"/>
                  <a:pt x="2415696" y="925179"/>
                  <a:pt x="2440771" y="916061"/>
                </a:cubicBezTo>
                <a:cubicBezTo>
                  <a:pt x="2458909" y="909465"/>
                  <a:pt x="2519642" y="898185"/>
                  <a:pt x="2535364" y="895041"/>
                </a:cubicBezTo>
                <a:cubicBezTo>
                  <a:pt x="2575182" y="875132"/>
                  <a:pt x="2593714" y="863389"/>
                  <a:pt x="2640468" y="852999"/>
                </a:cubicBezTo>
                <a:cubicBezTo>
                  <a:pt x="2682074" y="843753"/>
                  <a:pt x="2724799" y="840338"/>
                  <a:pt x="2766592" y="831979"/>
                </a:cubicBezTo>
                <a:lnTo>
                  <a:pt x="2819144" y="821468"/>
                </a:lnTo>
                <a:lnTo>
                  <a:pt x="3397213" y="831979"/>
                </a:lnTo>
                <a:cubicBezTo>
                  <a:pt x="3421973" y="832778"/>
                  <a:pt x="3446300" y="838722"/>
                  <a:pt x="3470785" y="842489"/>
                </a:cubicBezTo>
                <a:cubicBezTo>
                  <a:pt x="3698575" y="877533"/>
                  <a:pt x="3389633" y="830715"/>
                  <a:pt x="3586399" y="863510"/>
                </a:cubicBezTo>
                <a:cubicBezTo>
                  <a:pt x="3610835" y="867583"/>
                  <a:pt x="3635447" y="870517"/>
                  <a:pt x="3659971" y="874020"/>
                </a:cubicBezTo>
                <a:lnTo>
                  <a:pt x="4080385" y="852999"/>
                </a:lnTo>
                <a:cubicBezTo>
                  <a:pt x="4107930" y="851077"/>
                  <a:pt x="4145501" y="820441"/>
                  <a:pt x="4164468" y="810958"/>
                </a:cubicBezTo>
                <a:cubicBezTo>
                  <a:pt x="4192208" y="797088"/>
                  <a:pt x="4218576" y="798930"/>
                  <a:pt x="4248551" y="789937"/>
                </a:cubicBezTo>
                <a:cubicBezTo>
                  <a:pt x="4266622" y="784516"/>
                  <a:pt x="4283204" y="774883"/>
                  <a:pt x="4301102" y="768917"/>
                </a:cubicBezTo>
                <a:cubicBezTo>
                  <a:pt x="4330616" y="759079"/>
                  <a:pt x="4391544" y="748990"/>
                  <a:pt x="4416716" y="747896"/>
                </a:cubicBezTo>
                <a:cubicBezTo>
                  <a:pt x="4553267" y="741959"/>
                  <a:pt x="4689985" y="740889"/>
                  <a:pt x="4826620" y="737386"/>
                </a:cubicBezTo>
                <a:cubicBezTo>
                  <a:pt x="4837130" y="730379"/>
                  <a:pt x="4846853" y="722014"/>
                  <a:pt x="4858151" y="716365"/>
                </a:cubicBezTo>
                <a:cubicBezTo>
                  <a:pt x="4868060" y="711410"/>
                  <a:pt x="4881848" y="713689"/>
                  <a:pt x="4889682" y="705855"/>
                </a:cubicBezTo>
                <a:cubicBezTo>
                  <a:pt x="4917928" y="677609"/>
                  <a:pt x="4938575" y="642671"/>
                  <a:pt x="4963254" y="611261"/>
                </a:cubicBezTo>
                <a:cubicBezTo>
                  <a:pt x="4989622" y="577701"/>
                  <a:pt x="5028276" y="533770"/>
                  <a:pt x="5047337" y="495648"/>
                </a:cubicBezTo>
                <a:cubicBezTo>
                  <a:pt x="5077494" y="435334"/>
                  <a:pt x="5060297" y="467041"/>
                  <a:pt x="5099889" y="401055"/>
                </a:cubicBezTo>
                <a:cubicBezTo>
                  <a:pt x="5103392" y="380034"/>
                  <a:pt x="5106220" y="358890"/>
                  <a:pt x="5110399" y="337993"/>
                </a:cubicBezTo>
                <a:cubicBezTo>
                  <a:pt x="5113232" y="323828"/>
                  <a:pt x="5118325" y="310163"/>
                  <a:pt x="5120909" y="295951"/>
                </a:cubicBezTo>
                <a:cubicBezTo>
                  <a:pt x="5125341" y="271578"/>
                  <a:pt x="5127916" y="246903"/>
                  <a:pt x="5131420" y="222379"/>
                </a:cubicBezTo>
                <a:cubicBezTo>
                  <a:pt x="5127916" y="187344"/>
                  <a:pt x="5128826" y="151583"/>
                  <a:pt x="5120909" y="117275"/>
                </a:cubicBezTo>
                <a:cubicBezTo>
                  <a:pt x="5112245" y="79729"/>
                  <a:pt x="5095646" y="86929"/>
                  <a:pt x="5068358" y="75234"/>
                </a:cubicBezTo>
                <a:cubicBezTo>
                  <a:pt x="5053957" y="69062"/>
                  <a:pt x="5040330" y="61220"/>
                  <a:pt x="5026316" y="54213"/>
                </a:cubicBezTo>
                <a:cubicBezTo>
                  <a:pt x="4802095" y="61220"/>
                  <a:pt x="4577585" y="61865"/>
                  <a:pt x="4353654" y="75234"/>
                </a:cubicBezTo>
                <a:cubicBezTo>
                  <a:pt x="4341045" y="75987"/>
                  <a:pt x="4333421" y="90606"/>
                  <a:pt x="4322123" y="96255"/>
                </a:cubicBezTo>
                <a:cubicBezTo>
                  <a:pt x="4312214" y="101210"/>
                  <a:pt x="4300775" y="102401"/>
                  <a:pt x="4290592" y="106765"/>
                </a:cubicBezTo>
                <a:cubicBezTo>
                  <a:pt x="4199679" y="145728"/>
                  <a:pt x="4290966" y="113648"/>
                  <a:pt x="4217020" y="138296"/>
                </a:cubicBezTo>
                <a:cubicBezTo>
                  <a:pt x="4132937" y="134793"/>
                  <a:pt x="4048509" y="136160"/>
                  <a:pt x="3964771" y="127786"/>
                </a:cubicBezTo>
                <a:cubicBezTo>
                  <a:pt x="3942723" y="125581"/>
                  <a:pt x="3923205" y="112139"/>
                  <a:pt x="3901709" y="106765"/>
                </a:cubicBezTo>
                <a:cubicBezTo>
                  <a:pt x="3740359" y="66429"/>
                  <a:pt x="4005004" y="134600"/>
                  <a:pt x="3807116" y="75234"/>
                </a:cubicBezTo>
                <a:cubicBezTo>
                  <a:pt x="3794615" y="71484"/>
                  <a:pt x="3699480" y="54612"/>
                  <a:pt x="3691502" y="54213"/>
                </a:cubicBezTo>
                <a:cubicBezTo>
                  <a:pt x="3572482" y="48262"/>
                  <a:pt x="3453268" y="47206"/>
                  <a:pt x="3334151" y="43703"/>
                </a:cubicBezTo>
                <a:cubicBezTo>
                  <a:pt x="3201046" y="27065"/>
                  <a:pt x="3237871" y="26658"/>
                  <a:pt x="3050371" y="43703"/>
                </a:cubicBezTo>
                <a:cubicBezTo>
                  <a:pt x="3032841" y="45297"/>
                  <a:pt x="2987927" y="68875"/>
                  <a:pt x="2976799" y="75234"/>
                </a:cubicBezTo>
                <a:cubicBezTo>
                  <a:pt x="2965831" y="81501"/>
                  <a:pt x="2957096" y="91820"/>
                  <a:pt x="2945268" y="96255"/>
                </a:cubicBezTo>
                <a:cubicBezTo>
                  <a:pt x="2928541" y="102528"/>
                  <a:pt x="2910233" y="103262"/>
                  <a:pt x="2892716" y="106765"/>
                </a:cubicBezTo>
                <a:cubicBezTo>
                  <a:pt x="2878702" y="113772"/>
                  <a:pt x="2865076" y="121614"/>
                  <a:pt x="2850675" y="127786"/>
                </a:cubicBezTo>
                <a:cubicBezTo>
                  <a:pt x="2840492" y="132150"/>
                  <a:pt x="2829053" y="133341"/>
                  <a:pt x="2819144" y="138296"/>
                </a:cubicBezTo>
                <a:cubicBezTo>
                  <a:pt x="2807846" y="143945"/>
                  <a:pt x="2798123" y="152310"/>
                  <a:pt x="2787613" y="159317"/>
                </a:cubicBezTo>
                <a:cubicBezTo>
                  <a:pt x="2735061" y="155813"/>
                  <a:pt x="2682337" y="154320"/>
                  <a:pt x="2629958" y="148806"/>
                </a:cubicBezTo>
                <a:cubicBezTo>
                  <a:pt x="2586465" y="144228"/>
                  <a:pt x="2594489" y="136254"/>
                  <a:pt x="2556385" y="127786"/>
                </a:cubicBezTo>
                <a:cubicBezTo>
                  <a:pt x="2535582" y="123163"/>
                  <a:pt x="2514126" y="121898"/>
                  <a:pt x="2493323" y="117275"/>
                </a:cubicBezTo>
                <a:cubicBezTo>
                  <a:pt x="2482508" y="114872"/>
                  <a:pt x="2472445" y="109809"/>
                  <a:pt x="2461792" y="106765"/>
                </a:cubicBezTo>
                <a:cubicBezTo>
                  <a:pt x="2447903" y="102797"/>
                  <a:pt x="2433915" y="99088"/>
                  <a:pt x="2419751" y="96255"/>
                </a:cubicBezTo>
                <a:cubicBezTo>
                  <a:pt x="2398854" y="92076"/>
                  <a:pt x="2377492" y="90367"/>
                  <a:pt x="2356689" y="85744"/>
                </a:cubicBezTo>
                <a:cubicBezTo>
                  <a:pt x="2345874" y="83341"/>
                  <a:pt x="2335531" y="79124"/>
                  <a:pt x="2325158" y="75234"/>
                </a:cubicBezTo>
                <a:cubicBezTo>
                  <a:pt x="2307492" y="68609"/>
                  <a:pt x="2291106" y="57913"/>
                  <a:pt x="2272606" y="54213"/>
                </a:cubicBezTo>
                <a:cubicBezTo>
                  <a:pt x="2238080" y="47308"/>
                  <a:pt x="2202537" y="47206"/>
                  <a:pt x="2167502" y="43703"/>
                </a:cubicBezTo>
                <a:cubicBezTo>
                  <a:pt x="1760125" y="67666"/>
                  <a:pt x="1934305" y="61746"/>
                  <a:pt x="1221571" y="43703"/>
                </a:cubicBezTo>
                <a:cubicBezTo>
                  <a:pt x="1152877" y="41964"/>
                  <a:pt x="1173343" y="30807"/>
                  <a:pt x="1116468" y="22682"/>
                </a:cubicBezTo>
                <a:cubicBezTo>
                  <a:pt x="1081612" y="17703"/>
                  <a:pt x="1046399" y="15675"/>
                  <a:pt x="1011364" y="12172"/>
                </a:cubicBezTo>
                <a:cubicBezTo>
                  <a:pt x="531440" y="38834"/>
                  <a:pt x="1130787" y="15314"/>
                  <a:pt x="611971" y="1661"/>
                </a:cubicBezTo>
                <a:cubicBezTo>
                  <a:pt x="548834" y="0"/>
                  <a:pt x="485847" y="8668"/>
                  <a:pt x="422785" y="12172"/>
                </a:cubicBezTo>
                <a:cubicBezTo>
                  <a:pt x="350493" y="36269"/>
                  <a:pt x="438290" y="3311"/>
                  <a:pt x="349213" y="54213"/>
                </a:cubicBezTo>
                <a:cubicBezTo>
                  <a:pt x="339594" y="59710"/>
                  <a:pt x="327865" y="60360"/>
                  <a:pt x="317682" y="64724"/>
                </a:cubicBezTo>
                <a:cubicBezTo>
                  <a:pt x="303281" y="70896"/>
                  <a:pt x="290647" y="81242"/>
                  <a:pt x="275640" y="85744"/>
                </a:cubicBezTo>
                <a:cubicBezTo>
                  <a:pt x="238955" y="96749"/>
                  <a:pt x="116593" y="104981"/>
                  <a:pt x="96964" y="106765"/>
                </a:cubicBezTo>
                <a:cubicBezTo>
                  <a:pt x="73698" y="122276"/>
                  <a:pt x="50087" y="135040"/>
                  <a:pt x="33902" y="159317"/>
                </a:cubicBezTo>
                <a:cubicBezTo>
                  <a:pt x="27757" y="168535"/>
                  <a:pt x="26895" y="180338"/>
                  <a:pt x="23392" y="190848"/>
                </a:cubicBezTo>
                <a:cubicBezTo>
                  <a:pt x="19889" y="222379"/>
                  <a:pt x="17706" y="254085"/>
                  <a:pt x="12882" y="285441"/>
                </a:cubicBezTo>
                <a:cubicBezTo>
                  <a:pt x="10685" y="299718"/>
                  <a:pt x="2371" y="313037"/>
                  <a:pt x="2371" y="327482"/>
                </a:cubicBezTo>
                <a:cubicBezTo>
                  <a:pt x="2371" y="390641"/>
                  <a:pt x="0" y="454836"/>
                  <a:pt x="12882" y="516668"/>
                </a:cubicBezTo>
                <a:cubicBezTo>
                  <a:pt x="18035" y="541401"/>
                  <a:pt x="40909" y="558709"/>
                  <a:pt x="54923" y="579730"/>
                </a:cubicBezTo>
                <a:cubicBezTo>
                  <a:pt x="89957" y="632281"/>
                  <a:pt x="65436" y="604255"/>
                  <a:pt x="139006" y="653303"/>
                </a:cubicBezTo>
                <a:lnTo>
                  <a:pt x="170537" y="674324"/>
                </a:lnTo>
                <a:cubicBezTo>
                  <a:pt x="186679" y="698536"/>
                  <a:pt x="197233" y="708375"/>
                  <a:pt x="202068" y="737386"/>
                </a:cubicBezTo>
                <a:cubicBezTo>
                  <a:pt x="203796" y="747753"/>
                  <a:pt x="202068" y="758407"/>
                  <a:pt x="202068" y="768917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>
            <a:off x="250497" y="1944414"/>
            <a:ext cx="1947916" cy="1509986"/>
          </a:xfrm>
          <a:custGeom>
            <a:avLst/>
            <a:gdLst>
              <a:gd name="connsiteX0" fmla="*/ 1010744 w 1947916"/>
              <a:gd name="connsiteY0" fmla="*/ 0 h 1509986"/>
              <a:gd name="connsiteX1" fmla="*/ 106855 w 1947916"/>
              <a:gd name="connsiteY1" fmla="*/ 1135117 h 1509986"/>
              <a:gd name="connsiteX2" fmla="*/ 1651875 w 1947916"/>
              <a:gd name="connsiteY2" fmla="*/ 1355834 h 1509986"/>
              <a:gd name="connsiteX3" fmla="*/ 1883103 w 1947916"/>
              <a:gd name="connsiteY3" fmla="*/ 1471448 h 1509986"/>
              <a:gd name="connsiteX4" fmla="*/ 1788510 w 1947916"/>
              <a:gd name="connsiteY4" fmla="*/ 1345324 h 1509986"/>
              <a:gd name="connsiteX5" fmla="*/ 1820041 w 1947916"/>
              <a:gd name="connsiteY5" fmla="*/ 1502979 h 1509986"/>
              <a:gd name="connsiteX6" fmla="*/ 1851572 w 1947916"/>
              <a:gd name="connsiteY6" fmla="*/ 1387365 h 1509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47916" h="1509986">
                <a:moveTo>
                  <a:pt x="1010744" y="0"/>
                </a:moveTo>
                <a:cubicBezTo>
                  <a:pt x="505372" y="454572"/>
                  <a:pt x="0" y="909145"/>
                  <a:pt x="106855" y="1135117"/>
                </a:cubicBezTo>
                <a:cubicBezTo>
                  <a:pt x="213710" y="1361089"/>
                  <a:pt x="1355834" y="1299779"/>
                  <a:pt x="1651875" y="1355834"/>
                </a:cubicBezTo>
                <a:cubicBezTo>
                  <a:pt x="1947916" y="1411889"/>
                  <a:pt x="1860331" y="1473200"/>
                  <a:pt x="1883103" y="1471448"/>
                </a:cubicBezTo>
                <a:cubicBezTo>
                  <a:pt x="1905875" y="1469696"/>
                  <a:pt x="1799020" y="1340069"/>
                  <a:pt x="1788510" y="1345324"/>
                </a:cubicBezTo>
                <a:cubicBezTo>
                  <a:pt x="1778000" y="1350579"/>
                  <a:pt x="1809531" y="1495972"/>
                  <a:pt x="1820041" y="1502979"/>
                </a:cubicBezTo>
                <a:cubicBezTo>
                  <a:pt x="1830551" y="1509986"/>
                  <a:pt x="1851572" y="1387365"/>
                  <a:pt x="1851572" y="1387365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98</Words>
  <PresentationFormat>Экран (4:3)</PresentationFormat>
  <Paragraphs>34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Відокремлені прикладки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Олекандр Мурашко широко відомий - портретист</vt:lpstr>
      <vt:lpstr>Як фольклорист, Франко з палким інтересом ставився до народної творчості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Відокремлені прикладки</dc:title>
  <dc:creator>Пользователь</dc:creator>
  <cp:lastModifiedBy>Пользователь</cp:lastModifiedBy>
  <cp:revision>14</cp:revision>
  <dcterms:created xsi:type="dcterms:W3CDTF">2020-04-21T16:33:55Z</dcterms:created>
  <dcterms:modified xsi:type="dcterms:W3CDTF">2022-01-23T13:44:55Z</dcterms:modified>
</cp:coreProperties>
</file>