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8" r:id="rId3"/>
    <p:sldId id="266" r:id="rId4"/>
    <p:sldId id="272" r:id="rId5"/>
    <p:sldId id="273" r:id="rId6"/>
    <p:sldId id="271" r:id="rId7"/>
    <p:sldId id="277" r:id="rId8"/>
    <p:sldId id="274" r:id="rId9"/>
    <p:sldId id="260" r:id="rId10"/>
    <p:sldId id="276" r:id="rId11"/>
    <p:sldId id="275" r:id="rId12"/>
    <p:sldId id="262" r:id="rId13"/>
    <p:sldId id="25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67014B-2836-4D03-850C-93DEA1A3352F}" type="datetimeFigureOut">
              <a:rPr lang="ru-RU" smtClean="0"/>
              <a:t>16.04.2023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6BBA03-6374-4014-8E04-7BFA9AEAF061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learningapps.org/9060790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827584" y="1529608"/>
            <a:ext cx="784887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Узгодження числівників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 іменниками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C:\Users\Дом\Downloads\img748_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3" y="4221088"/>
            <a:ext cx="1656184" cy="21602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97868"/>
            <a:ext cx="4283968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606349"/>
            <a:ext cx="2662964" cy="406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1484784"/>
            <a:ext cx="720080" cy="362304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uk-UA" dirty="0" smtClean="0"/>
          </a:p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Рефлексія</a:t>
            </a:r>
            <a:endParaRPr lang="uk-UA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6" descr="j04344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3608388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j042981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97681" y="0"/>
            <a:ext cx="2665413" cy="2490788"/>
          </a:xfr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388" y="4161743"/>
            <a:ext cx="3550584" cy="247228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08" y="-30812"/>
            <a:ext cx="3240360" cy="25216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093" y="1611469"/>
            <a:ext cx="2837775" cy="255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41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 речення</a:t>
            </a:r>
            <a:b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 – це самостійна …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 відповідає на …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Розряди числівників за значенням …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Розряди кількісних числівників …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Граматичні категорії порядкових числівників...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Групи числівників за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будовою… </a:t>
            </a:r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712" y="4437112"/>
            <a:ext cx="2592288" cy="226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682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uk-UA" dirty="0"/>
          </a:p>
          <a:p>
            <a:pPr lvl="0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(одна, одне, одні)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узгоджується з іменником у числі й відмінку, а в однині – ще й в роді: 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олівець, однієї цукерки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одні відмінники.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21088"/>
            <a:ext cx="1296144" cy="177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548680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Числівники на позначення цілих чисел</a:t>
            </a:r>
            <a:endParaRPr lang="uk-UA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6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147248" cy="5559896"/>
          </a:xfrm>
        </p:spPr>
        <p:txBody>
          <a:bodyPr>
            <a:normAutofit/>
          </a:bodyPr>
          <a:lstStyle/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Числівники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(дві), три, чотири, обидва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узгоджуються з іменниками в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множини: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метр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и, 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книжк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и, 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чотири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гектар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Числівники від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п’яти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далі вимагають від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іменника</a:t>
            </a:r>
          </a:p>
          <a:p>
            <a:pPr marL="0" lv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Р. в. множини: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п’ять олівц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ів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 столів, тринадцять  метр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в іменнику є суфікс -</a:t>
            </a:r>
            <a:r>
              <a:rPr lang="uk-UA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-, то числівник узгоджується з ним у Р. в. однини: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селянин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чотири киянин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непрямих відмінках іменники вживаються в тому ж відмінку, що й числівники: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шести підручників, шістьом підручникам, двох олівців, двома олівцями.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545" y="5229200"/>
            <a:ext cx="1066230" cy="149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485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Дробові числівники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робові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числівники уживаються з іменником у Р. в. однини: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півтори години, півтора літра, три восьмих кілограма.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Числівник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півтораста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узгоджується з іменником у Р в. множини: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півтораста гектарів.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до складу числівника входять слова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половина, чверть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іменник узгоджуємо з цілим числом: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десять з половиною років, два з чвертю метри.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70" y="5157192"/>
            <a:ext cx="1066230" cy="149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368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marL="0" indent="0"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Складені числівники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dirty="0">
                <a:solidFill>
                  <a:srgbClr val="0000CC"/>
                </a:solidFill>
              </a:rPr>
              <a:t>(орієнтуємося на останнє слово)</a:t>
            </a:r>
          </a:p>
          <a:p>
            <a:pPr marL="0" indent="0">
              <a:buNone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Тридцять </a:t>
            </a: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дні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Триста </a:t>
            </a: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столи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вісті  </a:t>
            </a: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шість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ложок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П'ятсот  </a:t>
            </a: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п'ять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Сорок </a:t>
            </a:r>
            <a:r>
              <a:rPr lang="uk-UA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вісім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сторінок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22039"/>
            <a:ext cx="1066230" cy="149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124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Збірні числівники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Зі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збірними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числівниками узгоджуються у Р. в. множини  іменники: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чоловічого роду (назви істот):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двоє вчителів, п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ятеро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школярів;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середнього роду: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двоє відер, двадцятеро курчат;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спільного роду: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шестеро </a:t>
            </a:r>
            <a:r>
              <a:rPr lang="uk-UA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листонош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четверо сиріт;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множинні: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десятеро дверей, двоє окулярів.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ятай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збірні іменники не узгоджуються з іменниками жіночого роду!  (крім числівника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обидві: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обидві учениці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uk-UA" dirty="0"/>
          </a:p>
        </p:txBody>
      </p:sp>
      <p:pic>
        <p:nvPicPr>
          <p:cNvPr id="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152" y="3868688"/>
            <a:ext cx="1066230" cy="149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9345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644061"/>
            <a:ext cx="676875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підручником</a:t>
            </a:r>
          </a:p>
          <a:p>
            <a:pPr>
              <a:lnSpc>
                <a:spcPct val="150000"/>
              </a:lnSpc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8" descr="http://www.playcast.ru/uploads/2014/06/23/902344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33471">
            <a:off x="819985" y="1627486"/>
            <a:ext cx="7727917" cy="4974737"/>
          </a:xfrm>
          <a:prstGeom prst="rect">
            <a:avLst/>
          </a:prstGeom>
          <a:noFill/>
        </p:spPr>
      </p:pic>
      <p:pic>
        <p:nvPicPr>
          <p:cNvPr id="6" name="Picture 4" descr="C:\Users\Дом\Downloads\img748_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59834"/>
            <a:ext cx="1818355" cy="258133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860032" y="2132856"/>
            <a:ext cx="24482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800" b="1" dirty="0">
                <a:solidFill>
                  <a:srgbClr val="0000CC"/>
                </a:solidFill>
                <a:latin typeface="Arial Black" pitchFamily="34" charset="0"/>
              </a:rPr>
              <a:t>Сторінка  </a:t>
            </a:r>
          </a:p>
          <a:p>
            <a:pPr algn="ctr">
              <a:defRPr/>
            </a:pPr>
            <a:r>
              <a:rPr lang="uk-UA" sz="2800" b="1" dirty="0" smtClean="0">
                <a:solidFill>
                  <a:srgbClr val="0000CC"/>
                </a:solidFill>
                <a:latin typeface="Arial Black" pitchFamily="34" charset="0"/>
              </a:rPr>
              <a:t>182.</a:t>
            </a:r>
          </a:p>
          <a:p>
            <a:pPr algn="ctr">
              <a:defRPr/>
            </a:pPr>
            <a:r>
              <a:rPr lang="uk-UA" sz="2800" b="1" dirty="0" smtClean="0">
                <a:solidFill>
                  <a:srgbClr val="0000CC"/>
                </a:solidFill>
                <a:latin typeface="Arial Black" pitchFamily="34" charset="0"/>
              </a:rPr>
              <a:t>Вправа 487, 489</a:t>
            </a:r>
            <a:endParaRPr lang="uk-UA" sz="2800" b="1" dirty="0">
              <a:solidFill>
                <a:srgbClr val="0000CC"/>
              </a:solidFill>
              <a:latin typeface="Arial Black" pitchFamily="34" charset="0"/>
            </a:endParaRPr>
          </a:p>
        </p:txBody>
      </p:sp>
      <p:pic>
        <p:nvPicPr>
          <p:cNvPr id="1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189" y="3717032"/>
            <a:ext cx="1066230" cy="149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1"/>
            <a:ext cx="8208912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кожному з </a:t>
            </a:r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поданих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речень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персик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ужито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формах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1.На </a:t>
            </a:r>
            <a:r>
              <a:rPr lang="ru-RU" alt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столі</a:t>
            </a:r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лежало три 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персики. </a:t>
            </a:r>
          </a:p>
          <a:p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Мама купила </a:t>
            </a:r>
            <a:r>
              <a:rPr lang="ru-RU" alt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шість</a:t>
            </a:r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персиків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Для </a:t>
            </a:r>
            <a:r>
              <a:rPr lang="ru-RU" alt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</a:t>
            </a:r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пюре </a:t>
            </a:r>
            <a:r>
              <a:rPr lang="ru-RU" alt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півтора</a:t>
            </a:r>
            <a:r>
              <a:rPr lang="ru-RU" alt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персика.</a:t>
            </a:r>
            <a:endParaRPr lang="uk-UA" alt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22108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418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268760"/>
            <a:ext cx="813690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ясуйте, де правильно, а де помилково узгоджені числівники з </a:t>
            </a:r>
            <a:r>
              <a:rPr lang="uk-UA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іменниками</a:t>
            </a:r>
            <a:endParaRPr lang="uk-UA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uk-UA" sz="3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доступу: </a:t>
            </a:r>
            <a:r>
              <a:rPr lang="uk-UA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https://learningapps.org/9060790</a:t>
            </a:r>
            <a:r>
              <a:rPr lang="uk-UA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23415"/>
            <a:ext cx="3312368" cy="210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89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899592" y="503566"/>
            <a:ext cx="7920880" cy="670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uk-UA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 завдання</a:t>
            </a:r>
            <a:endParaRPr lang="uk-UA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uk-UA" sz="2800" dirty="0" smtClean="0"/>
          </a:p>
          <a:p>
            <a:r>
              <a:rPr lang="ru-RU" alt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Уявіть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прийшли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магазин,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купити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шкільне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приладдя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Зверніться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продавця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замовте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поданого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списку,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вживаючи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іменники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правильній</a:t>
            </a:r>
            <a:r>
              <a: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altLang="uk-UA" sz="2400" dirty="0"/>
              <a:t>.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(</a:t>
            </a:r>
            <a:r>
              <a:rPr lang="ru-RU" altLang="uk-UA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олівець</a:t>
            </a:r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(альбом)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(</a:t>
            </a:r>
            <a:r>
              <a:rPr lang="ru-RU" altLang="uk-UA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зошит</a:t>
            </a:r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(маркер)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(</a:t>
            </a:r>
            <a:r>
              <a:rPr lang="ru-RU" altLang="uk-UA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обкладинка</a:t>
            </a:r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(ручка)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(стержень) 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(файл)</a:t>
            </a:r>
          </a:p>
          <a:p>
            <a:pPr algn="ctr"/>
            <a:r>
              <a:rPr lang="ru-RU" alt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(циркуль)</a:t>
            </a:r>
            <a:endParaRPr lang="uk-UA" altLang="uk-UA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3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085184"/>
            <a:ext cx="1327720" cy="151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04" y="0"/>
            <a:ext cx="1835696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89120"/>
          </a:xfrm>
        </p:spPr>
        <p:txBody>
          <a:bodyPr/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матеріал § 57.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Виконати вправу 493.</a:t>
            </a:r>
          </a:p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Б. Виконати вправу 494.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998386"/>
            <a:ext cx="2808312" cy="2163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362</TotalTime>
  <Words>475</Words>
  <Application>Microsoft Office PowerPoint</Application>
  <PresentationFormat>Экран (4:3)</PresentationFormat>
  <Paragraphs>65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 Black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Продовжити речення </vt:lpstr>
      <vt:lpstr>Презентация PowerPoint</vt:lpstr>
      <vt:lpstr>Презентация PowerPoint</vt:lpstr>
      <vt:lpstr>Дробові числівники </vt:lpstr>
      <vt:lpstr>Складені числівники</vt:lpstr>
      <vt:lpstr>Збірні числівники 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Числівники кількісні та порядкові, прості, складні, складені. Роздільне написання складених числівників</dc:title>
  <dc:creator>KOMPAS</dc:creator>
  <cp:lastModifiedBy>HOME</cp:lastModifiedBy>
  <cp:revision>50</cp:revision>
  <dcterms:created xsi:type="dcterms:W3CDTF">2020-04-08T19:50:14Z</dcterms:created>
  <dcterms:modified xsi:type="dcterms:W3CDTF">2023-04-16T12:25:57Z</dcterms:modified>
</cp:coreProperties>
</file>