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71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401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500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855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32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710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37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97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632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04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058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DD129-A871-4F7B-99A0-8DF1A4EBD5E3}" type="datetimeFigureOut">
              <a:rPr lang="ru-RU" smtClean="0"/>
              <a:t>03.11.2022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2168D-6EEF-43E6-9A21-1A6CACFAAE4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val="98146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507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b="0" noProof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Урок розвитку мовлення №8. Складання та розігрування діалогу відповідно до ситуації спілкування.</a:t>
            </a:r>
            <a:br>
              <a:rPr lang="uk-UA" b="0" noProof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uk-UA" b="0" noProof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39051" y="4532811"/>
            <a:ext cx="1541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клас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293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1469572"/>
            <a:ext cx="9714411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удосконалювати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мовленнєво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-комунікативні вміння складати й розігрувати діалогічні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тексти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відповідно до запропонованої ситуації спілкування, пов’язаної із власним досвідом, спостереженнями, обміном думками тощо; використовувати різні типи і види реплік, дотримуватися мовленнєвого етикету;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любов до рідної мови.</a:t>
            </a: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3603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Фронтальна бесіда «Мозковий штурм»</a:t>
            </a:r>
            <a:endParaRPr lang="ru-RU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24742" y="1600201"/>
            <a:ext cx="9557657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діалог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Будова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діалогів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оформлення діалог має письмово?</a:t>
            </a: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Розділові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знаки 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діалозі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655" y="3717996"/>
            <a:ext cx="4200508" cy="297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851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Важлива інформація</a:t>
            </a:r>
            <a:endParaRPr lang="ru-RU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0239" y="1038498"/>
            <a:ext cx="8956766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Діалог </a:t>
            </a:r>
            <a:r>
              <a:rPr lang="uk-UA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вид мовлення (найчастіше усного), для якого характерні почергові висловлювання двох або кількох співрозмовників. У писемній формі діалогічне мовлення використовують у художніх творах як засіб відтворення мовлення та характеристики  персонажів. Усне діалогічне мовлення здійснюється за умови безпосереднього контакту співрозмовників, кожен із яких почергово то слухає/сприймає, то говорить. Тому, щоб навчитися діалогу, необхідно досконало оволодіти такими видами мовленнєвої діяльності, як аудіювання та говоріння</a:t>
            </a:r>
            <a:r>
              <a:rPr lang="uk-UA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Важливими для діалогу є невербальні засоби спілкування: міміка, жести, інтонація. </a:t>
            </a:r>
            <a:endParaRPr lang="ru-RU" sz="1400" b="1" i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603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6688" t="24388" r="27389" b="31453"/>
          <a:stretch/>
        </p:blipFill>
        <p:spPr>
          <a:xfrm>
            <a:off x="303311" y="274638"/>
            <a:ext cx="11585378" cy="6263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156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967834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5264331" cy="6967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498" y="0"/>
            <a:ext cx="484727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966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Пам’ятка</a:t>
            </a:r>
            <a:endParaRPr lang="ru-RU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0517" y="724990"/>
            <a:ext cx="10972800" cy="452596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uk-UA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«Як вести діалог і дотримуватися вимог спілкування»</a:t>
            </a:r>
            <a:endParaRPr lang="uk-UA" sz="2000" b="1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Дотримуватися теми й мети спілкування.</a:t>
            </a:r>
            <a:endParaRPr lang="uk-UA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Під час спілкування не перебивати співрозмовника.</a:t>
            </a:r>
            <a:endParaRPr lang="uk-UA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Будувати репліки так, щоб заохотити співрозмовника висловити власну думку.</a:t>
            </a:r>
            <a:endParaRPr lang="uk-UA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Слухати зацікавлено й доброзичливо.</a:t>
            </a:r>
            <a:endParaRPr lang="uk-UA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Дбати про те, щоб своїми висловлюваннями не образити співрозмовника.</a:t>
            </a:r>
            <a:endParaRPr lang="uk-UA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Дотримуватися етикетних норм і правил поведінки під час діалогу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4973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-297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</a:pPr>
            <a:r>
              <a:rPr lang="uk-UA" sz="260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Закріплення знань учнів, вироблення практичних умінь.</a:t>
            </a:r>
            <a:endParaRPr lang="ru-RU" sz="1900" b="0" dirty="0">
              <a:ln>
                <a:noFill/>
              </a:ln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2866" y="1692573"/>
            <a:ext cx="10972800" cy="4525963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Складіть </a:t>
            </a:r>
            <a:r>
              <a:rPr 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 розіграйте діалог відповідно до запропонованої ситуації.</a:t>
            </a:r>
            <a:endParaRPr lang="ru-RU" sz="1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Ситуація «У трамвай зайшла старенька бабуся».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Ситуація «Уявіть, вам пощастило взяти інтерв’ю у </a:t>
            </a:r>
            <a:endParaRPr lang="uk-UA" sz="2400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відомого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співака, спортсмена».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Ситуація «А ти підготувався до уроків?».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3808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11" y="0"/>
            <a:ext cx="12254022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Домашнє завдання</a:t>
            </a:r>
            <a:endParaRPr lang="ru-RU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7143" y="1009264"/>
            <a:ext cx="10972800" cy="377174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2000" b="1" i="1" dirty="0" smtClean="0">
                <a:solidFill>
                  <a:srgbClr val="FF0000"/>
                </a:solidFill>
              </a:rPr>
              <a:t>                             Дописати </a:t>
            </a:r>
            <a:r>
              <a:rPr lang="uk-UA" sz="2000" b="1" i="1" dirty="0" smtClean="0">
                <a:solidFill>
                  <a:srgbClr val="FF0000"/>
                </a:solidFill>
              </a:rPr>
              <a:t>діалог за поданим зразком:</a:t>
            </a:r>
            <a:endParaRPr lang="uk-UA" sz="1800" b="1" i="1" dirty="0" smtClean="0">
              <a:solidFill>
                <a:srgbClr val="FF0000"/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Маринко, ти коли приїхала?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У ту неділю!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Я брала участь у конкурсі. Було багато учасників, але я посіла друге місце, бо наполегливо готувалася до цього заходу.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Моя сестра вступила до університету, тепер вона — студентка.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Так, вона задоволена своїм досягненням.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Я бачила її минулого тижня.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Ми придбали нову квартиру з телефоном.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…?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1400" b="1" i="1" dirty="0" smtClean="0">
                <a:solidFill>
                  <a:schemeClr val="tx1"/>
                </a:solidFill>
              </a:rPr>
              <a:t>— Телефонуй будь-коли за номером 43-71-22.</a:t>
            </a:r>
          </a:p>
          <a:p>
            <a:pPr mar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2418104"/>
      </p:ext>
    </p:extLst>
  </p:cSld>
  <p:clrMapOvr>
    <a:masterClrMapping/>
  </p:clrMapOvr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28</TotalTime>
  <Words>394</Words>
  <Application>Microsoft Office PowerPoint</Application>
  <PresentationFormat>Широкоэкранный</PresentationFormat>
  <Paragraphs>41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Symbol</vt:lpstr>
      <vt:lpstr>Times New Roman</vt:lpstr>
      <vt:lpstr>La mente</vt:lpstr>
      <vt:lpstr>Урок розвитку мовлення №8. Складання та розігрування діалогу відповідно до ситуації спілкування. </vt:lpstr>
      <vt:lpstr>Презентация PowerPoint</vt:lpstr>
      <vt:lpstr>Фронтальна бесіда «Мозковий штурм»</vt:lpstr>
      <vt:lpstr>Важлива інформація</vt:lpstr>
      <vt:lpstr>Презентация PowerPoint</vt:lpstr>
      <vt:lpstr>Презентация PowerPoint</vt:lpstr>
      <vt:lpstr>Пам’ятка</vt:lpstr>
      <vt:lpstr>Закріплення знань учнів, вироблення практичних умінь.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розвитку мовлення №8. Аналіз письмового твору. Складання та розігрування діалогу відповідно до ситуації спілкування.</dc:title>
  <dc:creator>Пользователь</dc:creator>
  <cp:lastModifiedBy>Пользователь</cp:lastModifiedBy>
  <cp:revision>6</cp:revision>
  <dcterms:created xsi:type="dcterms:W3CDTF">2022-11-02T09:29:27Z</dcterms:created>
  <dcterms:modified xsi:type="dcterms:W3CDTF">2022-11-03T14:18:10Z</dcterms:modified>
</cp:coreProperties>
</file>