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58" r:id="rId16"/>
    <p:sldId id="259" r:id="rId17"/>
    <p:sldId id="260" r:id="rId18"/>
    <p:sldId id="261" r:id="rId19"/>
    <p:sldId id="262" r:id="rId20"/>
    <p:sldId id="263" r:id="rId21"/>
    <p:sldId id="264" r:id="rId22"/>
    <p:sldId id="265" r:id="rId23"/>
    <p:sldId id="267" r:id="rId24"/>
    <p:sldId id="266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7158" y="285728"/>
            <a:ext cx="8385629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8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Українська</a:t>
            </a:r>
            <a:r>
              <a:rPr lang="ru-RU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88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мова</a:t>
            </a:r>
            <a:endParaRPr lang="ru-RU" sz="88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ru-RU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88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від</a:t>
            </a:r>
            <a:r>
              <a:rPr lang="ru-RU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А до Я</a:t>
            </a:r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050" name="AutoShape 2" descr="Картинки по запросу картинки абет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054" name="AutoShape 6" descr="Картинки по запросу картинки українська мов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056" name="AutoShape 8" descr="Картинки по запросу картинки українська мов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058" name="AutoShape 10" descr="Картинки по запросу картинки українська мов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060" name="AutoShape 12" descr="Картинки по запросу картинки українська мов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062" name="Picture 14" descr="Картинки по запросу картинки українська мов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3786190"/>
            <a:ext cx="4214842" cy="2928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2" name="Picture 4" descr="Картинки по запросу картинки абетк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819276">
            <a:off x="3949837" y="3993618"/>
            <a:ext cx="4824608" cy="164646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картинки букв абетки"/>
          <p:cNvPicPr>
            <a:picLocks noChangeAspect="1" noChangeArrowheads="1"/>
          </p:cNvPicPr>
          <p:nvPr/>
        </p:nvPicPr>
        <p:blipFill>
          <a:blip r:embed="rId2"/>
          <a:srcRect l="9374" t="8334" r="6250" b="5555"/>
          <a:stretch>
            <a:fillRect/>
          </a:stretch>
        </p:blipFill>
        <p:spPr bwMode="auto">
          <a:xfrm>
            <a:off x="285720" y="0"/>
            <a:ext cx="1928826" cy="2214554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214546" y="857232"/>
            <a:ext cx="6572264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- </a:t>
            </a:r>
            <a:r>
              <a:rPr lang="ru-RU" sz="66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</a:t>
            </a:r>
            <a:r>
              <a:rPr lang="ru-RU" sz="66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бетка</a:t>
            </a:r>
            <a:r>
              <a:rPr lang="ru-RU" sz="6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,</a:t>
            </a:r>
            <a:r>
              <a:rPr lang="ru-RU" sz="6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66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</a:t>
            </a:r>
            <a:r>
              <a:rPr lang="ru-RU" sz="66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лф</a:t>
            </a:r>
            <a:r>
              <a:rPr lang="ru-RU" sz="66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</a:t>
            </a:r>
            <a:r>
              <a:rPr lang="ru-RU" sz="66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віт</a:t>
            </a:r>
            <a:endParaRPr lang="ru-RU" sz="6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28" name="Picture 4" descr="Картинки по запросу картинки букв абетки"/>
          <p:cNvPicPr>
            <a:picLocks noChangeAspect="1" noChangeArrowheads="1"/>
          </p:cNvPicPr>
          <p:nvPr/>
        </p:nvPicPr>
        <p:blipFill>
          <a:blip r:embed="rId3"/>
          <a:srcRect l="28736" t="51986" r="28161" b="3609"/>
          <a:stretch>
            <a:fillRect/>
          </a:stretch>
        </p:blipFill>
        <p:spPr bwMode="auto">
          <a:xfrm>
            <a:off x="285720" y="2214554"/>
            <a:ext cx="1714512" cy="200026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2214546" y="2571744"/>
            <a:ext cx="631493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7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- </a:t>
            </a:r>
            <a:r>
              <a:rPr lang="ru-RU" sz="7200" b="1" cap="none" spc="0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Б</a:t>
            </a:r>
            <a:r>
              <a:rPr lang="ru-RU" sz="72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уквар</a:t>
            </a:r>
            <a:r>
              <a:rPr lang="ru-RU" sz="7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,</a:t>
            </a:r>
            <a:r>
              <a:rPr lang="ru-RU" sz="7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r>
              <a:rPr lang="ru-RU" sz="7200" b="1" cap="none" spc="0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Б</a:t>
            </a:r>
            <a:r>
              <a:rPr lang="ru-RU" sz="72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і</a:t>
            </a:r>
            <a:r>
              <a:rPr lang="ru-RU" sz="7200" b="1" cap="none" spc="0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б</a:t>
            </a:r>
            <a:r>
              <a:rPr lang="ru-RU" sz="72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лія</a:t>
            </a:r>
            <a:endParaRPr lang="ru-RU" sz="7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032" name="Picture 8" descr="Похожее изображение"/>
          <p:cNvPicPr>
            <a:picLocks noChangeAspect="1" noChangeArrowheads="1"/>
          </p:cNvPicPr>
          <p:nvPr/>
        </p:nvPicPr>
        <p:blipFill>
          <a:blip r:embed="rId4"/>
          <a:srcRect l="10000" t="4070" r="14999"/>
          <a:stretch>
            <a:fillRect/>
          </a:stretch>
        </p:blipFill>
        <p:spPr bwMode="auto">
          <a:xfrm>
            <a:off x="142844" y="4286256"/>
            <a:ext cx="2143140" cy="23574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2143108" y="4500570"/>
            <a:ext cx="6286544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buFontTx/>
              <a:buChar char="-"/>
            </a:pPr>
            <a:r>
              <a:rPr lang="ru-RU" sz="6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66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</a:t>
            </a:r>
            <a:r>
              <a:rPr lang="ru-RU" sz="66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олодимир</a:t>
            </a:r>
            <a:r>
              <a:rPr lang="ru-RU" sz="6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ru-RU" sz="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       </a:t>
            </a:r>
            <a:r>
              <a:rPr lang="ru-RU" sz="6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</a:t>
            </a:r>
            <a:r>
              <a:rPr lang="ru-RU" sz="6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еликий</a:t>
            </a:r>
            <a:endParaRPr lang="ru-RU" sz="6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214290"/>
            <a:ext cx="7715304" cy="63452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7" y="285728"/>
            <a:ext cx="7643866" cy="62357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1" y="285728"/>
            <a:ext cx="7929618" cy="61785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214290"/>
            <a:ext cx="7786742" cy="63928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285728"/>
            <a:ext cx="7999469" cy="63579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42852"/>
            <a:ext cx="7929618" cy="64500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42852"/>
            <a:ext cx="8001056" cy="65103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214290"/>
            <a:ext cx="8001056" cy="64119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214290"/>
            <a:ext cx="8072494" cy="64294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214290"/>
            <a:ext cx="8072494" cy="64294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157144"/>
            <a:ext cx="7858180" cy="64865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214290"/>
            <a:ext cx="7929618" cy="65008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Картинки по запросу картинки букв абетк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0"/>
            <a:ext cx="2071702" cy="22145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364" name="AutoShape 4" descr="Картинки по запросу картинки букв абетк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5366" name="Picture 6" descr="Картинки по запросу картинки букв абетки"/>
          <p:cNvPicPr>
            <a:picLocks noChangeAspect="1" noChangeArrowheads="1"/>
          </p:cNvPicPr>
          <p:nvPr/>
        </p:nvPicPr>
        <p:blipFill>
          <a:blip r:embed="rId3" cstate="print"/>
          <a:srcRect l="4296" t="14028" r="5474" b="15834"/>
          <a:stretch>
            <a:fillRect/>
          </a:stretch>
        </p:blipFill>
        <p:spPr bwMode="auto">
          <a:xfrm>
            <a:off x="214282" y="4572008"/>
            <a:ext cx="2071702" cy="2143140"/>
          </a:xfrm>
          <a:prstGeom prst="rect">
            <a:avLst/>
          </a:prstGeom>
          <a:noFill/>
        </p:spPr>
      </p:pic>
      <p:pic>
        <p:nvPicPr>
          <p:cNvPr id="15370" name="Picture 10" descr="Картинки по запросу картинки букв абетки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214554"/>
            <a:ext cx="2428860" cy="2286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1428696" y="4429132"/>
            <a:ext cx="7715304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- </a:t>
            </a:r>
            <a:r>
              <a:rPr lang="ru-RU" sz="5400" b="1" cap="none" spc="0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Е</a:t>
            </a:r>
            <a:r>
              <a:rPr lang="ru-RU" sz="5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тнос</a:t>
            </a:r>
            <a:r>
              <a:rPr lang="ru-RU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,</a:t>
            </a:r>
            <a:r>
              <a:rPr lang="ru-RU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ru-RU" sz="5400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Е</a:t>
            </a:r>
            <a:r>
              <a:rPr lang="ru-RU" sz="5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тнічний</a:t>
            </a:r>
            <a:r>
              <a:rPr lang="ru-RU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,</a:t>
            </a:r>
            <a:endParaRPr lang="ru-RU" sz="5400" b="1" dirty="0" smtClean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  <a:p>
            <a:pPr algn="ctr"/>
            <a:r>
              <a:rPr lang="ru-RU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«</a:t>
            </a:r>
            <a:r>
              <a:rPr lang="ru-RU" sz="5400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Е</a:t>
            </a:r>
            <a:r>
              <a:rPr lang="ru-RU" sz="5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н</a:t>
            </a:r>
            <a:r>
              <a:rPr lang="ru-RU" sz="5400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е</a:t>
            </a:r>
            <a:r>
              <a:rPr lang="ru-RU" sz="5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їда</a:t>
            </a:r>
            <a:r>
              <a:rPr lang="ru-RU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»</a:t>
            </a:r>
            <a:r>
              <a:rPr lang="ru-RU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ru-RU" sz="5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І.Котляревського</a:t>
            </a:r>
            <a:endParaRPr lang="ru-RU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571736" y="0"/>
            <a:ext cx="571504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6600" b="1" dirty="0" smtClean="0">
                <a:ln w="31550" cmpd="sng">
                  <a:gradFill>
                    <a:gsLst>
                      <a:gs pos="70000">
                        <a:srgbClr val="F79646">
                          <a:shade val="50000"/>
                          <a:satMod val="190000"/>
                        </a:srgbClr>
                      </a:gs>
                      <a:gs pos="0">
                        <a:srgbClr val="F79646">
                          <a:tint val="77000"/>
                          <a:satMod val="18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79646">
                    <a:tint val="15000"/>
                    <a:satMod val="200000"/>
                  </a:srgb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- </a:t>
            </a:r>
            <a:r>
              <a:rPr lang="ru-RU" sz="6600" b="1" dirty="0" err="1" smtClean="0">
                <a:ln w="31550" cmpd="sng">
                  <a:gradFill>
                    <a:gsLst>
                      <a:gs pos="70000">
                        <a:srgbClr val="F79646">
                          <a:shade val="50000"/>
                          <a:satMod val="190000"/>
                        </a:srgbClr>
                      </a:gs>
                      <a:gs pos="0">
                        <a:srgbClr val="F79646">
                          <a:tint val="77000"/>
                          <a:satMod val="18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79646">
                    <a:tint val="15000"/>
                    <a:satMod val="200000"/>
                  </a:srgb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Г</a:t>
            </a:r>
            <a:r>
              <a:rPr lang="ru-RU" sz="66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умор</a:t>
            </a:r>
            <a:r>
              <a:rPr lang="ru-RU" sz="6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,</a:t>
            </a:r>
            <a:r>
              <a:rPr lang="ru-RU" sz="6600" b="1" dirty="0" smtClean="0">
                <a:ln w="31550" cmpd="sng">
                  <a:gradFill>
                    <a:gsLst>
                      <a:gs pos="70000">
                        <a:srgbClr val="F79646">
                          <a:shade val="50000"/>
                          <a:satMod val="190000"/>
                        </a:srgbClr>
                      </a:gs>
                      <a:gs pos="0">
                        <a:srgbClr val="F79646">
                          <a:tint val="77000"/>
                          <a:satMod val="18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79646">
                    <a:tint val="15000"/>
                    <a:satMod val="200000"/>
                  </a:srgb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ru-RU" sz="66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Павло</a:t>
            </a:r>
            <a:r>
              <a:rPr lang="ru-RU" sz="6600" b="1" dirty="0" smtClean="0">
                <a:ln w="31550" cmpd="sng">
                  <a:gradFill>
                    <a:gsLst>
                      <a:gs pos="70000">
                        <a:srgbClr val="F79646">
                          <a:shade val="50000"/>
                          <a:satMod val="190000"/>
                        </a:srgbClr>
                      </a:gs>
                      <a:gs pos="0">
                        <a:srgbClr val="F79646">
                          <a:tint val="77000"/>
                          <a:satMod val="18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79646">
                    <a:tint val="15000"/>
                    <a:satMod val="200000"/>
                  </a:srgb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  <a:r>
              <a:rPr lang="ru-RU" sz="6600" b="1" dirty="0" err="1" smtClean="0">
                <a:ln w="31550" cmpd="sng">
                  <a:gradFill>
                    <a:gsLst>
                      <a:gs pos="70000">
                        <a:srgbClr val="F79646">
                          <a:shade val="50000"/>
                          <a:satMod val="190000"/>
                        </a:srgbClr>
                      </a:gs>
                      <a:gs pos="0">
                        <a:srgbClr val="F79646">
                          <a:tint val="77000"/>
                          <a:satMod val="18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79646">
                    <a:tint val="15000"/>
                    <a:satMod val="200000"/>
                  </a:srgb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Г</a:t>
            </a:r>
            <a:r>
              <a:rPr lang="ru-RU" sz="66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лазовий</a:t>
            </a:r>
            <a:endParaRPr lang="ru-RU" sz="6600" b="1" dirty="0">
              <a:ln w="31550" cmpd="sng">
                <a:gradFill>
                  <a:gsLst>
                    <a:gs pos="70000">
                      <a:srgbClr val="F79646">
                        <a:shade val="50000"/>
                        <a:satMod val="190000"/>
                      </a:srgbClr>
                    </a:gs>
                    <a:gs pos="0">
                      <a:srgbClr val="F79646">
                        <a:tint val="77000"/>
                        <a:satMod val="18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F79646">
                  <a:tint val="15000"/>
                  <a:satMod val="200000"/>
                </a:srgb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825265" y="2214554"/>
            <a:ext cx="7318735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- </a:t>
            </a:r>
            <a:r>
              <a:rPr lang="ru-RU" sz="66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Д</a:t>
            </a:r>
            <a:r>
              <a:rPr lang="ru-RU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ержава,</a:t>
            </a:r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5400" b="1" cap="none" spc="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Д</a:t>
            </a:r>
            <a:r>
              <a:rPr lang="ru-RU" sz="5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ержавний</a:t>
            </a:r>
            <a:r>
              <a:rPr lang="ru-RU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,</a:t>
            </a:r>
            <a:endParaRPr lang="ru-RU" sz="5400" b="1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5400" b="1" cap="none" spc="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Д</a:t>
            </a:r>
            <a:r>
              <a:rPr lang="ru-RU" sz="5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ержавотворення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Картинки по запросу картинки букв абетк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429132"/>
            <a:ext cx="2500298" cy="2428868"/>
          </a:xfrm>
          <a:prstGeom prst="rect">
            <a:avLst/>
          </a:prstGeom>
          <a:noFill/>
        </p:spPr>
      </p:pic>
      <p:pic>
        <p:nvPicPr>
          <p:cNvPr id="16392" name="Picture 8" descr="Картинки по запросу картинки букв абетки"/>
          <p:cNvPicPr>
            <a:picLocks noChangeAspect="1" noChangeArrowheads="1"/>
          </p:cNvPicPr>
          <p:nvPr/>
        </p:nvPicPr>
        <p:blipFill>
          <a:blip r:embed="rId3"/>
          <a:srcRect l="9999" t="11628" r="7500"/>
          <a:stretch>
            <a:fillRect/>
          </a:stretch>
        </p:blipFill>
        <p:spPr bwMode="auto">
          <a:xfrm>
            <a:off x="0" y="2285992"/>
            <a:ext cx="2357454" cy="21716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2285984" y="4549676"/>
            <a:ext cx="6643702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- </a:t>
            </a:r>
            <a:r>
              <a:rPr lang="ru-RU" sz="66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</a:t>
            </a:r>
            <a:r>
              <a:rPr lang="ru-RU" sz="66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агадки,ка</a:t>
            </a:r>
            <a:r>
              <a:rPr lang="ru-RU" sz="66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</a:t>
            </a:r>
            <a:r>
              <a:rPr lang="ru-RU" sz="66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ки</a:t>
            </a:r>
            <a:r>
              <a:rPr lang="ru-RU" sz="6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,</a:t>
            </a:r>
            <a:r>
              <a:rPr lang="ru-RU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66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прика</a:t>
            </a:r>
            <a:r>
              <a:rPr lang="ru-RU" sz="66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</a:t>
            </a:r>
            <a:r>
              <a:rPr lang="ru-RU" sz="66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ки</a:t>
            </a:r>
            <a:endParaRPr lang="ru-RU" sz="6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643042" y="2357430"/>
            <a:ext cx="7500958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buFontTx/>
              <a:buChar char="-"/>
            </a:pPr>
            <a:r>
              <a:rPr lang="ru-RU" sz="5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Ж</a:t>
            </a:r>
            <a:r>
              <a:rPr lang="ru-RU" sz="5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уравлина</a:t>
            </a:r>
            <a:r>
              <a:rPr lang="ru-RU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,</a:t>
            </a:r>
            <a:endParaRPr lang="ru-RU" sz="5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ru-RU" sz="5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Ж</a:t>
            </a:r>
            <a:r>
              <a:rPr lang="ru-RU" sz="5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артівлива,</a:t>
            </a:r>
            <a:r>
              <a:rPr lang="ru-RU" sz="5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Ж</a:t>
            </a:r>
            <a:r>
              <a:rPr lang="ru-RU" sz="5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иттєдайна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6394" name="Picture 10" descr="Картинки по запросу картинки букв абетки"/>
          <p:cNvPicPr>
            <a:picLocks noChangeAspect="1" noChangeArrowheads="1"/>
          </p:cNvPicPr>
          <p:nvPr/>
        </p:nvPicPr>
        <p:blipFill>
          <a:blip r:embed="rId4"/>
          <a:srcRect r="3333" b="6250"/>
          <a:stretch>
            <a:fillRect/>
          </a:stretch>
        </p:blipFill>
        <p:spPr bwMode="auto">
          <a:xfrm>
            <a:off x="142844" y="0"/>
            <a:ext cx="2214546" cy="22859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643042" y="214290"/>
            <a:ext cx="7358114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- </a:t>
            </a:r>
            <a:r>
              <a:rPr lang="ru-RU" sz="66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Є</a:t>
            </a:r>
            <a:r>
              <a:rPr lang="ru-RU" sz="5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дина</a:t>
            </a:r>
            <a:r>
              <a:rPr lang="ru-RU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,</a:t>
            </a:r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5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Є</a:t>
            </a:r>
            <a:r>
              <a:rPr lang="ru-RU" sz="5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вропейська</a:t>
            </a:r>
            <a:r>
              <a:rPr lang="ru-RU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,</a:t>
            </a:r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5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мова</a:t>
            </a:r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5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Є</a:t>
            </a:r>
            <a:r>
              <a:rPr lang="ru-RU" sz="5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днання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6" name="Picture 8" descr="Картинки по запросу картинки букв абетк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2643182"/>
            <a:ext cx="7858180" cy="42148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410" name="Picture 2" descr="Картинки по запросу картинки букв абетк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14290"/>
            <a:ext cx="2143140" cy="24288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1643010" y="0"/>
            <a:ext cx="7500990" cy="33547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buFontTx/>
              <a:buChar char="-"/>
            </a:pPr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8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</a:t>
            </a:r>
            <a:r>
              <a:rPr lang="ru-RU" sz="66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рій</a:t>
            </a:r>
            <a:r>
              <a:rPr lang="ru-RU" sz="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6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– </a:t>
            </a:r>
            <a:r>
              <a:rPr lang="ru-RU" sz="66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казкова</a:t>
            </a:r>
            <a:r>
              <a:rPr lang="ru-RU" sz="6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ru-RU" sz="66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країна</a:t>
            </a:r>
            <a:r>
              <a:rPr lang="ru-RU" sz="6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, </a:t>
            </a:r>
            <a:r>
              <a:rPr lang="ru-RU" sz="66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країна</a:t>
            </a:r>
            <a:r>
              <a:rPr lang="ru-RU" sz="6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</a:p>
          <a:p>
            <a:pPr algn="ctr"/>
            <a:r>
              <a:rPr lang="ru-RU" sz="66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твого</a:t>
            </a:r>
            <a:r>
              <a:rPr lang="ru-RU" sz="6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ru-RU" sz="66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майбутнього</a:t>
            </a:r>
            <a:endParaRPr lang="ru-RU" sz="66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Картинки по запросу картинки букв абетки"/>
          <p:cNvPicPr>
            <a:picLocks noChangeAspect="1" noChangeArrowheads="1"/>
          </p:cNvPicPr>
          <p:nvPr/>
        </p:nvPicPr>
        <p:blipFill>
          <a:blip r:embed="rId2"/>
          <a:srcRect l="12661" t="54688" r="67255" b="9374"/>
          <a:stretch>
            <a:fillRect/>
          </a:stretch>
        </p:blipFill>
        <p:spPr bwMode="auto">
          <a:xfrm>
            <a:off x="214282" y="2143116"/>
            <a:ext cx="1785950" cy="2143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438" name="Picture 6" descr="Похожее изображение"/>
          <p:cNvPicPr>
            <a:picLocks noChangeAspect="1" noChangeArrowheads="1"/>
          </p:cNvPicPr>
          <p:nvPr/>
        </p:nvPicPr>
        <p:blipFill>
          <a:blip r:embed="rId3"/>
          <a:srcRect l="16286" t="19976" r="76000" b="63680"/>
          <a:stretch>
            <a:fillRect/>
          </a:stretch>
        </p:blipFill>
        <p:spPr bwMode="auto">
          <a:xfrm>
            <a:off x="285720" y="214290"/>
            <a:ext cx="1785950" cy="1928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440" name="Picture 8" descr="Похожее изображение"/>
          <p:cNvPicPr>
            <a:picLocks noChangeAspect="1" noChangeArrowheads="1"/>
          </p:cNvPicPr>
          <p:nvPr/>
        </p:nvPicPr>
        <p:blipFill>
          <a:blip r:embed="rId3"/>
          <a:srcRect l="33000" t="17633" r="53500" b="63680"/>
          <a:stretch>
            <a:fillRect/>
          </a:stretch>
        </p:blipFill>
        <p:spPr bwMode="auto">
          <a:xfrm>
            <a:off x="214282" y="4357694"/>
            <a:ext cx="1785950" cy="2286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1857356" y="357166"/>
            <a:ext cx="6429388" cy="233910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-</a:t>
            </a:r>
            <a:r>
              <a:rPr lang="ru-RU" sz="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8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І</a:t>
            </a:r>
            <a:r>
              <a:rPr lang="ru-RU" sz="66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васюк</a:t>
            </a:r>
            <a:r>
              <a:rPr lang="ru-RU" sz="6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</a:p>
          <a:p>
            <a:pPr algn="ctr"/>
            <a:r>
              <a:rPr lang="ru-RU" sz="66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Володимир</a:t>
            </a:r>
            <a:endParaRPr lang="ru-RU" sz="6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428860" y="5072074"/>
            <a:ext cx="506715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- </a:t>
            </a:r>
            <a:r>
              <a:rPr lang="ru-RU" sz="8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Водогра</a:t>
            </a:r>
            <a:r>
              <a:rPr lang="ru-RU" sz="80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Й</a:t>
            </a:r>
            <a:endParaRPr lang="ru-RU" sz="8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361555" y="2967335"/>
            <a:ext cx="563147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- </a:t>
            </a:r>
            <a:r>
              <a:rPr lang="ru-RU" sz="8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укра</a:t>
            </a:r>
            <a:r>
              <a:rPr lang="ru-RU" sz="8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Ї</a:t>
            </a:r>
            <a:r>
              <a:rPr lang="ru-RU" sz="8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нська</a:t>
            </a:r>
            <a:endParaRPr lang="ru-RU" sz="8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Картинки по запросу картинки букв абетки"/>
          <p:cNvPicPr>
            <a:picLocks noChangeAspect="1" noChangeArrowheads="1"/>
          </p:cNvPicPr>
          <p:nvPr/>
        </p:nvPicPr>
        <p:blipFill>
          <a:blip r:embed="rId2"/>
          <a:srcRect l="27832" t="66780" r="53125"/>
          <a:stretch>
            <a:fillRect/>
          </a:stretch>
        </p:blipFill>
        <p:spPr bwMode="auto">
          <a:xfrm>
            <a:off x="0" y="3071810"/>
            <a:ext cx="2143108" cy="2000264"/>
          </a:xfrm>
          <a:prstGeom prst="rect">
            <a:avLst/>
          </a:prstGeom>
          <a:noFill/>
        </p:spPr>
      </p:pic>
      <p:pic>
        <p:nvPicPr>
          <p:cNvPr id="19462" name="Picture 6" descr="Картинки по запросу картинки букв абетки"/>
          <p:cNvPicPr>
            <a:picLocks noChangeAspect="1" noChangeArrowheads="1"/>
          </p:cNvPicPr>
          <p:nvPr/>
        </p:nvPicPr>
        <p:blipFill>
          <a:blip r:embed="rId3"/>
          <a:srcRect l="79834" t="5474" r="4785" b="64416"/>
          <a:stretch>
            <a:fillRect/>
          </a:stretch>
        </p:blipFill>
        <p:spPr bwMode="auto">
          <a:xfrm>
            <a:off x="285720" y="0"/>
            <a:ext cx="1785950" cy="1857364"/>
          </a:xfrm>
          <a:prstGeom prst="rect">
            <a:avLst/>
          </a:prstGeom>
          <a:noFill/>
        </p:spPr>
      </p:pic>
      <p:pic>
        <p:nvPicPr>
          <p:cNvPr id="19464" name="Picture 8" descr="Картинки по запросу картинки букв абетки"/>
          <p:cNvPicPr>
            <a:picLocks noChangeAspect="1" noChangeArrowheads="1"/>
          </p:cNvPicPr>
          <p:nvPr/>
        </p:nvPicPr>
        <p:blipFill>
          <a:blip r:embed="rId3"/>
          <a:srcRect l="6592" r="77295" b="68522"/>
          <a:stretch>
            <a:fillRect/>
          </a:stretch>
        </p:blipFill>
        <p:spPr bwMode="auto">
          <a:xfrm>
            <a:off x="214282" y="1714488"/>
            <a:ext cx="2000232" cy="1714512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500166" y="500042"/>
            <a:ext cx="7643834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buFontTx/>
              <a:buChar char="-"/>
            </a:pPr>
            <a:r>
              <a:rPr lang="ru-RU" sz="6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</a:t>
            </a:r>
            <a:r>
              <a:rPr lang="ru-RU" sz="6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алинова, </a:t>
            </a:r>
            <a:r>
              <a:rPr lang="ru-RU" sz="60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</a:t>
            </a:r>
            <a:r>
              <a:rPr lang="ru-RU" sz="6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олискова</a:t>
            </a:r>
            <a:endParaRPr lang="ru-RU" sz="6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428860" y="1857364"/>
            <a:ext cx="5906232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- </a:t>
            </a:r>
            <a:r>
              <a:rPr lang="ru-RU" sz="60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</a:t>
            </a:r>
            <a:r>
              <a:rPr lang="ru-RU" sz="6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елеча</a:t>
            </a:r>
            <a:r>
              <a:rPr lang="ru-RU" sz="6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,</a:t>
            </a:r>
            <a:r>
              <a:rPr lang="ru-RU" sz="6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60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л</a:t>
            </a:r>
            <a:r>
              <a:rPr lang="ru-RU" sz="6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агідна</a:t>
            </a:r>
            <a:endParaRPr lang="ru-RU" sz="6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85984" y="3214686"/>
            <a:ext cx="5929354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buFontTx/>
              <a:buChar char="-"/>
            </a:pPr>
            <a:r>
              <a:rPr lang="ru-RU" sz="60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</a:t>
            </a:r>
            <a:r>
              <a:rPr lang="ru-RU" sz="6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атеринська</a:t>
            </a:r>
            <a:r>
              <a:rPr lang="ru-RU" sz="6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,</a:t>
            </a:r>
            <a:r>
              <a:rPr lang="ru-RU" sz="6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         </a:t>
            </a:r>
            <a:r>
              <a:rPr lang="ru-RU" sz="60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</a:t>
            </a:r>
            <a:r>
              <a:rPr lang="ru-RU" sz="6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елодійна</a:t>
            </a:r>
            <a:endParaRPr lang="ru-RU" sz="6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Picture 2" descr="Картинки по запросу картинки букв абетки"/>
          <p:cNvPicPr>
            <a:picLocks noChangeAspect="1" noChangeArrowheads="1"/>
          </p:cNvPicPr>
          <p:nvPr/>
        </p:nvPicPr>
        <p:blipFill>
          <a:blip r:embed="rId3"/>
          <a:srcRect l="45410" r="39941" b="69890"/>
          <a:stretch>
            <a:fillRect/>
          </a:stretch>
        </p:blipFill>
        <p:spPr bwMode="auto">
          <a:xfrm>
            <a:off x="285720" y="4714884"/>
            <a:ext cx="1714512" cy="2143116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2135350" y="5429264"/>
            <a:ext cx="7130478" cy="1015663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/>
            <a:r>
              <a:rPr lang="ru-RU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- </a:t>
            </a:r>
            <a:r>
              <a:rPr lang="ru-RU" sz="6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</a:t>
            </a:r>
            <a:r>
              <a:rPr lang="ru-RU" sz="6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іжна</a:t>
            </a:r>
            <a:r>
              <a:rPr lang="ru-RU" sz="6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,</a:t>
            </a:r>
            <a:r>
              <a:rPr lang="ru-RU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6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</a:t>
            </a:r>
            <a:r>
              <a:rPr lang="ru-RU" sz="6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еповторна</a:t>
            </a:r>
            <a:endParaRPr lang="ru-RU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Картинки по запросу картинки букв абетки"/>
          <p:cNvPicPr>
            <a:picLocks noChangeAspect="1" noChangeArrowheads="1"/>
          </p:cNvPicPr>
          <p:nvPr/>
        </p:nvPicPr>
        <p:blipFill>
          <a:blip r:embed="rId2"/>
          <a:srcRect l="53467" t="64416" r="28955" b="4105"/>
          <a:stretch>
            <a:fillRect/>
          </a:stretch>
        </p:blipFill>
        <p:spPr bwMode="auto">
          <a:xfrm>
            <a:off x="0" y="0"/>
            <a:ext cx="2214546" cy="2500306"/>
          </a:xfrm>
          <a:prstGeom prst="rect">
            <a:avLst/>
          </a:prstGeom>
          <a:noFill/>
        </p:spPr>
      </p:pic>
      <p:pic>
        <p:nvPicPr>
          <p:cNvPr id="21510" name="Picture 6" descr="Картинки по запросу картинки букв абетки"/>
          <p:cNvPicPr>
            <a:picLocks noChangeAspect="1" noChangeArrowheads="1"/>
          </p:cNvPicPr>
          <p:nvPr/>
        </p:nvPicPr>
        <p:blipFill>
          <a:blip r:embed="rId2"/>
          <a:srcRect l="38087" t="68431" r="46532"/>
          <a:stretch>
            <a:fillRect/>
          </a:stretch>
        </p:blipFill>
        <p:spPr bwMode="auto">
          <a:xfrm>
            <a:off x="0" y="2357430"/>
            <a:ext cx="1928826" cy="264318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752233" y="2143116"/>
            <a:ext cx="7391767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>
              <a:buFontTx/>
              <a:buChar char="-"/>
            </a:pPr>
            <a:r>
              <a:rPr lang="ru-RU" sz="72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</a:t>
            </a:r>
            <a:r>
              <a:rPr lang="ru-RU" sz="7200" b="1" cap="none" spc="0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існя</a:t>
            </a:r>
            <a:r>
              <a:rPr lang="ru-RU" sz="72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, </a:t>
            </a:r>
            <a:r>
              <a:rPr lang="ru-RU" sz="72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</a:t>
            </a:r>
            <a:r>
              <a:rPr lang="ru-RU" sz="7200" b="1" cap="none" spc="0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ослання</a:t>
            </a:r>
            <a:r>
              <a:rPr lang="ru-RU" sz="72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, </a:t>
            </a:r>
          </a:p>
          <a:p>
            <a:r>
              <a:rPr lang="ru-RU" sz="72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</a:t>
            </a:r>
            <a:r>
              <a:rPr lang="ru-RU" sz="7200" b="1" cap="none" spc="0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оезія</a:t>
            </a:r>
            <a:endParaRPr lang="ru-RU" sz="72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928794" y="357166"/>
            <a:ext cx="4071966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- </a:t>
            </a:r>
            <a:r>
              <a:rPr lang="ru-RU" sz="7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</a:t>
            </a:r>
            <a:r>
              <a:rPr lang="ru-RU" sz="7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да</a:t>
            </a:r>
            <a:endParaRPr lang="ru-RU" sz="72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2052" name="Picture 4" descr="Картинки по запросу картинки про мову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3214686"/>
            <a:ext cx="4500562" cy="3452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Картинки по запросу картинки букв абетк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1571612"/>
            <a:ext cx="1785950" cy="2000264"/>
          </a:xfrm>
          <a:prstGeom prst="rect">
            <a:avLst/>
          </a:prstGeom>
          <a:noFill/>
        </p:spPr>
      </p:pic>
      <p:pic>
        <p:nvPicPr>
          <p:cNvPr id="20490" name="Picture 10" descr="Картинки по запросу картинки букв абетки"/>
          <p:cNvPicPr>
            <a:picLocks noChangeAspect="1" noChangeArrowheads="1"/>
          </p:cNvPicPr>
          <p:nvPr/>
        </p:nvPicPr>
        <p:blipFill>
          <a:blip r:embed="rId3"/>
          <a:srcRect l="4395" t="68431" r="80957" b="4196"/>
          <a:stretch>
            <a:fillRect/>
          </a:stretch>
        </p:blipFill>
        <p:spPr bwMode="auto">
          <a:xfrm>
            <a:off x="214282" y="214290"/>
            <a:ext cx="2071702" cy="2214554"/>
          </a:xfrm>
          <a:prstGeom prst="rect">
            <a:avLst/>
          </a:prstGeom>
          <a:noFill/>
        </p:spPr>
      </p:pic>
      <p:pic>
        <p:nvPicPr>
          <p:cNvPr id="20492" name="Picture 12" descr="Картинки по запросу картинки букв абетки"/>
          <p:cNvPicPr>
            <a:picLocks noChangeAspect="1" noChangeArrowheads="1"/>
          </p:cNvPicPr>
          <p:nvPr/>
        </p:nvPicPr>
        <p:blipFill>
          <a:blip r:embed="rId4"/>
          <a:srcRect l="68849" t="3833" r="15038" b="66780"/>
          <a:stretch>
            <a:fillRect/>
          </a:stretch>
        </p:blipFill>
        <p:spPr bwMode="auto">
          <a:xfrm>
            <a:off x="0" y="2786058"/>
            <a:ext cx="2214578" cy="221455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285984" y="500042"/>
            <a:ext cx="365984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7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- Романс</a:t>
            </a:r>
            <a:endParaRPr lang="ru-RU" sz="72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19136" y="1857364"/>
            <a:ext cx="582486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72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- Сонет, Слово</a:t>
            </a:r>
            <a:endParaRPr lang="ru-RU" sz="72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785918" y="3429000"/>
            <a:ext cx="441120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72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- </a:t>
            </a:r>
            <a:r>
              <a:rPr lang="ru-RU" sz="7200" b="1" cap="none" spc="0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Творчість</a:t>
            </a:r>
            <a:endParaRPr lang="ru-RU" sz="72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4714884"/>
            <a:ext cx="942978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Софія </a:t>
            </a:r>
            <a:r>
              <a:rPr lang="uk-UA" sz="4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Ротар</a:t>
            </a:r>
            <a:r>
              <a:rPr lang="uk-UA" sz="4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У</a:t>
            </a:r>
            <a:r>
              <a:rPr lang="uk-UA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uk-UA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Тарас </a:t>
            </a:r>
            <a:r>
              <a:rPr lang="uk-UA" sz="4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Петринен</a:t>
            </a:r>
            <a:r>
              <a:rPr lang="uk-UA" sz="4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К</a:t>
            </a:r>
            <a:r>
              <a:rPr lang="uk-UA" sz="4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</a:t>
            </a:r>
            <a:r>
              <a:rPr lang="uk-UA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Олег </a:t>
            </a:r>
            <a:r>
              <a:rPr lang="uk-UA" sz="4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Ск</a:t>
            </a:r>
            <a:r>
              <a:rPr lang="uk-UA" sz="4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Р</a:t>
            </a:r>
            <a:r>
              <a:rPr lang="uk-UA" sz="4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ипка</a:t>
            </a:r>
            <a:r>
              <a:rPr lang="uk-UA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</a:t>
            </a:r>
            <a:r>
              <a:rPr lang="uk-UA" sz="4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Святосл</a:t>
            </a:r>
            <a:r>
              <a:rPr lang="uk-UA" sz="4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А</a:t>
            </a:r>
            <a:r>
              <a:rPr lang="uk-UA" sz="4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</a:t>
            </a:r>
            <a:r>
              <a:rPr lang="uk-UA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Вакарчук, </a:t>
            </a:r>
            <a:r>
              <a:rPr lang="uk-UA" sz="4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Та</a:t>
            </a:r>
            <a:r>
              <a:rPr lang="uk-UA" sz="4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Ї</a:t>
            </a:r>
            <a:r>
              <a:rPr lang="uk-UA" sz="4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сія</a:t>
            </a:r>
            <a:r>
              <a:rPr lang="uk-UA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Повалій, </a:t>
            </a:r>
            <a:r>
              <a:rPr lang="uk-UA" sz="4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Окса</a:t>
            </a:r>
            <a:r>
              <a:rPr lang="uk-UA" sz="4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Н</a:t>
            </a:r>
            <a:r>
              <a:rPr lang="uk-UA" sz="4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</a:t>
            </a:r>
            <a:r>
              <a:rPr lang="uk-UA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uk-UA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Білозір, </a:t>
            </a:r>
            <a:r>
              <a:rPr lang="uk-UA" sz="4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Нін</a:t>
            </a:r>
            <a:r>
              <a:rPr lang="uk-UA" sz="4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А</a:t>
            </a:r>
            <a:r>
              <a:rPr lang="uk-UA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uk-UA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Матвієнко </a:t>
            </a:r>
            <a:endParaRPr lang="uk-UA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/>
          <p:nvPr/>
        </p:nvSpPr>
        <p:spPr>
          <a:xfrm>
            <a:off x="428596" y="357166"/>
            <a:ext cx="6922465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Леся    </a:t>
            </a:r>
            <a:r>
              <a:rPr lang="ru-RU" sz="6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 </a:t>
            </a:r>
            <a:r>
              <a:rPr lang="ru-RU" sz="6600" b="1" cap="none" spc="0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країнка</a:t>
            </a:r>
            <a:endParaRPr lang="uk-UA" sz="66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357290" y="1643050"/>
            <a:ext cx="611443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7200" b="1" cap="none" spc="0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Іван</a:t>
            </a:r>
            <a:r>
              <a:rPr lang="ru-RU" sz="72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ru-RU" sz="7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   </a:t>
            </a:r>
            <a:r>
              <a:rPr lang="ru-RU" sz="7200" b="1" cap="none" spc="0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ранко</a:t>
            </a:r>
            <a:endParaRPr lang="uk-UA" sz="72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071538" y="5572140"/>
            <a:ext cx="7643866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cap="none" spc="0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Павло</a:t>
            </a:r>
            <a:r>
              <a:rPr lang="ru-RU" sz="72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ru-RU" sz="7200" b="1" cap="none" spc="0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Ти</a:t>
            </a:r>
            <a:r>
              <a:rPr lang="ru-RU" sz="72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r>
              <a:rPr lang="ru-RU" sz="7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 </a:t>
            </a:r>
            <a:r>
              <a:rPr lang="ru-RU" sz="7200" b="1" cap="none" spc="0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ина</a:t>
            </a:r>
            <a:r>
              <a:rPr lang="ru-RU" sz="72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 </a:t>
            </a:r>
            <a:endParaRPr lang="uk-UA" sz="72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22530" name="Picture 2" descr="Картинки по запросу картинки букви"/>
          <p:cNvPicPr>
            <a:picLocks noChangeAspect="1" noChangeArrowheads="1"/>
          </p:cNvPicPr>
          <p:nvPr/>
        </p:nvPicPr>
        <p:blipFill>
          <a:blip r:embed="rId2"/>
          <a:srcRect l="83704" t="51111" r="4074" b="35555"/>
          <a:stretch>
            <a:fillRect/>
          </a:stretch>
        </p:blipFill>
        <p:spPr bwMode="auto">
          <a:xfrm>
            <a:off x="2857488" y="0"/>
            <a:ext cx="1428760" cy="13573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532" name="Picture 4" descr="Картинки по запросу картинки букви"/>
          <p:cNvPicPr>
            <a:picLocks noChangeAspect="1" noChangeArrowheads="1"/>
          </p:cNvPicPr>
          <p:nvPr/>
        </p:nvPicPr>
        <p:blipFill>
          <a:blip r:embed="rId2"/>
          <a:srcRect l="1667" t="68334" r="81667" b="18333"/>
          <a:stretch>
            <a:fillRect/>
          </a:stretch>
        </p:blipFill>
        <p:spPr bwMode="auto">
          <a:xfrm>
            <a:off x="3571868" y="1357298"/>
            <a:ext cx="1428760" cy="15001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536" name="Picture 8" descr="Картинки по запросу картинки букви"/>
          <p:cNvPicPr>
            <a:picLocks noChangeAspect="1" noChangeArrowheads="1"/>
          </p:cNvPicPr>
          <p:nvPr/>
        </p:nvPicPr>
        <p:blipFill>
          <a:blip r:embed="rId2"/>
          <a:srcRect l="35000" t="66667" r="50000" b="16666"/>
          <a:stretch>
            <a:fillRect/>
          </a:stretch>
        </p:blipFill>
        <p:spPr bwMode="auto">
          <a:xfrm>
            <a:off x="4214810" y="4214818"/>
            <a:ext cx="1357322" cy="13573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538" name="Picture 10" descr="Картинки по запросу картинки букви"/>
          <p:cNvPicPr>
            <a:picLocks noChangeAspect="1" noChangeArrowheads="1"/>
          </p:cNvPicPr>
          <p:nvPr/>
        </p:nvPicPr>
        <p:blipFill>
          <a:blip r:embed="rId2"/>
          <a:srcRect l="53000" t="66667" r="34999" b="18333"/>
          <a:stretch>
            <a:fillRect/>
          </a:stretch>
        </p:blipFill>
        <p:spPr bwMode="auto">
          <a:xfrm>
            <a:off x="5357818" y="5357826"/>
            <a:ext cx="1285884" cy="15001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Прямоугольник 12"/>
          <p:cNvSpPr/>
          <p:nvPr/>
        </p:nvSpPr>
        <p:spPr>
          <a:xfrm>
            <a:off x="285720" y="3071810"/>
            <a:ext cx="8643998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cap="none" spc="0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Микола</a:t>
            </a:r>
            <a:r>
              <a:rPr lang="ru-RU" sz="66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         </a:t>
            </a:r>
            <a:r>
              <a:rPr lang="ru-RU" sz="6600" b="1" cap="none" spc="0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вильовий</a:t>
            </a:r>
            <a:r>
              <a:rPr lang="ru-RU" sz="66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endParaRPr lang="ru-RU" sz="66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14282" y="4429132"/>
            <a:ext cx="9144064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6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Михайло Ко </a:t>
            </a:r>
            <a:r>
              <a:rPr lang="ru-RU" sz="6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</a:t>
            </a:r>
            <a:r>
              <a:rPr lang="ru-RU" sz="6000" b="1" cap="none" spc="0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юбинський</a:t>
            </a:r>
            <a:r>
              <a:rPr lang="ru-RU" sz="60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 </a:t>
            </a:r>
            <a:endParaRPr lang="uk-UA" sz="6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22534" name="Picture 6" descr="Картинки по запросу картинки букви"/>
          <p:cNvPicPr>
            <a:picLocks noChangeAspect="1" noChangeArrowheads="1"/>
          </p:cNvPicPr>
          <p:nvPr/>
        </p:nvPicPr>
        <p:blipFill>
          <a:blip r:embed="rId2"/>
          <a:srcRect l="20000" t="66667" r="66667" b="18333"/>
          <a:stretch>
            <a:fillRect/>
          </a:stretch>
        </p:blipFill>
        <p:spPr bwMode="auto">
          <a:xfrm>
            <a:off x="3714744" y="2714620"/>
            <a:ext cx="1428760" cy="1428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1285852" y="1928802"/>
            <a:ext cx="6643734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cap="none" spc="0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Яків</a:t>
            </a:r>
            <a:r>
              <a:rPr lang="ru-RU" sz="7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          </a:t>
            </a:r>
            <a:r>
              <a:rPr lang="ru-RU" sz="7200" b="1" cap="none" spc="0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оголів</a:t>
            </a:r>
            <a:endParaRPr lang="uk-UA" sz="7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42910" y="5286388"/>
            <a:ext cx="8143932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 </a:t>
            </a:r>
            <a:r>
              <a:rPr lang="ru-RU" sz="7200" b="1" cap="none" spc="0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рій</a:t>
            </a:r>
            <a:r>
              <a:rPr lang="ru-RU" sz="7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 </a:t>
            </a:r>
            <a:r>
              <a:rPr lang="ru-RU" sz="7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      </a:t>
            </a:r>
            <a:r>
              <a:rPr lang="ru-RU" sz="72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новський</a:t>
            </a:r>
            <a:endParaRPr lang="uk-UA" sz="7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14282" y="428604"/>
            <a:ext cx="752943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7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Тарас         </a:t>
            </a:r>
            <a:r>
              <a:rPr lang="ru-RU" sz="7200" b="1" cap="none" spc="0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евченко</a:t>
            </a:r>
            <a:endParaRPr lang="uk-UA" sz="7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22540" name="Picture 12" descr="Картинки по запросу картинки букви"/>
          <p:cNvPicPr>
            <a:picLocks noChangeAspect="1" noChangeArrowheads="1"/>
          </p:cNvPicPr>
          <p:nvPr/>
        </p:nvPicPr>
        <p:blipFill>
          <a:blip r:embed="rId2"/>
          <a:srcRect l="69387" t="67456" r="13771" b="19912"/>
          <a:stretch>
            <a:fillRect/>
          </a:stretch>
        </p:blipFill>
        <p:spPr bwMode="auto">
          <a:xfrm>
            <a:off x="2786050" y="0"/>
            <a:ext cx="1571636" cy="15001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542" name="Picture 14" descr="Картинки по запросу картинки букви"/>
          <p:cNvPicPr>
            <a:picLocks noChangeAspect="1" noChangeArrowheads="1"/>
          </p:cNvPicPr>
          <p:nvPr/>
        </p:nvPicPr>
        <p:blipFill>
          <a:blip r:embed="rId2"/>
          <a:srcRect l="2121" t="83824" r="79848"/>
          <a:stretch>
            <a:fillRect/>
          </a:stretch>
        </p:blipFill>
        <p:spPr bwMode="auto">
          <a:xfrm>
            <a:off x="3786182" y="1785926"/>
            <a:ext cx="1571636" cy="15001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546" name="Picture 18" descr="Картинки по запросу картинки букви"/>
          <p:cNvPicPr>
            <a:picLocks noChangeAspect="1" noChangeArrowheads="1"/>
          </p:cNvPicPr>
          <p:nvPr/>
        </p:nvPicPr>
        <p:blipFill>
          <a:blip r:embed="rId2"/>
          <a:srcRect l="38948" t="84783" r="42806" b="2174"/>
          <a:stretch>
            <a:fillRect/>
          </a:stretch>
        </p:blipFill>
        <p:spPr bwMode="auto">
          <a:xfrm>
            <a:off x="142844" y="4714884"/>
            <a:ext cx="1428728" cy="1714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548" name="Picture 20" descr="Картинки по запросу картинки букви"/>
          <p:cNvPicPr>
            <a:picLocks noChangeAspect="1" noChangeArrowheads="1"/>
          </p:cNvPicPr>
          <p:nvPr/>
        </p:nvPicPr>
        <p:blipFill>
          <a:blip r:embed="rId2"/>
          <a:srcRect l="58334" t="85001" r="27380" b="2500"/>
          <a:stretch>
            <a:fillRect/>
          </a:stretch>
        </p:blipFill>
        <p:spPr bwMode="auto">
          <a:xfrm>
            <a:off x="3286116" y="4714884"/>
            <a:ext cx="1357322" cy="1714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Прямоугольник 12"/>
          <p:cNvSpPr/>
          <p:nvPr/>
        </p:nvSpPr>
        <p:spPr>
          <a:xfrm>
            <a:off x="0" y="3571876"/>
            <a:ext cx="9144000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66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Іван</a:t>
            </a:r>
            <a:r>
              <a:rPr lang="ru-RU" sz="6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</a:t>
            </a:r>
            <a:r>
              <a:rPr lang="ru-RU" sz="6600" b="1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Нечуй-Левиц</a:t>
            </a:r>
            <a:r>
              <a:rPr lang="ru-RU" sz="66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    кий</a:t>
            </a:r>
            <a:endParaRPr lang="uk-UA" sz="66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22544" name="Picture 16" descr="Картинки по запросу картинки букви"/>
          <p:cNvPicPr>
            <a:picLocks noChangeAspect="1" noChangeArrowheads="1"/>
          </p:cNvPicPr>
          <p:nvPr/>
        </p:nvPicPr>
        <p:blipFill>
          <a:blip r:embed="rId2"/>
          <a:srcRect l="24048" t="84902" r="62856" b="2157"/>
          <a:stretch>
            <a:fillRect/>
          </a:stretch>
        </p:blipFill>
        <p:spPr bwMode="auto">
          <a:xfrm>
            <a:off x="6500826" y="3071810"/>
            <a:ext cx="1071570" cy="15716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Картинки по запросу картинки про рідну мову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214290"/>
            <a:ext cx="6076950" cy="45624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714348" y="4786322"/>
            <a:ext cx="800105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CanDown">
              <a:avLst/>
            </a:prstTxWarp>
            <a:spAutoFit/>
          </a:bodyPr>
          <a:lstStyle/>
          <a:p>
            <a:pPr algn="ctr"/>
            <a:r>
              <a:rPr lang="ru-RU" sz="5400" b="1" cap="none" spc="0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Дякуємо</a:t>
            </a:r>
            <a:r>
              <a:rPr lang="ru-RU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за </a:t>
            </a:r>
            <a:r>
              <a:rPr lang="ru-RU" sz="5400" b="1" cap="none" spc="0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увагу</a:t>
            </a:r>
            <a:r>
              <a:rPr lang="ru-RU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!</a:t>
            </a:r>
            <a:endParaRPr lang="ru-RU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366</TotalTime>
  <Words>143</Words>
  <PresentationFormat>Экран (4:3)</PresentationFormat>
  <Paragraphs>42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користувач</dc:creator>
  <cp:lastModifiedBy>користувач</cp:lastModifiedBy>
  <cp:revision>38</cp:revision>
  <dcterms:created xsi:type="dcterms:W3CDTF">2017-11-06T18:31:00Z</dcterms:created>
  <dcterms:modified xsi:type="dcterms:W3CDTF">2017-11-07T19:49:14Z</dcterms:modified>
</cp:coreProperties>
</file>