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8" r:id="rId12"/>
    <p:sldId id="269" r:id="rId13"/>
  </p:sldIdLst>
  <p:sldSz cx="16256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5C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7" d="100"/>
          <a:sy n="37" d="100"/>
        </p:scale>
        <p:origin x="153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67520C-47EB-4506-8765-4FEE63BAA072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66A1D-0456-429D-8D6E-C862879627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865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6A1D-0456-429D-8D6E-C862879627A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5787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25118" y="325118"/>
            <a:ext cx="15605760" cy="11541760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9973" y="1568668"/>
            <a:ext cx="13289280" cy="520192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10667" b="1" cap="all" baseline="0">
                <a:ln w="15875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dist="381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79375" y="6879352"/>
            <a:ext cx="11690480" cy="2467849"/>
          </a:xfrm>
        </p:spPr>
        <p:txBody>
          <a:bodyPr>
            <a:normAutofit/>
          </a:bodyPr>
          <a:lstStyle>
            <a:lvl1pPr marL="0" indent="0" algn="ctr">
              <a:spcBef>
                <a:spcPts val="1778"/>
              </a:spcBef>
              <a:buNone/>
              <a:defRPr sz="3200">
                <a:solidFill>
                  <a:schemeClr val="accent1"/>
                </a:solidFill>
              </a:defRPr>
            </a:lvl1pPr>
            <a:lvl2pPr marL="609608" indent="0" algn="ctr">
              <a:buNone/>
              <a:defRPr sz="3200"/>
            </a:lvl2pPr>
            <a:lvl3pPr marL="1219215" indent="0" algn="ctr">
              <a:buNone/>
              <a:defRPr sz="3200"/>
            </a:lvl3pPr>
            <a:lvl4pPr marL="1828823" indent="0" algn="ctr">
              <a:buNone/>
              <a:defRPr sz="2667"/>
            </a:lvl4pPr>
            <a:lvl5pPr marL="2438430" indent="0" algn="ctr">
              <a:buNone/>
              <a:defRPr sz="2667"/>
            </a:lvl5pPr>
            <a:lvl6pPr marL="3048038" indent="0" algn="ctr">
              <a:buNone/>
              <a:defRPr sz="2667"/>
            </a:lvl6pPr>
            <a:lvl7pPr marL="3657646" indent="0" algn="ctr">
              <a:buNone/>
              <a:defRPr sz="2667"/>
            </a:lvl7pPr>
            <a:lvl8pPr marL="4267253" indent="0" algn="ctr">
              <a:buNone/>
              <a:defRPr sz="2667"/>
            </a:lvl8pPr>
            <a:lvl9pPr marL="4876861" indent="0" algn="ctr">
              <a:buNone/>
              <a:defRPr sz="2667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025C16F-32D7-4F15-A7DE-27959AF4862C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2B3A252-52FC-4635-8232-A17568C29993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2638214" y="6637867"/>
            <a:ext cx="10972802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8669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778"/>
              </a:spcBef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5C16F-32D7-4F15-A7DE-27959AF4862C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A252-52FC-4635-8232-A17568C29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5807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232" y="2086356"/>
            <a:ext cx="13289280" cy="520192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lang="en-US" sz="10667" b="1" kern="1200" cap="all" baseline="0" dirty="0">
                <a:ln w="15875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79904" y="7385813"/>
            <a:ext cx="11692128" cy="2424544"/>
          </a:xfrm>
        </p:spPr>
        <p:txBody>
          <a:bodyPr anchor="t">
            <a:normAutofit/>
          </a:bodyPr>
          <a:lstStyle>
            <a:lvl1pPr marL="0" indent="0" algn="ctr">
              <a:buNone/>
              <a:defRPr sz="3200">
                <a:solidFill>
                  <a:schemeClr val="accent1"/>
                </a:solidFill>
              </a:defRPr>
            </a:lvl1pPr>
            <a:lvl2pPr marL="609608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1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82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430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803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646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25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861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5C16F-32D7-4F15-A7DE-27959AF4862C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A252-52FC-4635-8232-A17568C29993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2641601" y="7147392"/>
            <a:ext cx="10972802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8989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3657598"/>
            <a:ext cx="6339840" cy="7152640"/>
          </a:xfrm>
        </p:spPr>
        <p:txBody>
          <a:bodyPr/>
          <a:lstStyle>
            <a:lvl1pPr>
              <a:defRPr sz="2933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56816" y="3657600"/>
            <a:ext cx="6339840" cy="7152640"/>
          </a:xfrm>
        </p:spPr>
        <p:txBody>
          <a:bodyPr/>
          <a:lstStyle>
            <a:lvl1pPr>
              <a:defRPr sz="2933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5C16F-32D7-4F15-A7DE-27959AF4862C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A252-52FC-4635-8232-A17568C29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076062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3558242"/>
            <a:ext cx="6339840" cy="138176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3200" b="1"/>
            </a:lvl1pPr>
            <a:lvl2pPr marL="609608" indent="0">
              <a:buNone/>
              <a:defRPr sz="2667" b="1"/>
            </a:lvl2pPr>
            <a:lvl3pPr marL="1219215" indent="0">
              <a:buNone/>
              <a:defRPr sz="2400" b="1"/>
            </a:lvl3pPr>
            <a:lvl4pPr marL="1828823" indent="0">
              <a:buNone/>
              <a:defRPr sz="2133" b="1"/>
            </a:lvl4pPr>
            <a:lvl5pPr marL="2438430" indent="0">
              <a:buNone/>
              <a:defRPr sz="2133" b="1"/>
            </a:lvl5pPr>
            <a:lvl6pPr marL="3048038" indent="0">
              <a:buNone/>
              <a:defRPr sz="2133" b="1"/>
            </a:lvl6pPr>
            <a:lvl7pPr marL="3657646" indent="0">
              <a:buNone/>
              <a:defRPr sz="2133" b="1"/>
            </a:lvl7pPr>
            <a:lvl8pPr marL="4267253" indent="0">
              <a:buNone/>
              <a:defRPr sz="2133" b="1"/>
            </a:lvl8pPr>
            <a:lvl9pPr marL="4876861" indent="0">
              <a:buNone/>
              <a:defRPr sz="21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4838192"/>
            <a:ext cx="6339840" cy="6014720"/>
          </a:xfrm>
        </p:spPr>
        <p:txBody>
          <a:bodyPr/>
          <a:lstStyle>
            <a:lvl1pPr>
              <a:defRPr sz="2933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358898" y="3553835"/>
            <a:ext cx="6339840" cy="138176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3200" b="1"/>
            </a:lvl1pPr>
            <a:lvl2pPr marL="609608" indent="0">
              <a:buNone/>
              <a:defRPr sz="2667" b="1"/>
            </a:lvl2pPr>
            <a:lvl3pPr marL="1219215" indent="0">
              <a:buNone/>
              <a:defRPr sz="2400" b="1"/>
            </a:lvl3pPr>
            <a:lvl4pPr marL="1828823" indent="0">
              <a:buNone/>
              <a:defRPr sz="2133" b="1"/>
            </a:lvl4pPr>
            <a:lvl5pPr marL="2438430" indent="0">
              <a:buNone/>
              <a:defRPr sz="2133" b="1"/>
            </a:lvl5pPr>
            <a:lvl6pPr marL="3048038" indent="0">
              <a:buNone/>
              <a:defRPr sz="2133" b="1"/>
            </a:lvl6pPr>
            <a:lvl7pPr marL="3657646" indent="0">
              <a:buNone/>
              <a:defRPr sz="2133" b="1"/>
            </a:lvl7pPr>
            <a:lvl8pPr marL="4267253" indent="0">
              <a:buNone/>
              <a:defRPr sz="2133" b="1"/>
            </a:lvl8pPr>
            <a:lvl9pPr marL="4876861" indent="0">
              <a:buNone/>
              <a:defRPr sz="21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358898" y="4834350"/>
            <a:ext cx="6339840" cy="6014720"/>
          </a:xfrm>
        </p:spPr>
        <p:txBody>
          <a:bodyPr/>
          <a:lstStyle>
            <a:lvl1pPr>
              <a:defRPr sz="2933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5C16F-32D7-4F15-A7DE-27959AF4862C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A252-52FC-4635-8232-A17568C29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389168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5C16F-32D7-4F15-A7DE-27959AF4862C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A252-52FC-4635-8232-A17568C29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473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5C16F-32D7-4F15-A7DE-27959AF4862C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A252-52FC-4635-8232-A17568C29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325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950720"/>
            <a:ext cx="5039360" cy="308864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5333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41003" y="1950720"/>
            <a:ext cx="7377134" cy="829056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0" y="5039360"/>
            <a:ext cx="5039360" cy="52019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422"/>
              </a:spcBef>
              <a:buNone/>
              <a:defRPr sz="2267"/>
            </a:lvl1pPr>
            <a:lvl2pPr marL="609608" indent="0">
              <a:buNone/>
              <a:defRPr sz="1600"/>
            </a:lvl2pPr>
            <a:lvl3pPr marL="1219215" indent="0">
              <a:buNone/>
              <a:defRPr sz="1333"/>
            </a:lvl3pPr>
            <a:lvl4pPr marL="1828823" indent="0">
              <a:buNone/>
              <a:defRPr sz="1200"/>
            </a:lvl4pPr>
            <a:lvl5pPr marL="2438430" indent="0">
              <a:buNone/>
              <a:defRPr sz="1200"/>
            </a:lvl5pPr>
            <a:lvl6pPr marL="3048038" indent="0">
              <a:buNone/>
              <a:defRPr sz="1200"/>
            </a:lvl6pPr>
            <a:lvl7pPr marL="3657646" indent="0">
              <a:buNone/>
              <a:defRPr sz="1200"/>
            </a:lvl7pPr>
            <a:lvl8pPr marL="4267253" indent="0">
              <a:buNone/>
              <a:defRPr sz="1200"/>
            </a:lvl8pPr>
            <a:lvl9pPr marL="4876861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5C16F-32D7-4F15-A7DE-27959AF4862C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A252-52FC-4635-8232-A17568C29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25469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950720"/>
            <a:ext cx="5039360" cy="308864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5333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145080" y="1901951"/>
            <a:ext cx="7569250" cy="825805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3733"/>
            </a:lvl1pPr>
            <a:lvl2pPr marL="609608" indent="0">
              <a:buNone/>
              <a:defRPr sz="3733"/>
            </a:lvl2pPr>
            <a:lvl3pPr marL="1219215" indent="0">
              <a:buNone/>
              <a:defRPr sz="3200"/>
            </a:lvl3pPr>
            <a:lvl4pPr marL="1828823" indent="0">
              <a:buNone/>
              <a:defRPr sz="2667"/>
            </a:lvl4pPr>
            <a:lvl5pPr marL="2438430" indent="0">
              <a:buNone/>
              <a:defRPr sz="2667"/>
            </a:lvl5pPr>
            <a:lvl6pPr marL="3048038" indent="0">
              <a:buNone/>
              <a:defRPr sz="2667"/>
            </a:lvl6pPr>
            <a:lvl7pPr marL="3657646" indent="0">
              <a:buNone/>
              <a:defRPr sz="2667"/>
            </a:lvl7pPr>
            <a:lvl8pPr marL="4267253" indent="0">
              <a:buNone/>
              <a:defRPr sz="2667"/>
            </a:lvl8pPr>
            <a:lvl9pPr marL="4876861" indent="0">
              <a:buNone/>
              <a:defRPr sz="2667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0" y="5039360"/>
            <a:ext cx="5039360" cy="51206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422"/>
              </a:spcBef>
              <a:buNone/>
              <a:defRPr sz="2267"/>
            </a:lvl1pPr>
            <a:lvl2pPr marL="609608" indent="0">
              <a:buNone/>
              <a:defRPr sz="1600"/>
            </a:lvl2pPr>
            <a:lvl3pPr marL="1219215" indent="0">
              <a:buNone/>
              <a:defRPr sz="1333"/>
            </a:lvl3pPr>
            <a:lvl4pPr marL="1828823" indent="0">
              <a:buNone/>
              <a:defRPr sz="1200"/>
            </a:lvl4pPr>
            <a:lvl5pPr marL="2438430" indent="0">
              <a:buNone/>
              <a:defRPr sz="1200"/>
            </a:lvl5pPr>
            <a:lvl6pPr marL="3048038" indent="0">
              <a:buNone/>
              <a:defRPr sz="1200"/>
            </a:lvl6pPr>
            <a:lvl7pPr marL="3657646" indent="0">
              <a:buNone/>
              <a:defRPr sz="1200"/>
            </a:lvl7pPr>
            <a:lvl8pPr marL="4267253" indent="0">
              <a:buNone/>
              <a:defRPr sz="1200"/>
            </a:lvl8pPr>
            <a:lvl9pPr marL="4876861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5C16F-32D7-4F15-A7DE-27959AF4862C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A252-52FC-4635-8232-A17568C29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38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5C16F-32D7-4F15-A7DE-27959AF4862C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A252-52FC-4635-8232-A17568C29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223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1" y="1354667"/>
            <a:ext cx="3098800" cy="96181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1" y="1354667"/>
            <a:ext cx="9906000" cy="9618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5C16F-32D7-4F15-A7DE-27959AF4862C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A252-52FC-4635-8232-A17568C29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677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25120" y="325120"/>
            <a:ext cx="15605760" cy="1154176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1083733"/>
            <a:ext cx="13167360" cy="24113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2" y="3657600"/>
            <a:ext cx="13163828" cy="71797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23995" y="11064586"/>
            <a:ext cx="3105433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8">
                <a:solidFill>
                  <a:schemeClr val="accent1"/>
                </a:solidFill>
              </a:defRPr>
            </a:lvl1pPr>
          </a:lstStyle>
          <a:p>
            <a:fld id="{1025C16F-32D7-4F15-A7DE-27959AF4862C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65532" y="11064586"/>
            <a:ext cx="6290366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8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439375" y="11064586"/>
            <a:ext cx="2274956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8">
                <a:solidFill>
                  <a:schemeClr val="accent1"/>
                </a:solidFill>
              </a:defRPr>
            </a:lvl1pPr>
          </a:lstStyle>
          <a:p>
            <a:fld id="{B2B3A252-52FC-4635-8232-A17568C29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3167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1219215" rtl="0" eaLnBrk="1" latinLnBrk="0" hangingPunct="1">
        <a:lnSpc>
          <a:spcPct val="90000"/>
        </a:lnSpc>
        <a:spcBef>
          <a:spcPct val="0"/>
        </a:spcBef>
        <a:buNone/>
        <a:defRPr sz="711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04804" indent="-243843" algn="l" defTabSz="1219215" rtl="0" eaLnBrk="1" latinLnBrk="0" hangingPunct="1">
        <a:lnSpc>
          <a:spcPct val="90000"/>
        </a:lnSpc>
        <a:spcBef>
          <a:spcPts val="1778"/>
        </a:spcBef>
        <a:buClr>
          <a:schemeClr val="accent1"/>
        </a:buClr>
        <a:buSzPct val="80000"/>
        <a:buFont typeface="Corbel" pitchFamily="34" charset="0"/>
        <a:buChar char="•"/>
        <a:defRPr sz="3556" kern="1200">
          <a:solidFill>
            <a:schemeClr val="accent1"/>
          </a:solidFill>
          <a:latin typeface="+mn-lt"/>
          <a:ea typeface="+mn-ea"/>
          <a:cs typeface="+mn-cs"/>
        </a:defRPr>
      </a:lvl1pPr>
      <a:lvl2pPr marL="609608" indent="-243843" algn="l" defTabSz="1219215" rtl="0" eaLnBrk="1" latinLnBrk="0" hangingPunct="1">
        <a:lnSpc>
          <a:spcPct val="90000"/>
        </a:lnSpc>
        <a:spcBef>
          <a:spcPts val="267"/>
        </a:spcBef>
        <a:spcAft>
          <a:spcPts val="533"/>
        </a:spcAft>
        <a:buClr>
          <a:schemeClr val="accent1"/>
        </a:buClr>
        <a:buSzPct val="80000"/>
        <a:buFont typeface="Corbel" pitchFamily="34" charset="0"/>
        <a:buChar char="•"/>
        <a:defRPr sz="32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975372" indent="-243843" algn="l" defTabSz="1219215" rtl="0" eaLnBrk="1" latinLnBrk="0" hangingPunct="1">
        <a:lnSpc>
          <a:spcPct val="90000"/>
        </a:lnSpc>
        <a:spcBef>
          <a:spcPts val="267"/>
        </a:spcBef>
        <a:spcAft>
          <a:spcPts val="533"/>
        </a:spcAft>
        <a:buClr>
          <a:schemeClr val="accent1"/>
        </a:buClr>
        <a:buSzPct val="80000"/>
        <a:buFont typeface="Corbel" pitchFamily="34" charset="0"/>
        <a:buChar char="•"/>
        <a:defRPr sz="2844" kern="1200">
          <a:solidFill>
            <a:schemeClr val="accent1"/>
          </a:solidFill>
          <a:latin typeface="+mn-lt"/>
          <a:ea typeface="+mn-ea"/>
          <a:cs typeface="+mn-cs"/>
        </a:defRPr>
      </a:lvl3pPr>
      <a:lvl4pPr marL="1341137" indent="-243843" algn="l" defTabSz="1219215" rtl="0" eaLnBrk="1" latinLnBrk="0" hangingPunct="1">
        <a:lnSpc>
          <a:spcPct val="90000"/>
        </a:lnSpc>
        <a:spcBef>
          <a:spcPts val="267"/>
        </a:spcBef>
        <a:spcAft>
          <a:spcPts val="533"/>
        </a:spcAft>
        <a:buClr>
          <a:schemeClr val="accent1"/>
        </a:buClr>
        <a:buSzPct val="80000"/>
        <a:buFont typeface="Corbel" pitchFamily="34" charset="0"/>
        <a:buChar char="•"/>
        <a:defRPr sz="2489" kern="1200">
          <a:solidFill>
            <a:schemeClr val="accent1"/>
          </a:solidFill>
          <a:latin typeface="+mn-lt"/>
          <a:ea typeface="+mn-ea"/>
          <a:cs typeface="+mn-cs"/>
        </a:defRPr>
      </a:lvl4pPr>
      <a:lvl5pPr marL="1635789" indent="-243843" algn="l" defTabSz="1219215" rtl="0" eaLnBrk="1" latinLnBrk="0" hangingPunct="1">
        <a:lnSpc>
          <a:spcPct val="90000"/>
        </a:lnSpc>
        <a:spcBef>
          <a:spcPts val="267"/>
        </a:spcBef>
        <a:spcAft>
          <a:spcPts val="533"/>
        </a:spcAft>
        <a:buClr>
          <a:schemeClr val="accent1"/>
        </a:buClr>
        <a:buSzPct val="80000"/>
        <a:buFont typeface="Corbel" pitchFamily="34" charset="0"/>
        <a:buChar char="•"/>
        <a:defRPr sz="2489" kern="1200">
          <a:solidFill>
            <a:schemeClr val="accent1"/>
          </a:solidFill>
          <a:latin typeface="+mn-lt"/>
          <a:ea typeface="+mn-ea"/>
          <a:cs typeface="+mn-cs"/>
        </a:defRPr>
      </a:lvl5pPr>
      <a:lvl6pPr marL="1955580" indent="-304804" algn="l" defTabSz="1219215" rtl="0" eaLnBrk="1" latinLnBrk="0" hangingPunct="1">
        <a:lnSpc>
          <a:spcPct val="90000"/>
        </a:lnSpc>
        <a:spcBef>
          <a:spcPts val="267"/>
        </a:spcBef>
        <a:spcAft>
          <a:spcPts val="533"/>
        </a:spcAft>
        <a:buClr>
          <a:schemeClr val="accent1"/>
        </a:buClr>
        <a:buSzPct val="80000"/>
        <a:buFont typeface="Corbel" pitchFamily="34" charset="0"/>
        <a:buChar char="•"/>
        <a:defRPr sz="2489" kern="1200">
          <a:solidFill>
            <a:schemeClr val="accent1"/>
          </a:solidFill>
          <a:latin typeface="+mn-lt"/>
          <a:ea typeface="+mn-ea"/>
          <a:cs typeface="+mn-cs"/>
        </a:defRPr>
      </a:lvl6pPr>
      <a:lvl7pPr marL="2311140" indent="-304804" algn="l" defTabSz="1219215" rtl="0" eaLnBrk="1" latinLnBrk="0" hangingPunct="1">
        <a:lnSpc>
          <a:spcPct val="90000"/>
        </a:lnSpc>
        <a:spcBef>
          <a:spcPts val="267"/>
        </a:spcBef>
        <a:spcAft>
          <a:spcPts val="533"/>
        </a:spcAft>
        <a:buClr>
          <a:schemeClr val="accent1"/>
        </a:buClr>
        <a:buSzPct val="80000"/>
        <a:buFont typeface="Corbel" pitchFamily="34" charset="0"/>
        <a:buChar char="•"/>
        <a:defRPr sz="2489" kern="1200">
          <a:solidFill>
            <a:schemeClr val="accent1"/>
          </a:solidFill>
          <a:latin typeface="+mn-lt"/>
          <a:ea typeface="+mn-ea"/>
          <a:cs typeface="+mn-cs"/>
        </a:defRPr>
      </a:lvl7pPr>
      <a:lvl8pPr marL="2666700" indent="-304804" algn="l" defTabSz="1219215" rtl="0" eaLnBrk="1" latinLnBrk="0" hangingPunct="1">
        <a:lnSpc>
          <a:spcPct val="90000"/>
        </a:lnSpc>
        <a:spcBef>
          <a:spcPts val="267"/>
        </a:spcBef>
        <a:spcAft>
          <a:spcPts val="533"/>
        </a:spcAft>
        <a:buClr>
          <a:schemeClr val="accent1"/>
        </a:buClr>
        <a:buSzPct val="80000"/>
        <a:buFont typeface="Corbel" pitchFamily="34" charset="0"/>
        <a:buChar char="•"/>
        <a:defRPr sz="2489" kern="1200">
          <a:solidFill>
            <a:schemeClr val="accent1"/>
          </a:solidFill>
          <a:latin typeface="+mn-lt"/>
          <a:ea typeface="+mn-ea"/>
          <a:cs typeface="+mn-cs"/>
        </a:defRPr>
      </a:lvl8pPr>
      <a:lvl9pPr marL="3022260" indent="-304804" algn="l" defTabSz="1219215" rtl="0" eaLnBrk="1" latinLnBrk="0" hangingPunct="1">
        <a:lnSpc>
          <a:spcPct val="90000"/>
        </a:lnSpc>
        <a:spcBef>
          <a:spcPts val="267"/>
        </a:spcBef>
        <a:spcAft>
          <a:spcPts val="533"/>
        </a:spcAft>
        <a:buClr>
          <a:schemeClr val="accent1"/>
        </a:buClr>
        <a:buSzPct val="80000"/>
        <a:buFont typeface="Corbel" pitchFamily="34" charset="0"/>
        <a:buChar char="•"/>
        <a:defRPr sz="2489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8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15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23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30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38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46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53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61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89710" y="633947"/>
            <a:ext cx="8849215" cy="934721"/>
          </a:xfrm>
        </p:spPr>
        <p:txBody>
          <a:bodyPr>
            <a:normAutofit/>
          </a:bodyPr>
          <a:lstStyle/>
          <a:p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 української мови, 10 клас 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GOGLE_~1\AppData\Local\Temp\Rar$DIa0.510\3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362"/>
          <a:stretch/>
        </p:blipFill>
        <p:spPr bwMode="auto">
          <a:xfrm>
            <a:off x="0" y="209006"/>
            <a:ext cx="4572000" cy="11800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36477" y="3448592"/>
            <a:ext cx="11155680" cy="451974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sz="8800" dirty="0" smtClean="0">
                <a:solidFill>
                  <a:schemeClr val="accent1">
                    <a:lumMod val="50000"/>
                  </a:schemeClr>
                </a:solidFill>
                <a:effectLst/>
                <a:latin typeface="Preciosa" panose="02000400000000000000" pitchFamily="2" charset="0"/>
              </a:rPr>
              <a:t>Чергування </a:t>
            </a:r>
            <a:br>
              <a:rPr lang="uk-UA" sz="8800" dirty="0" smtClean="0">
                <a:solidFill>
                  <a:schemeClr val="accent1">
                    <a:lumMod val="50000"/>
                  </a:schemeClr>
                </a:solidFill>
                <a:effectLst/>
                <a:latin typeface="Preciosa" panose="02000400000000000000" pitchFamily="2" charset="0"/>
              </a:rPr>
            </a:br>
            <a:r>
              <a:rPr lang="uk-UA" sz="8800" dirty="0" smtClean="0">
                <a:solidFill>
                  <a:schemeClr val="accent1">
                    <a:lumMod val="50000"/>
                  </a:schemeClr>
                </a:solidFill>
                <a:effectLst/>
                <a:latin typeface="Preciosa" panose="02000400000000000000" pitchFamily="2" charset="0"/>
              </a:rPr>
              <a:t>у-в, і-й </a:t>
            </a:r>
            <a:br>
              <a:rPr lang="uk-UA" sz="8800" dirty="0" smtClean="0">
                <a:solidFill>
                  <a:schemeClr val="accent1">
                    <a:lumMod val="50000"/>
                  </a:schemeClr>
                </a:solidFill>
                <a:effectLst/>
                <a:latin typeface="Preciosa" panose="02000400000000000000" pitchFamily="2" charset="0"/>
              </a:rPr>
            </a:br>
            <a:r>
              <a:rPr lang="uk-UA" sz="8800" dirty="0" smtClean="0">
                <a:solidFill>
                  <a:schemeClr val="accent1">
                    <a:lumMod val="50000"/>
                  </a:schemeClr>
                </a:solidFill>
                <a:effectLst/>
                <a:latin typeface="Preciosa" panose="02000400000000000000" pitchFamily="2" charset="0"/>
              </a:rPr>
              <a:t>як засіб милозвучності</a:t>
            </a:r>
            <a:endParaRPr lang="ru-RU" sz="8800" dirty="0">
              <a:solidFill>
                <a:schemeClr val="accent1">
                  <a:lumMod val="50000"/>
                </a:schemeClr>
              </a:solidFill>
              <a:effectLst/>
              <a:latin typeface="Preciosa" panose="02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70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GOGLE_~1\AppData\Local\Temp\Rar$DIa0.042\4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765"/>
          <a:stretch/>
        </p:blipFill>
        <p:spPr bwMode="auto">
          <a:xfrm>
            <a:off x="184104" y="246273"/>
            <a:ext cx="4570775" cy="11745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41366" y="1164431"/>
            <a:ext cx="6008915" cy="129370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uk-UA" sz="7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Цілі</a:t>
            </a:r>
            <a:endParaRPr lang="ru-RU" sz="7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54879" y="3376298"/>
            <a:ext cx="4972974" cy="710011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6000" b="1" u="sng" kern="0" noProof="0" dirty="0" smtClean="0">
                <a:solidFill>
                  <a:prstClr val="black"/>
                </a:solidFill>
                <a:latin typeface="Monotype Corsiva" pitchFamily="66" charset="0"/>
              </a:rPr>
              <a:t>З</a:t>
            </a:r>
            <a:r>
              <a:rPr kumimoji="0" lang="ru-RU" sz="6000" b="1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нати: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6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засоби милозвучності української мови;</a:t>
            </a:r>
            <a:endParaRPr lang="ru-RU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6000" b="1" i="0" u="sng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58401" y="3376297"/>
            <a:ext cx="5695406" cy="710011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u="sng" kern="0" noProof="0" dirty="0" smtClean="0">
                <a:solidFill>
                  <a:prstClr val="black"/>
                </a:solidFill>
                <a:latin typeface="Monotype Corsiva" pitchFamily="66" charset="0"/>
              </a:rPr>
              <a:t>В</a:t>
            </a:r>
            <a:r>
              <a:rPr kumimoji="0" lang="uk-UA" sz="6000" b="1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otype Corsiva" pitchFamily="66" charset="0"/>
              </a:rPr>
              <a:t>міти: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uk-UA" sz="6000" dirty="0">
                <a:latin typeface="Times New Roman" panose="02020603050405020304" pitchFamily="18" charset="0"/>
                <a:ea typeface="Calibri" panose="020F0502020204030204" pitchFamily="34" charset="0"/>
              </a:rPr>
              <a:t>використовувати</a:t>
            </a:r>
            <a:r>
              <a:rPr lang="uk-UA" sz="6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6000" dirty="0">
                <a:latin typeface="Times New Roman" panose="02020603050405020304" pitchFamily="18" charset="0"/>
                <a:ea typeface="Calibri" panose="020F0502020204030204" pitchFamily="34" charset="0"/>
              </a:rPr>
              <a:t>у – в, і – й в усній та писемній мові; </a:t>
            </a:r>
            <a:endParaRPr lang="uk-UA" sz="60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endParaRPr kumimoji="0" lang="uk-UA" sz="6000" b="1" i="0" u="sng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158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GOGLE_~1\AppData\Local\Temp\Rar$DIa0.719\7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67"/>
          <a:stretch/>
        </p:blipFill>
        <p:spPr bwMode="auto">
          <a:xfrm>
            <a:off x="319132" y="249238"/>
            <a:ext cx="4697005" cy="116640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1371" y="330370"/>
            <a:ext cx="11469188" cy="138466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uk-UA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</a:rPr>
              <a:t/>
            </a:r>
            <a:br>
              <a:rPr lang="uk-UA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</a:rPr>
            </a:br>
            <a:r>
              <a:rPr lang="uk-UA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</a:rPr>
              <a:t>   Заповніть </a:t>
            </a:r>
            <a:r>
              <a:rPr lang="uk-UA" sz="4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</a:rPr>
              <a:t>таблицю </a:t>
            </a:r>
            <a:r>
              <a:rPr lang="uk-UA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</a:rPr>
              <a:t>правилами, </a:t>
            </a:r>
            <a:r>
              <a:rPr lang="uk-UA" sz="4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</a:rPr>
              <a:t>виведеними з </a:t>
            </a:r>
            <a:r>
              <a:rPr lang="uk-UA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</a:rPr>
              <a:t>прикладів.</a:t>
            </a:r>
            <a:br>
              <a:rPr lang="uk-UA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</a:rPr>
            </a:br>
            <a:r>
              <a:rPr lang="uk-UA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</a:rPr>
              <a:t>    </a:t>
            </a:r>
            <a:endParaRPr lang="ru-RU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411775"/>
              </p:ext>
            </p:extLst>
          </p:nvPr>
        </p:nvGraphicFramePr>
        <p:xfrm>
          <a:off x="4571999" y="2135801"/>
          <a:ext cx="11207932" cy="9667915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{8799B23B-EC83-4686-B30A-512413B5E67A}</a:tableStyleId>
              </a:tblPr>
              <a:tblGrid>
                <a:gridCol w="5603966">
                  <a:extLst>
                    <a:ext uri="{9D8B030D-6E8A-4147-A177-3AD203B41FA5}">
                      <a16:colId xmlns:a16="http://schemas.microsoft.com/office/drawing/2014/main" val="4017574490"/>
                    </a:ext>
                  </a:extLst>
                </a:gridCol>
                <a:gridCol w="5603966">
                  <a:extLst>
                    <a:ext uri="{9D8B030D-6E8A-4147-A177-3AD203B41FA5}">
                      <a16:colId xmlns:a16="http://schemas.microsoft.com/office/drawing/2014/main" val="3596536650"/>
                    </a:ext>
                  </a:extLst>
                </a:gridCol>
              </a:tblGrid>
              <a:tr h="4989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3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У\В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32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Приклади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78598733"/>
                  </a:ext>
                </a:extLst>
              </a:tr>
              <a:tr h="498941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320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3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uk-UA" sz="3200" kern="12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6194362"/>
                  </a:ext>
                </a:extLst>
              </a:tr>
              <a:tr h="4989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початку перед приголосним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320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 лісі…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21718946"/>
                  </a:ext>
                </a:extLst>
              </a:tr>
              <a:tr h="4989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b="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Між приголосними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32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День у школі…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88061974"/>
                  </a:ext>
                </a:extLst>
              </a:tr>
              <a:tr h="4989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b="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Після </a:t>
                      </a:r>
                      <a:r>
                        <a:rPr lang="uk-UA" sz="2400" b="0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голосного перед приголосним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32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Побачили в друзів…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25735367"/>
                  </a:ext>
                </a:extLst>
              </a:tr>
              <a:tr h="4989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b="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Перед буквами ф, в, хв, </a:t>
                      </a:r>
                      <a:r>
                        <a:rPr lang="uk-UA" sz="2400" b="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uk-UA" sz="2400" b="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льв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uk-UA" sz="2400" b="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тв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32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Була у Львові.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60074440"/>
                  </a:ext>
                </a:extLst>
              </a:tr>
              <a:tr h="4989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b="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початку перед приголосним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32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Україні…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24245121"/>
                  </a:ext>
                </a:extLst>
              </a:tr>
              <a:tr h="4989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b="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Між голосними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32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Риби в океані…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76372652"/>
                  </a:ext>
                </a:extLst>
              </a:tr>
              <a:tr h="4989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b="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Після</a:t>
                      </a:r>
                      <a:r>
                        <a:rPr lang="uk-UA" sz="2400" b="0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паузи, перед приголосним та буквами </a:t>
                      </a:r>
                      <a:r>
                        <a:rPr lang="uk-UA" sz="2400" b="0" kern="12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я,ю,є,ї</a:t>
                      </a:r>
                      <a:r>
                        <a:rPr lang="uk-UA" sz="2400" b="0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32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Люди, у яких…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0862453"/>
                  </a:ext>
                </a:extLst>
              </a:tr>
              <a:tr h="498941"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320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І\Й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7761236"/>
                  </a:ext>
                </a:extLst>
              </a:tr>
              <a:tr h="4989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b="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Між</a:t>
                      </a:r>
                      <a:r>
                        <a:rPr lang="uk-UA" sz="2400" b="0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приголосними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320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День і ніч.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00933415"/>
                  </a:ext>
                </a:extLst>
              </a:tr>
              <a:tr h="4989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b="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початку речення перед</a:t>
                      </a:r>
                      <a:r>
                        <a:rPr lang="uk-UA" sz="2400" b="0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приголосним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32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 прийде час…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78977734"/>
                  </a:ext>
                </a:extLst>
              </a:tr>
              <a:tr h="4989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b="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Після голосного перед приголосним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32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Світлана і Яна.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60387877"/>
                  </a:ext>
                </a:extLst>
              </a:tr>
              <a:tr h="98712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b="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Після паузи перед приголосним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32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Повіяв вітер – і трави схилились.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92731043"/>
                  </a:ext>
                </a:extLst>
              </a:tr>
              <a:tr h="4989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b="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Після голосного перед приголосним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32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Була й зникла.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27070316"/>
                  </a:ext>
                </a:extLst>
              </a:tr>
              <a:tr h="4989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b="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400" b="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Між голосними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320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Озера й океани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4724677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94376" y="2554015"/>
            <a:ext cx="1776549" cy="157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2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GOGLE_~1\AppData\Local\Temp\Rar$DIa0.807\6.jpg"/>
          <p:cNvPicPr>
            <a:picLocks noGrp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427" b="889"/>
          <a:stretch/>
        </p:blipFill>
        <p:spPr bwMode="auto">
          <a:xfrm>
            <a:off x="195616" y="182880"/>
            <a:ext cx="6126807" cy="117826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2629" y="1083733"/>
            <a:ext cx="9988731" cy="241130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Чергування у-в, і-й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6624" end="5500.3333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91726" y="776151"/>
            <a:ext cx="11535954" cy="10640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315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GOGLE_~1\AppData\Local\Temp\Rar$DIa0.808\2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22"/>
          <a:stretch/>
        </p:blipFill>
        <p:spPr bwMode="auto">
          <a:xfrm>
            <a:off x="247867" y="209006"/>
            <a:ext cx="4846647" cy="11756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202708" y="499555"/>
            <a:ext cx="10215155" cy="101566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6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Дослідження –</a:t>
            </a:r>
            <a:r>
              <a:rPr lang="uk-UA" sz="60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редагування</a:t>
            </a: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94514" y="2563413"/>
            <a:ext cx="10401726" cy="84023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marL="571500" indent="-571500"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uk-UA" sz="4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Прочитайте текст мовчки. Користуючись </a:t>
            </a:r>
            <a:r>
              <a:rPr lang="uk-UA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таблицею, </a:t>
            </a:r>
            <a:r>
              <a:rPr lang="uk-UA" sz="4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підкресліть правильний варіант </a:t>
            </a:r>
            <a:r>
              <a:rPr lang="uk-UA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вживання </a:t>
            </a:r>
            <a:r>
              <a:rPr lang="uk-UA" sz="4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у-в</a:t>
            </a:r>
            <a:r>
              <a:rPr lang="uk-UA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4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і-й.</a:t>
            </a:r>
          </a:p>
          <a:p>
            <a:pPr marL="571500" lvl="0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uk-UA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Прочитайте</a:t>
            </a:r>
            <a:r>
              <a:rPr lang="uk-UA" sz="40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текст (вголос) з </a:t>
            </a:r>
            <a:r>
              <a:rPr lang="uk-UA" sz="4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правильним варіантом вживання у-в, і-й. Зробіть висновок про важливість такого чергування</a:t>
            </a:r>
            <a:r>
              <a:rPr lang="uk-UA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71500" lvl="0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uk-UA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Визначте стиль і тип мовлення.</a:t>
            </a:r>
          </a:p>
          <a:p>
            <a:pPr marL="571500" lvl="0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uk-UA" sz="4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Дослідіть</a:t>
            </a:r>
            <a:r>
              <a:rPr lang="uk-UA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що відображає заголовок: тему чи основну думку?</a:t>
            </a:r>
          </a:p>
          <a:p>
            <a:pPr marL="571500" lvl="0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uk-UA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Аргументуйте свою думку.</a:t>
            </a:r>
            <a:endParaRPr lang="uk-UA" sz="4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713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GOGLE_~1\AppData\Local\Temp\Rar$DIa0.197\5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534"/>
          <a:stretch/>
        </p:blipFill>
        <p:spPr bwMode="auto">
          <a:xfrm>
            <a:off x="195615" y="182880"/>
            <a:ext cx="4663767" cy="118088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3985622" y="586959"/>
            <a:ext cx="11898811" cy="10825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ОСІННЯ  СИМФОНІЯ  БАРВ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Гаї, заквітчані (</a:t>
            </a:r>
            <a:r>
              <a:rPr lang="uk-UA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у,в</a:t>
            </a:r>
            <a:r>
              <a:rPr lang="uk-U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жовті (</a:t>
            </a:r>
            <a:r>
              <a:rPr lang="uk-UA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і,й</a:t>
            </a:r>
            <a:r>
              <a:rPr lang="uk-U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багряні барви, вигріваються під лагідним осіннім сонцем. Небо високе 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і,й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синє-синє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без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жодної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хмаринки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на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пречистому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тлі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палахкотять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дерева,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неначе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вогнескипи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Час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часу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набіжить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вітер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у,в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)дарить тугою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хвилею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верховіттях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і,й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тоді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у,в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)раз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закружляє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у,в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повітрі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золотаво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-багряниста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віхола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зашурхотить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падолистами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Здається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і,й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не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листя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тріпоче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живе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полум’я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щоб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хвильку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згаснути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розпрощавшися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вітром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і,й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сонцем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Терпкий запах опалого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листя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проникає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у,в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душу,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переповнюючи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журливою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бентегою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Ще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у,в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чора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трепетне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листя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гойдалося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гіллі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пило росу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і,й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сонячну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живицю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і,й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того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у,в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зялося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жовтизною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світилося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прозорістю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тлі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синього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неба. Та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у,в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ночі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непомітно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підкрався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приморозок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прихопив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холодом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ніжні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колінця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листочків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і,й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ось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тепер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повіву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вітру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зриваються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вони з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гілок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летять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у,в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жовтогарячий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завій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(У, В)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розгіллі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дерев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у,в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гайку дивна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прозорість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берези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схожі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кришталеві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келихи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налиті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вінця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і,й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піниться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шумує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у,в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них на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кореневищах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осіннє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вино. (У,В)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тихій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задумі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перейняті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почуттям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скороминувшини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і,й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вічності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стоять вони,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охоплені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осінньою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пожежею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п’ють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сонячну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живицю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якої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люди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стають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мудрішими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зближення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природою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робить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людей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кращими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очищає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їхні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душі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(За І. Цюпою).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63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GOGLE_~1\AppData\Local\Temp\Rar$DIa0.483\1.jpg"/>
          <p:cNvPicPr>
            <a:picLocks noGrp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464"/>
          <a:stretch/>
        </p:blipFill>
        <p:spPr bwMode="auto">
          <a:xfrm>
            <a:off x="326245" y="261257"/>
            <a:ext cx="5525916" cy="116781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833258" y="986133"/>
            <a:ext cx="11129554" cy="10228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"/>
            </a:pPr>
            <a:r>
              <a:rPr lang="uk-UA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Лексична </a:t>
            </a:r>
            <a:r>
              <a:rPr lang="uk-UA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хвилинка.  </a:t>
            </a:r>
            <a:r>
              <a:rPr lang="uk-UA" sz="4800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Подумайте і скажіть. Як </a:t>
            </a:r>
            <a:r>
              <a:rPr lang="uk-UA" sz="4800" dirty="0" smtClean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800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називаються  такі слова: </a:t>
            </a:r>
            <a:r>
              <a:rPr lang="ru-RU" sz="48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вогнескипи</a:t>
            </a:r>
            <a:r>
              <a:rPr lang="uk-UA" sz="4800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k-UA" sz="48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розгілля</a:t>
            </a:r>
            <a:r>
              <a:rPr lang="uk-UA" sz="48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.</a:t>
            </a:r>
            <a:endParaRPr lang="ru-RU" sz="48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"/>
            </a:pPr>
            <a:r>
              <a:rPr lang="uk-UA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Орфографічна хвилинка.</a:t>
            </a:r>
            <a:r>
              <a:rPr lang="uk-UA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800" i="1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Назвіть відомі вам орфограми.</a:t>
            </a:r>
            <a:endParaRPr lang="ru-RU" sz="48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"/>
            </a:pPr>
            <a:r>
              <a:rPr lang="uk-UA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Орфоепічна хвилинка.</a:t>
            </a:r>
            <a:r>
              <a:rPr lang="uk-UA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800" i="1" dirty="0" err="1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Поставте</a:t>
            </a:r>
            <a:r>
              <a:rPr lang="uk-UA" sz="4800" i="1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наголос у словах розгіллі, </a:t>
            </a:r>
            <a:r>
              <a:rPr lang="uk-UA" sz="4800" i="1" dirty="0" smtClean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жовтизною</a:t>
            </a:r>
            <a:r>
              <a:rPr lang="uk-UA" sz="48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"/>
            </a:pPr>
            <a:r>
              <a:rPr lang="ru-RU" sz="4800" dirty="0" err="1" smtClean="0">
                <a:latin typeface="Times New Roman" panose="02020603050405020304" pitchFamily="18" charset="0"/>
                <a:ea typeface="NewtonC"/>
              </a:rPr>
              <a:t>Дослідження-спостереження</a:t>
            </a:r>
            <a:r>
              <a:rPr lang="ru-RU" sz="4800" dirty="0">
                <a:latin typeface="Times New Roman" panose="02020603050405020304" pitchFamily="18" charset="0"/>
                <a:ea typeface="NewtonC"/>
              </a:rPr>
              <a:t>.</a:t>
            </a:r>
            <a:r>
              <a:rPr lang="uk-UA" sz="4800" i="1" dirty="0">
                <a:latin typeface="Times New Roman" panose="02020603050405020304" pitchFamily="18" charset="0"/>
                <a:ea typeface="NewtonC"/>
              </a:rPr>
              <a:t> </a:t>
            </a:r>
            <a:r>
              <a:rPr lang="uk-UA" sz="4800" i="1" dirty="0">
                <a:latin typeface="Monotype Corsiva" panose="03010101010201010101" pitchFamily="66" charset="0"/>
                <a:ea typeface="NewtonC"/>
              </a:rPr>
              <a:t>Які речення переважають у </a:t>
            </a:r>
            <a:r>
              <a:rPr lang="uk-UA" sz="4800" i="1" dirty="0" smtClean="0">
                <a:latin typeface="Monotype Corsiva" panose="03010101010201010101" pitchFamily="66" charset="0"/>
                <a:ea typeface="NewtonC"/>
              </a:rPr>
              <a:t>тексті?</a:t>
            </a:r>
            <a:endParaRPr lang="ru-RU" sz="4800" dirty="0"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320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GOGLE_~1\AppData\Local\Temp\Rar$DIa0.510\3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362"/>
          <a:stretch/>
        </p:blipFill>
        <p:spPr bwMode="auto">
          <a:xfrm>
            <a:off x="0" y="209006"/>
            <a:ext cx="4572000" cy="11800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362995" y="1340221"/>
            <a:ext cx="11495314" cy="3852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Завдання-</a:t>
            </a:r>
            <a:r>
              <a:rPr lang="uk-UA" sz="4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uk-UA" sz="4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ештальт</a:t>
            </a:r>
            <a:r>
              <a:rPr lang="uk-UA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5400" dirty="0" smtClean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Аркуш року. </a:t>
            </a:r>
            <a:r>
              <a:rPr lang="uk-UA" sz="5400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Словесна мережка </a:t>
            </a:r>
            <a:r>
              <a:rPr lang="uk-UA" sz="5400" dirty="0" smtClean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(використовуйте  </a:t>
            </a:r>
            <a:r>
              <a:rPr lang="uk-UA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слова з прийменниками </a:t>
            </a:r>
            <a:r>
              <a:rPr lang="uk-UA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в-у</a:t>
            </a:r>
            <a:r>
              <a:rPr lang="uk-UA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сполучниками </a:t>
            </a:r>
            <a:r>
              <a:rPr lang="uk-UA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і-й) </a:t>
            </a:r>
            <a:endParaRPr lang="ru-RU" sz="4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62995" y="7613962"/>
            <a:ext cx="11495314" cy="35917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k-UA" sz="4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Мережка </a:t>
            </a:r>
            <a:r>
              <a:rPr lang="uk-UA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осінньої України</a:t>
            </a:r>
            <a:r>
              <a:rPr lang="uk-UA" sz="4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:……  </a:t>
            </a:r>
            <a:endParaRPr lang="ru-RU" sz="4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Мережка зимової України</a:t>
            </a:r>
            <a:r>
              <a:rPr lang="uk-UA" sz="4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:……..</a:t>
            </a:r>
            <a:endParaRPr lang="ru-RU" sz="4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Мережка весняної України</a:t>
            </a:r>
            <a:r>
              <a:rPr lang="uk-UA" sz="4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:……</a:t>
            </a:r>
            <a:endParaRPr lang="ru-RU" sz="4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Мережка літньої України</a:t>
            </a:r>
            <a:r>
              <a:rPr lang="uk-UA" sz="4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:………</a:t>
            </a:r>
            <a:endParaRPr lang="ru-RU" sz="4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16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GOGLE_~1\AppData\Local\Temp\Rar$DIa0.719\7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67"/>
          <a:stretch/>
        </p:blipFill>
        <p:spPr bwMode="auto">
          <a:xfrm>
            <a:off x="319132" y="249238"/>
            <a:ext cx="4697005" cy="11664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ttps://upload.wikimedia.org/wikipedia/commons/thumb/1/1e/Sergiy_Vasylkivskiy-_Vesnianyi_den.jpg/1024px-Sergiy_Vasylkivskiy-_Vesnianyi_d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181" y="870740"/>
            <a:ext cx="5172074" cy="3740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83478" y="4877011"/>
            <a:ext cx="48348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Сергій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Іванович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Васильківський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utoShape 4" descr="ÑÐ³Ð¾Ñ ÑÐ¾Ð¿ÑÐ½Ð¸Ðº Ð·Ð¸Ð¼Ð°32423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07040" y="490366"/>
            <a:ext cx="4963885" cy="374134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2908385" y="4149381"/>
            <a:ext cx="21537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Ігор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Роп’яник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53546" y="8406935"/>
            <a:ext cx="5070872" cy="299915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2620293" y="11425846"/>
            <a:ext cx="24418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Василь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Ганжуга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07040" y="4788476"/>
            <a:ext cx="4963885" cy="3077972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1974594" y="7866448"/>
            <a:ext cx="2737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Тетяна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Яблонська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4" name="Picture 10" descr="https://life.pravda.com.ua/images/doc/3/2/329c611-3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6109" y="5870606"/>
            <a:ext cx="4652219" cy="5279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6055530" y="11195014"/>
            <a:ext cx="22733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Йосип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Бокшай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18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GOGLE_~1\AppData\Local\Temp\Rar$DIa0.042\4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765"/>
          <a:stretch/>
        </p:blipFill>
        <p:spPr bwMode="auto">
          <a:xfrm>
            <a:off x="184104" y="246273"/>
            <a:ext cx="4570775" cy="11745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Файл:Eugène Ferdinand Victor Delacroix 043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879" y="496388"/>
            <a:ext cx="4572001" cy="56954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10175965" y="496388"/>
            <a:ext cx="5146765" cy="569540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FBFBB7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Monotype Corsiva" pitchFamily="66" charset="0"/>
                <a:ea typeface="+mj-ea"/>
                <a:cs typeface="Times New Roman" pitchFamily="18" charset="0"/>
              </a:rPr>
              <a:t>Фридери́к</a:t>
            </a: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Monotype Corsiva" pitchFamily="66" charset="0"/>
                <a:ea typeface="+mj-ea"/>
                <a:cs typeface="Times New Roman" pitchFamily="18" charset="0"/>
              </a:rPr>
              <a:t> Франсуа́ </a:t>
            </a:r>
            <a:r>
              <a:rPr kumimoji="0" lang="uk-UA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Monotype Corsiva" pitchFamily="66" charset="0"/>
                <a:ea typeface="+mj-ea"/>
                <a:cs typeface="Times New Roman" pitchFamily="18" charset="0"/>
              </a:rPr>
              <a:t>Шопе́н</a:t>
            </a: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  — </a:t>
            </a:r>
            <a:r>
              <a:rPr kumimoji="0" lang="ru-RU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найвидатніший</a:t>
            </a: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польський</a:t>
            </a: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композитор і </a:t>
            </a:r>
            <a:r>
              <a:rPr kumimoji="0" lang="ru-RU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піаніст</a:t>
            </a: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(1 </a:t>
            </a:r>
            <a:r>
              <a:rPr kumimoji="0" lang="ru-RU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березня</a:t>
            </a: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1810-        17 </a:t>
            </a:r>
            <a:r>
              <a:rPr kumimoji="0" lang="ru-RU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жовтня</a:t>
            </a: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1849)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8" name="Ф. Шопен - Ноктюрн - Осень. - Frеdеric Chopin - Nocturne op.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05904" y="6441910"/>
            <a:ext cx="10842172" cy="5366914"/>
          </a:xfrm>
          <a:prstGeom prst="roundRect">
            <a:avLst>
              <a:gd name="adj" fmla="val 5299"/>
            </a:avLst>
          </a:prstGeom>
          <a:ln>
            <a:noFill/>
          </a:ln>
          <a:effectLst/>
          <a:scene3d>
            <a:camera prst="orthographicFront"/>
            <a:lightRig rig="balanced" dir="t"/>
          </a:scene3d>
          <a:sp3d prstMaterial="plastic">
            <a:bevelT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40865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GOGLE_~1\AppData\Local\Temp\Rar$DIa0.197\5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534"/>
          <a:stretch/>
        </p:blipFill>
        <p:spPr bwMode="auto">
          <a:xfrm>
            <a:off x="195615" y="182880"/>
            <a:ext cx="4663767" cy="118088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8661" y="4156899"/>
            <a:ext cx="8464732" cy="6531429"/>
          </a:xfr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342900" lvl="0" indent="-342900" algn="ctr">
              <a:lnSpc>
                <a:spcPct val="150000"/>
              </a:lnSpc>
              <a:spcAft>
                <a:spcPts val="1000"/>
              </a:spcAft>
            </a:pPr>
            <a:r>
              <a:rPr lang="uk-UA" sz="4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4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uk-UA" sz="8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uk-UA" sz="8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знаю…                          </a:t>
            </a:r>
            <a:r>
              <a:rPr lang="ru-RU" sz="88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8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8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можу…</a:t>
            </a:r>
            <a:r>
              <a:rPr lang="ru-RU" sz="88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8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8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вмію…</a:t>
            </a:r>
            <a:endParaRPr lang="ru-RU" sz="88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93622" y="914532"/>
            <a:ext cx="10374811" cy="193899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uk-UA" sz="6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Скласти монологічне висловлювання</a:t>
            </a:r>
            <a:endParaRPr lang="ru-RU" sz="6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37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GOGLE_~1\AppData\Local\Temp\Rar$DIa0.483\1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464"/>
          <a:stretch/>
        </p:blipFill>
        <p:spPr bwMode="auto">
          <a:xfrm>
            <a:off x="326245" y="261257"/>
            <a:ext cx="5525916" cy="1167819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19" y="874727"/>
            <a:ext cx="9518469" cy="1685594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/>
            <a:r>
              <a:rPr lang="uk-UA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нутый угол 2"/>
          <p:cNvSpPr/>
          <p:nvPr/>
        </p:nvSpPr>
        <p:spPr>
          <a:xfrm>
            <a:off x="5059678" y="3878217"/>
            <a:ext cx="10580915" cy="7547428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uk-UA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Виписати </a:t>
            </a:r>
            <a:r>
              <a:rPr lang="uk-UA" sz="4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прислівʼя</a:t>
            </a:r>
            <a:r>
              <a:rPr lang="uk-UA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приказки, афоризми, фразеологізми ( не менше </a:t>
            </a:r>
            <a:r>
              <a:rPr lang="uk-UA" sz="4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пʼяти</a:t>
            </a:r>
            <a:r>
              <a:rPr lang="uk-UA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в яких є чергування прийменників у-в та сполучників і-й.</a:t>
            </a:r>
          </a:p>
          <a:p>
            <a:pPr marL="571500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uk-UA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Повторити засоби милозвучності.</a:t>
            </a:r>
            <a:endParaRPr lang="ru-RU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29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DF5327"/>
      </a:accent1>
      <a:accent2>
        <a:srgbClr val="A6B7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383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446C221D-F63F-4DD8-B509-CFE168687BF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Основа</Template>
  <TotalTime>178</TotalTime>
  <Words>553</Words>
  <Application>Microsoft Office PowerPoint</Application>
  <PresentationFormat>Произвольный</PresentationFormat>
  <Paragraphs>69</Paragraphs>
  <Slides>12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Calibri</vt:lpstr>
      <vt:lpstr>Corbel</vt:lpstr>
      <vt:lpstr>Courier New</vt:lpstr>
      <vt:lpstr>Monotype Corsiva</vt:lpstr>
      <vt:lpstr>NewtonC</vt:lpstr>
      <vt:lpstr>Preciosa</vt:lpstr>
      <vt:lpstr>Times New Roman</vt:lpstr>
      <vt:lpstr>Wingdings</vt:lpstr>
      <vt:lpstr>Базис</vt:lpstr>
      <vt:lpstr>Чергування  у-в, і-й  як засіб милозвучності</vt:lpstr>
      <vt:lpstr>Цілі</vt:lpstr>
      <vt:lpstr>    Заповніть таблицю правилами, виведеними з прикладів.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Я знаю…                           Я можу… Я вмію…</vt:lpstr>
      <vt:lpstr>Домашнє завдання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Максим Адамчук</dc:creator>
  <cp:lastModifiedBy>Максим Адамчук</cp:lastModifiedBy>
  <cp:revision>26</cp:revision>
  <dcterms:created xsi:type="dcterms:W3CDTF">2018-12-03T19:29:28Z</dcterms:created>
  <dcterms:modified xsi:type="dcterms:W3CDTF">2018-12-09T09:40:21Z</dcterms:modified>
</cp:coreProperties>
</file>