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4" r:id="rId6"/>
    <p:sldId id="258" r:id="rId7"/>
    <p:sldId id="257" r:id="rId8"/>
    <p:sldId id="259" r:id="rId9"/>
    <p:sldId id="260" r:id="rId10"/>
    <p:sldId id="261" r:id="rId11"/>
    <p:sldId id="262" r:id="rId12"/>
    <p:sldId id="271" r:id="rId13"/>
    <p:sldId id="272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7821" autoAdjust="0"/>
    <p:restoredTop sz="94660"/>
  </p:normalViewPr>
  <p:slideViewPr>
    <p:cSldViewPr>
      <p:cViewPr>
        <p:scale>
          <a:sx n="70" d="100"/>
          <a:sy n="70" d="100"/>
        </p:scale>
        <p:origin x="74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5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5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7" Type="http://schemas.microsoft.com/office/2007/relationships/hdphoto" Target="../media/hdphoto1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7.wdp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9.wdp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7" Type="http://schemas.microsoft.com/office/2007/relationships/hdphoto" Target="../media/hdphoto2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microsoft.com/office/2007/relationships/hdphoto" Target="../media/hdphoto21.wdp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4.wdp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48680"/>
            <a:ext cx="54360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ЛЕКСИЧНА </a:t>
            </a:r>
            <a:r>
              <a:rPr lang="ru-RU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ПОМИЛКА</a:t>
            </a:r>
            <a:endParaRPr lang="ru-RU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5000" l="28000" r="92556">
                        <a14:foregroundMark x1="66444" y1="54200" x2="68333" y2="53200"/>
                        <a14:foregroundMark x1="67000" y1="55600" x2="67667" y2="56000"/>
                        <a14:foregroundMark x1="67111" y1="58400" x2="67111" y2="58400"/>
                        <a14:foregroundMark x1="67778" y1="62600" x2="69667" y2="61600"/>
                        <a14:foregroundMark x1="34778" y1="52800" x2="42556" y2="56000"/>
                        <a14:backgroundMark x1="45444" y1="54800" x2="36000" y2="52000"/>
                        <a14:backgroundMark x1="46778" y1="57800" x2="45111" y2="54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385" r="22551"/>
          <a:stretch/>
        </p:blipFill>
        <p:spPr bwMode="auto">
          <a:xfrm>
            <a:off x="5156017" y="1700808"/>
            <a:ext cx="4037368" cy="448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22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300" b="99600" l="18700" r="45600">
                        <a14:foregroundMark x1="27000" y1="92600" x2="27000" y2="93800"/>
                        <a14:foregroundMark x1="32900" y1="97200" x2="30700" y2="96700"/>
                        <a14:foregroundMark x1="43100" y1="50300" x2="45100" y2="48400"/>
                        <a14:foregroundMark x1="25200" y1="96400" x2="24200" y2="98800"/>
                        <a14:backgroundMark x1="38300" y1="74300" x2="40300" y2="86400"/>
                        <a14:backgroundMark x1="34700" y1="89500" x2="41700" y2="93500"/>
                        <a14:backgroundMark x1="29200" y1="93300" x2="30200" y2="98600"/>
                        <a14:backgroundMark x1="31000" y1="98600" x2="45000" y2="98900"/>
                        <a14:backgroundMark x1="39500" y1="67600" x2="38100" y2="73400"/>
                        <a14:backgroundMark x1="36300" y1="47200" x2="37200" y2="54300"/>
                        <a14:backgroundMark x1="34300" y1="58500" x2="37200" y2="64100"/>
                        <a14:backgroundMark x1="24200" y1="65600" x2="25800" y2="66700"/>
                        <a14:backgroundMark x1="26400" y1="80600" x2="25600" y2="91500"/>
                        <a14:backgroundMark x1="36500" y1="57500" x2="39300" y2="70500"/>
                        <a14:backgroundMark x1="35400" y1="49800" x2="35900" y2="53400"/>
                        <a14:backgroundMark x1="23000" y1="96900" x2="24500" y2="943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85" t="41763" r="53809" b="17"/>
          <a:stretch/>
        </p:blipFill>
        <p:spPr bwMode="auto">
          <a:xfrm>
            <a:off x="94762" y="1908732"/>
            <a:ext cx="2339440" cy="4969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ЗАВДАННЯ </a:t>
            </a:r>
            <a:r>
              <a:rPr lang="ru-RU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1</a:t>
            </a:r>
            <a:endParaRPr lang="ru-RU" sz="6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9036496" cy="108012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i="1" dirty="0"/>
              <a:t>	</a:t>
            </a:r>
            <a:r>
              <a:rPr lang="uk-UA" i="1" dirty="0"/>
              <a:t>Виправте лексичні помилки </a:t>
            </a:r>
            <a:r>
              <a:rPr lang="uk-UA" i="1" dirty="0" err="1"/>
              <a:t>Лєрки</a:t>
            </a:r>
            <a:r>
              <a:rPr lang="uk-UA" i="1" dirty="0"/>
              <a:t> </a:t>
            </a:r>
            <a:r>
              <a:rPr lang="uk-UA" i="1" dirty="0" err="1"/>
              <a:t>Севрючки</a:t>
            </a:r>
            <a:r>
              <a:rPr lang="uk-UA" i="1" dirty="0"/>
              <a:t>. </a:t>
            </a: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042760" y="2636912"/>
            <a:ext cx="6875944" cy="3405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399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9945"/>
            <a:ext cx="5076056" cy="333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347865" y="3573016"/>
            <a:ext cx="5796136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22107" y1="27354" x2="63731" y2="39013"/>
                        <a14:foregroundMark x1="86356" y1="17339" x2="82729" y2="179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3016"/>
            <a:ext cx="2407962" cy="2782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2" descr="Мовна лікарня. Пригоди Лєрки Севрючки і цікаві завдання з культури м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363" y="112245"/>
            <a:ext cx="2639085" cy="3647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0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5" b="99385" l="289" r="99856">
                        <a14:backgroundMark x1="6061" y1="6967" x2="4473" y2="42008"/>
                        <a14:backgroundMark x1="15440" y1="55123" x2="54834" y2="52049"/>
                        <a14:backgroundMark x1="55411" y1="48566" x2="56854" y2="52664"/>
                        <a14:backgroundMark x1="58297" y1="48975" x2="57431" y2="49385"/>
                        <a14:backgroundMark x1="82395" y1="45902" x2="85859" y2="43033"/>
                        <a14:backgroundMark x1="31602" y1="1230" x2="62193" y2="1639"/>
                        <a14:backgroundMark x1="63636" y1="1434" x2="66522" y2="615"/>
                        <a14:backgroundMark x1="30592" y1="1230" x2="24531" y2="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23358" y="62880"/>
            <a:ext cx="913449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7654" y1="30342" x2="73333" y2="34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671" y="0"/>
            <a:ext cx="168249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446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08112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Гра </a:t>
            </a:r>
            <a:r>
              <a:rPr lang="uk-UA" sz="60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«Усміхнись і виправ»</a:t>
            </a:r>
            <a:r>
              <a:rPr lang="ru-RU" sz="6000" dirty="0"/>
              <a:t/>
            </a:r>
            <a:br>
              <a:rPr lang="ru-RU" sz="6000" dirty="0"/>
            </a:br>
            <a:endParaRPr lang="ru-RU" sz="6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0" y="2132856"/>
            <a:ext cx="9144000" cy="3384376"/>
          </a:xfrm>
          <a:prstGeom prst="downArrowCallout">
            <a:avLst/>
          </a:prstGeom>
          <a:gradFill>
            <a:gsLst>
              <a:gs pos="24000">
                <a:schemeClr val="accent6">
                  <a:tint val="50000"/>
                  <a:satMod val="300000"/>
                  <a:alpha val="29000"/>
                </a:schemeClr>
              </a:gs>
              <a:gs pos="61000">
                <a:schemeClr val="accent6">
                  <a:tint val="37000"/>
                  <a:satMod val="300000"/>
                  <a:alpha val="24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/>
            <a:r>
              <a:rPr lang="uk-UA" sz="4800" i="1" dirty="0"/>
              <a:t>Виправте лексичні помилки у словосполученнях, правильні варіанти запишіть.</a:t>
            </a:r>
            <a:endParaRPr lang="ru-RU" sz="4800" dirty="0"/>
          </a:p>
        </p:txBody>
      </p:sp>
      <p:pic>
        <p:nvPicPr>
          <p:cNvPr id="9218" name="Picture 2" descr="Задумчивый смайлик векторы, картинки, клипарт Задумчивый смайлик | скачать  на Depositphot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67" b="99167" l="0" r="100000">
                        <a14:foregroundMark x1="16361" y1="32833" x2="21035" y2="44667"/>
                        <a14:foregroundMark x1="23372" y1="43500" x2="26711" y2="39333"/>
                        <a14:foregroundMark x1="57095" y1="25500" x2="58932" y2="39667"/>
                        <a14:foregroundMark x1="62104" y1="40000" x2="68114" y2="40000"/>
                        <a14:foregroundMark x1="68114" y1="31167" x2="67780" y2="39000"/>
                        <a14:foregroundMark x1="22705" y1="75833" x2="47245" y2="93500"/>
                        <a14:foregroundMark x1="27045" y1="94167" x2="39733" y2="88833"/>
                        <a14:foregroundMark x1="18531" y1="73333" x2="25876" y2="77833"/>
                        <a14:foregroundMark x1="23873" y1="88500" x2="28047" y2="97000"/>
                        <a14:foregroundMark x1="29883" y1="96667" x2="38731" y2="94167"/>
                        <a14:foregroundMark x1="30217" y1="97333" x2="32721" y2="98833"/>
                        <a14:foregroundMark x1="38397" y1="95667" x2="50751" y2="93500"/>
                        <a14:foregroundMark x1="37229" y1="96333" x2="46912" y2="96667"/>
                        <a14:foregroundMark x1="22705" y1="71833" x2="50751" y2="92167"/>
                        <a14:foregroundMark x1="40401" y1="82500" x2="61436" y2="73000"/>
                        <a14:foregroundMark x1="47579" y1="89667" x2="52588" y2="85000"/>
                        <a14:foregroundMark x1="81636" y1="76167" x2="72454" y2="85000"/>
                        <a14:foregroundMark x1="70284" y1="82833" x2="75960" y2="90667"/>
                        <a14:foregroundMark x1="76628" y1="85333" x2="82805" y2="77167"/>
                        <a14:foregroundMark x1="85977" y1="80667" x2="80634" y2="90000"/>
                        <a14:foregroundMark x1="76294" y1="91000" x2="83472" y2="90667"/>
                        <a14:foregroundMark x1="84808" y1="84333" x2="87646" y2="7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420190"/>
            <a:ext cx="2285851" cy="228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190" l="0" r="99800">
                        <a14:foregroundMark x1="48200" y1="18095" x2="52200" y2="36905"/>
                        <a14:foregroundMark x1="53000" y1="21905" x2="55000" y2="34048"/>
                        <a14:foregroundMark x1="45400" y1="22857" x2="45000" y2="31429"/>
                        <a14:foregroundMark x1="62400" y1="29286" x2="68000" y2="22857"/>
                        <a14:foregroundMark x1="83400" y1="67857" x2="96200" y2="7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31960"/>
            <a:ext cx="3048024" cy="2560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62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1916832"/>
            <a:ext cx="4186808" cy="2938338"/>
          </a:xfrm>
        </p:spPr>
        <p:txBody>
          <a:bodyPr>
            <a:normAutofit/>
          </a:bodyPr>
          <a:lstStyle/>
          <a:p>
            <a:r>
              <a:rPr lang="uk-UA" sz="8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Літр </a:t>
            </a:r>
            <a:r>
              <a:rPr lang="uk-UA" sz="8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масла</a:t>
            </a:r>
            <a:endParaRPr lang="ru-RU" sz="88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00" b="98200" l="23600" r="77200">
                        <a14:foregroundMark x1="44400" y1="28200" x2="41200" y2="74600"/>
                        <a14:foregroundMark x1="41200" y1="74600" x2="41200" y2="74600"/>
                        <a14:foregroundMark x1="39600" y1="61800" x2="32000" y2="82600"/>
                        <a14:foregroundMark x1="36000" y1="86200" x2="67600" y2="73000"/>
                        <a14:foregroundMark x1="47200" y1="27400" x2="47600" y2="54200"/>
                        <a14:foregroundMark x1="58000" y1="33400" x2="68400" y2="32600"/>
                        <a14:foregroundMark x1="69600" y1="34200" x2="71200" y2="42200"/>
                        <a14:foregroundMark x1="70000" y1="43800" x2="64000" y2="61000"/>
                        <a14:foregroundMark x1="37200" y1="94600" x2="61600" y2="95800"/>
                        <a14:foregroundMark x1="36000" y1="95800" x2="31200" y2="93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00" r="21600"/>
          <a:stretch/>
        </p:blipFill>
        <p:spPr bwMode="auto">
          <a:xfrm>
            <a:off x="323528" y="40343"/>
            <a:ext cx="4248472" cy="7022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375" b="82000" l="250" r="97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750" r="3000" b="16750"/>
          <a:stretch/>
        </p:blipFill>
        <p:spPr bwMode="auto">
          <a:xfrm>
            <a:off x="1043608" y="4208316"/>
            <a:ext cx="2586289" cy="182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60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3399" y="523549"/>
            <a:ext cx="4395065" cy="2317254"/>
          </a:xfrm>
        </p:spPr>
        <p:txBody>
          <a:bodyPr>
            <a:noAutofit/>
          </a:bodyPr>
          <a:lstStyle/>
          <a:p>
            <a:r>
              <a:rPr lang="uk-UA" sz="80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Свіжий </a:t>
            </a:r>
            <a:r>
              <a:rPr lang="uk-UA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лук</a:t>
            </a:r>
            <a:endParaRPr lang="ru-RU" sz="8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6" b="99135" l="685" r="98858">
                        <a14:foregroundMark x1="8904" y1="95101" x2="24658" y2="78098"/>
                        <a14:foregroundMark x1="25342" y1="77810" x2="39726" y2="60807"/>
                        <a14:foregroundMark x1="89726" y1="6052" x2="47489" y2="52738"/>
                        <a14:backgroundMark x1="38356" y1="65850" x2="32877" y2="71470"/>
                        <a14:backgroundMark x1="39269" y1="62968" x2="38356" y2="64553"/>
                        <a14:backgroundMark x1="42466" y1="59510" x2="42922" y2="69452"/>
                        <a14:backgroundMark x1="84932" y1="7925" x2="49772" y2="39625"/>
                        <a14:backgroundMark x1="50913" y1="42651" x2="49772" y2="46830"/>
                        <a14:backgroundMark x1="49772" y1="48127" x2="48174" y2="50576"/>
                        <a14:backgroundMark x1="64840" y1="37896" x2="57763" y2="43372"/>
                        <a14:backgroundMark x1="63470" y1="44236" x2="64612" y2="44669"/>
                        <a14:backgroundMark x1="86073" y1="8646" x2="86986" y2="66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" y="0"/>
            <a:ext cx="43282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0222" l="26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3600400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718" b="89158" l="2564" r="97363">
                        <a14:foregroundMark x1="40733" y1="44689" x2="40220" y2="55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040" y="2838650"/>
            <a:ext cx="2088032" cy="20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927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4293096"/>
            <a:ext cx="5050854" cy="2101230"/>
          </a:xfrm>
        </p:spPr>
        <p:txBody>
          <a:bodyPr>
            <a:normAutofit fontScale="90000"/>
          </a:bodyPr>
          <a:lstStyle/>
          <a:p>
            <a:r>
              <a:rPr lang="uk-UA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Потримайте </a:t>
            </a:r>
            <a:r>
              <a:rPr lang="uk-UA" sz="60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термометр під мишкою</a:t>
            </a:r>
            <a:endParaRPr lang="ru-RU" sz="6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7978" r="90000">
                        <a14:foregroundMark x1="48652" y1="37324" x2="55393" y2="50000"/>
                        <a14:foregroundMark x1="33820" y1="78451" x2="25730" y2="66901"/>
                        <a14:foregroundMark x1="27303" y1="57042" x2="35393" y2="42113"/>
                        <a14:foregroundMark x1="34270" y1="72535" x2="49326" y2="73380"/>
                        <a14:foregroundMark x1="43034" y1="64507" x2="47865" y2="70563"/>
                        <a14:backgroundMark x1="32247" y1="40423" x2="27079" y2="50563"/>
                        <a14:backgroundMark x1="22135" y1="59859" x2="23258" y2="57042"/>
                        <a14:backgroundMark x1="23933" y1="57042" x2="25955" y2="53099"/>
                        <a14:backgroundMark x1="21011" y1="65775" x2="22135" y2="62113"/>
                        <a14:backgroundMark x1="21685" y1="70845" x2="23034" y2="71690"/>
                        <a14:backgroundMark x1="34944" y1="92817" x2="34270" y2="99859"/>
                        <a14:backgroundMark x1="57640" y1="56197" x2="65056" y2="46620"/>
                        <a14:backgroundMark x1="54270" y1="45211" x2="57416" y2="50563"/>
                        <a14:backgroundMark x1="73371" y1="46338" x2="74494" y2="46620"/>
                        <a14:backgroundMark x1="66404" y1="45493" x2="67303" y2="43803"/>
                        <a14:backgroundMark x1="32697" y1="38451" x2="35843" y2="35634"/>
                        <a14:backgroundMark x1="36517" y1="36197" x2="38090" y2="36197"/>
                        <a14:backgroundMark x1="36517" y1="23099" x2="35843" y2="21690"/>
                        <a14:backgroundMark x1="27865" y1="66338" x2="28539" y2="666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1520" y="55549"/>
            <a:ext cx="8477250" cy="676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115058"/>
            <a:ext cx="1557678" cy="1562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230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812360" cy="1556792"/>
          </a:xfrm>
        </p:spPr>
        <p:txBody>
          <a:bodyPr>
            <a:normAutofit fontScale="90000"/>
          </a:bodyPr>
          <a:lstStyle/>
          <a:p>
            <a:r>
              <a:rPr lang="uk-UA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Малювати кісточкою</a:t>
            </a:r>
            <a:endParaRPr lang="ru-RU" sz="6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6" b="99648" l="667" r="100000">
                        <a14:foregroundMark x1="18833" y1="22887" x2="27500" y2="57394"/>
                        <a14:foregroundMark x1="8833" y1="13732" x2="45167" y2="15141"/>
                        <a14:foregroundMark x1="5833" y1="14789" x2="19833" y2="67958"/>
                        <a14:foregroundMark x1="23500" y1="68310" x2="23500" y2="68310"/>
                        <a14:foregroundMark x1="23500" y1="68310" x2="23500" y2="68310"/>
                        <a14:foregroundMark x1="16500" y1="70775" x2="48833" y2="69718"/>
                        <a14:foregroundMark x1="36167" y1="51056" x2="57500" y2="67606"/>
                        <a14:foregroundMark x1="34500" y1="24296" x2="46167" y2="35211"/>
                        <a14:foregroundMark x1="28167" y1="23239" x2="28167" y2="42958"/>
                        <a14:foregroundMark x1="12833" y1="22535" x2="22167" y2="61972"/>
                        <a14:foregroundMark x1="23833" y1="64085" x2="46500" y2="63380"/>
                        <a14:foregroundMark x1="33167" y1="51761" x2="34833" y2="62324"/>
                        <a14:foregroundMark x1="28167" y1="49648" x2="31833" y2="61972"/>
                        <a14:foregroundMark x1="28500" y1="48239" x2="53500" y2="54225"/>
                        <a14:foregroundMark x1="44833" y1="48592" x2="35833" y2="46127"/>
                        <a14:foregroundMark x1="30500" y1="28873" x2="49500" y2="38380"/>
                        <a14:foregroundMark x1="31500" y1="36620" x2="43167" y2="36620"/>
                        <a14:foregroundMark x1="13500" y1="21127" x2="44500" y2="21127"/>
                        <a14:foregroundMark x1="42833" y1="21127" x2="49833" y2="34859"/>
                        <a14:foregroundMark x1="18167" y1="71831" x2="23833" y2="71831"/>
                        <a14:foregroundMark x1="48500" y1="72183" x2="59833" y2="72535"/>
                        <a14:foregroundMark x1="50833" y1="75000" x2="57833" y2="91197"/>
                        <a14:foregroundMark x1="36167" y1="73944" x2="28500" y2="90845"/>
                        <a14:foregroundMark x1="67833" y1="51056" x2="84167" y2="89085"/>
                        <a14:foregroundMark x1="66167" y1="60211" x2="72167" y2="79577"/>
                        <a14:foregroundMark x1="73167" y1="82042" x2="69167" y2="92254"/>
                        <a14:foregroundMark x1="63167" y1="92254" x2="67833" y2="88380"/>
                        <a14:foregroundMark x1="81167" y1="92606" x2="89167" y2="97535"/>
                        <a14:foregroundMark x1="30833" y1="39085" x2="43500" y2="39085"/>
                        <a14:foregroundMark x1="13500" y1="19718" x2="39833" y2="18662"/>
                        <a14:foregroundMark x1="67500" y1="50000" x2="79833" y2="56690"/>
                        <a14:foregroundMark x1="66500" y1="53521" x2="62500" y2="66549"/>
                        <a14:foregroundMark x1="68167" y1="48592" x2="85833" y2="55282"/>
                        <a14:foregroundMark x1="23167" y1="23239" x2="25167" y2="43310"/>
                        <a14:foregroundMark x1="63500" y1="21479" x2="66500" y2="28521"/>
                        <a14:foregroundMark x1="75500" y1="23239" x2="75500" y2="23239"/>
                        <a14:foregroundMark x1="75500" y1="23239" x2="79833" y2="29577"/>
                        <a14:foregroundMark x1="82500" y1="91549" x2="89167" y2="95423"/>
                        <a14:foregroundMark x1="80167" y1="96831" x2="87833" y2="98944"/>
                        <a14:foregroundMark x1="63500" y1="93662" x2="77833" y2="93662"/>
                        <a14:foregroundMark x1="13167" y1="50352" x2="1833" y2="85211"/>
                        <a14:foregroundMark x1="47167" y1="76056" x2="56167" y2="91901"/>
                        <a14:foregroundMark x1="38167" y1="75000" x2="30833" y2="92606"/>
                        <a14:foregroundMark x1="77833" y1="60915" x2="87167" y2="72535"/>
                        <a14:foregroundMark x1="74833" y1="91549" x2="77833" y2="90141"/>
                        <a14:foregroundMark x1="68500" y1="38732" x2="73833" y2="38028"/>
                        <a14:foregroundMark x1="77500" y1="72887" x2="79500" y2="77113"/>
                        <a14:foregroundMark x1="62167" y1="48239" x2="66167" y2="49296"/>
                        <a14:foregroundMark x1="59833" y1="46831" x2="60167" y2="53169"/>
                        <a14:foregroundMark x1="61167" y1="46127" x2="63833" y2="52465"/>
                        <a14:foregroundMark x1="79167" y1="49296" x2="88833" y2="56338"/>
                        <a14:foregroundMark x1="80167" y1="59507" x2="89833" y2="69718"/>
                        <a14:backgroundMark x1="29167" y1="44014" x2="50500" y2="411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458" y="840299"/>
            <a:ext cx="6363172" cy="6023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4963">
            <a:off x="4400716" y="3114217"/>
            <a:ext cx="2166671" cy="6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77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909" y="4662368"/>
            <a:ext cx="2600091" cy="2005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4366084" cy="1246454"/>
          </a:xfrm>
        </p:spPr>
        <p:txBody>
          <a:bodyPr>
            <a:normAutofit fontScale="90000"/>
          </a:bodyPr>
          <a:lstStyle/>
          <a:p>
            <a:r>
              <a:rPr lang="uk-UA" sz="6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Чай зі сливками</a:t>
            </a:r>
            <a:endParaRPr lang="ru-RU" sz="6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124" name="Picture 4" descr="September 2013 – Jonathan Berkey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4706" r="100000">
                        <a14:foregroundMark x1="53647" y1="13830" x2="48941" y2="21986"/>
                        <a14:foregroundMark x1="56000" y1="12411" x2="78118" y2="28014"/>
                        <a14:foregroundMark x1="78588" y1="10993" x2="98353" y2="28723"/>
                        <a14:foregroundMark x1="74588" y1="3901" x2="95059" y2="5674"/>
                        <a14:foregroundMark x1="49647" y1="22695" x2="43529" y2="49645"/>
                        <a14:foregroundMark x1="68471" y1="3191" x2="80941" y2="7801"/>
                        <a14:foregroundMark x1="65647" y1="54610" x2="72235" y2="56383"/>
                        <a14:foregroundMark x1="73412" y1="62057" x2="71294" y2="68085"/>
                        <a14:foregroundMark x1="61176" y1="79787" x2="66118" y2="74823"/>
                        <a14:foregroundMark x1="67765" y1="73759" x2="71059" y2="67730"/>
                        <a14:backgroundMark x1="65647" y1="78723" x2="68235" y2="78369"/>
                        <a14:backgroundMark x1="63529" y1="80851" x2="65647" y2="79433"/>
                        <a14:backgroundMark x1="67765" y1="1773" x2="67765" y2="6028"/>
                        <a14:backgroundMark x1="68471" y1="15248" x2="70588" y2="18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48" y="75065"/>
            <a:ext cx="8424936" cy="559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27105"/>
            <a:ext cx="1730896" cy="133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26" b="98667" l="3750" r="92917">
                        <a14:foregroundMark x1="49917" y1="95704" x2="79500" y2="66370"/>
                        <a14:foregroundMark x1="58167" y1="85778" x2="67083" y2="76444"/>
                        <a14:foregroundMark x1="39417" y1="84444" x2="49167" y2="87111"/>
                        <a14:foregroundMark x1="75333" y1="87111" x2="85500" y2="85037"/>
                        <a14:foregroundMark x1="65250" y1="86370" x2="72333" y2="86370"/>
                        <a14:foregroundMark x1="29583" y1="13037" x2="44250" y2="14370"/>
                        <a14:foregroundMark x1="12000" y1="30370" x2="27000" y2="26963"/>
                        <a14:foregroundMark x1="38667" y1="87852" x2="43833" y2="89333"/>
                        <a14:foregroundMark x1="38083" y1="87259" x2="42750" y2="86815"/>
                        <a14:foregroundMark x1="45583" y1="96000" x2="49083" y2="93926"/>
                        <a14:foregroundMark x1="44750" y1="96000" x2="43833" y2="97630"/>
                        <a14:foregroundMark x1="11667" y1="88889" x2="9333" y2="76000"/>
                        <a14:foregroundMark x1="9083" y1="76444" x2="10833" y2="87259"/>
                        <a14:foregroundMark x1="43833" y1="98667" x2="47333" y2="96593"/>
                        <a14:foregroundMark x1="30500" y1="12593" x2="43583" y2="11556"/>
                        <a14:foregroundMark x1="53083" y1="94963" x2="49917" y2="97630"/>
                        <a14:backgroundMark x1="50250" y1="73037" x2="55167" y2="79704"/>
                        <a14:backgroundMark x1="58167" y1="93778" x2="74250" y2="95111"/>
                        <a14:backgroundMark x1="68250" y1="81037" x2="73083" y2="83111"/>
                        <a14:backgroundMark x1="34917" y1="94370" x2="41667" y2="91704"/>
                        <a14:backgroundMark x1="62167" y1="83704" x2="67333" y2="82074"/>
                        <a14:backgroundMark x1="55750" y1="92889" x2="50250" y2="997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749" y="3859243"/>
            <a:ext cx="5086536" cy="2861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484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4509120"/>
            <a:ext cx="4762872" cy="1143000"/>
          </a:xfrm>
        </p:spPr>
        <p:txBody>
          <a:bodyPr>
            <a:normAutofit fontScale="90000"/>
          </a:bodyPr>
          <a:lstStyle/>
          <a:p>
            <a:r>
              <a:rPr lang="uk-UA" sz="60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Лічити хворих</a:t>
            </a:r>
            <a:endParaRPr lang="ru-RU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AutoShape 2" descr="Набор украшений на скотче Айболит (29.253.00) - купить в Москве недорого:  плакаты для детского сада в интернет-магазине С-5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26" b="99819" l="3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97" y="37852"/>
            <a:ext cx="3573539" cy="6674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155575" y="160337"/>
            <a:ext cx="5784577" cy="3214835"/>
          </a:xfrm>
          <a:prstGeom prst="cloudCallout">
            <a:avLst>
              <a:gd name="adj1" fmla="val 56792"/>
              <a:gd name="adj2" fmla="val 2496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6600" b="1" dirty="0" smtClean="0">
                <a:latin typeface="Comic Sans MS" pitchFamily="66" charset="0"/>
              </a:rPr>
              <a:t>1, 2, 3…</a:t>
            </a:r>
          </a:p>
          <a:p>
            <a:pPr algn="ctr"/>
            <a:endParaRPr lang="ru-RU" sz="6600" b="1" dirty="0">
              <a:latin typeface="Comic Sans MS" pitchFamily="66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500" b="67667" l="5000" r="93400">
                        <a14:foregroundMark x1="17200" y1="37667" x2="11600" y2="57333"/>
                        <a14:foregroundMark x1="47000" y1="39333" x2="50000" y2="56000"/>
                        <a14:foregroundMark x1="47800" y1="63000" x2="47000" y2="64333"/>
                        <a14:foregroundMark x1="10000" y1="64000" x2="16600" y2="64833"/>
                        <a14:foregroundMark x1="19600" y1="64500" x2="8200" y2="64833"/>
                        <a14:foregroundMark x1="19000" y1="44000" x2="22400" y2="47000"/>
                        <a14:foregroundMark x1="21800" y1="46000" x2="24200" y2="47500"/>
                        <a14:foregroundMark x1="43800" y1="64333" x2="52800" y2="64500"/>
                        <a14:foregroundMark x1="52800" y1="64500" x2="55000" y2="65333"/>
                        <a14:foregroundMark x1="42800" y1="64500" x2="46200" y2="64500"/>
                        <a14:foregroundMark x1="76400" y1="64000" x2="87400" y2="6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904" b="32581"/>
          <a:stretch/>
        </p:blipFill>
        <p:spPr bwMode="auto">
          <a:xfrm>
            <a:off x="1607703" y="1767753"/>
            <a:ext cx="2880320" cy="1123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38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3" r="12057"/>
          <a:stretch/>
        </p:blipFill>
        <p:spPr>
          <a:xfrm>
            <a:off x="0" y="172524"/>
            <a:ext cx="9035906" cy="665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06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t="2378" r="12988" b="3778"/>
          <a:stretch/>
        </p:blipFill>
        <p:spPr>
          <a:xfrm>
            <a:off x="0" y="318406"/>
            <a:ext cx="9144000" cy="651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99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274638"/>
            <a:ext cx="9117197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ДОМАШН</a:t>
            </a:r>
            <a:r>
              <a:rPr lang="uk-UA" sz="5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Є ЗАВДАННЯ</a:t>
            </a:r>
            <a:endParaRPr lang="ru-RU" sz="5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25" y="1628800"/>
            <a:ext cx="4968552" cy="4065315"/>
          </a:xfrm>
        </p:spPr>
        <p:txBody>
          <a:bodyPr>
            <a:normAutofit/>
          </a:bodyPr>
          <a:lstStyle/>
          <a:p>
            <a:pPr marL="0" indent="0" algn="ctr" fontAlgn="auto">
              <a:buNone/>
            </a:pPr>
            <a:r>
              <a:rPr lang="uk-UA" sz="4800" dirty="0" smtClean="0"/>
              <a:t>1.Вивчити правила </a:t>
            </a:r>
            <a:r>
              <a:rPr lang="ru-RU" sz="4800" dirty="0"/>
              <a:t>§</a:t>
            </a:r>
            <a:r>
              <a:rPr lang="ru-RU" sz="4800" dirty="0" smtClean="0"/>
              <a:t>18</a:t>
            </a:r>
            <a:r>
              <a:rPr lang="uk-UA" sz="4800" dirty="0" smtClean="0"/>
              <a:t>.</a:t>
            </a:r>
            <a:endParaRPr lang="ru-RU" sz="4800" dirty="0"/>
          </a:p>
          <a:p>
            <a:pPr marL="0" indent="0" algn="ctr" fontAlgn="auto">
              <a:buNone/>
            </a:pPr>
            <a:r>
              <a:rPr lang="uk-UA" sz="4800" dirty="0"/>
              <a:t>2. </a:t>
            </a:r>
            <a:r>
              <a:rPr lang="uk-UA" sz="4800" dirty="0" smtClean="0"/>
              <a:t>Впр.137 (письмово)</a:t>
            </a:r>
            <a:endParaRPr lang="ru-RU" dirty="0"/>
          </a:p>
          <a:p>
            <a:pPr marL="0" indent="0" algn="ctr" fontAlgn="auto">
              <a:buNone/>
            </a:pP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67" b="98500" l="2929" r="979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277" y="1412776"/>
            <a:ext cx="3921920" cy="492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203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55</Words>
  <Application>Microsoft Office PowerPoint</Application>
  <PresentationFormat>Экран (4:3)</PresentationFormat>
  <Paragraphs>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Comic Sans MS</vt:lpstr>
      <vt:lpstr>Тема Office</vt:lpstr>
      <vt:lpstr>Презентация PowerPoint</vt:lpstr>
      <vt:lpstr>ЗАВДАННЯ 1</vt:lpstr>
      <vt:lpstr>Презентация PowerPoint</vt:lpstr>
      <vt:lpstr>Презентация PowerPoint</vt:lpstr>
      <vt:lpstr>Гра «Усміхнись і виправ» </vt:lpstr>
      <vt:lpstr>Літр масла</vt:lpstr>
      <vt:lpstr>Свіжий лук</vt:lpstr>
      <vt:lpstr>Потримайте термометр під мишкою</vt:lpstr>
      <vt:lpstr>Малювати кісточкою</vt:lpstr>
      <vt:lpstr>Чай зі сливками</vt:lpstr>
      <vt:lpstr>Лічити хворих</vt:lpstr>
      <vt:lpstr>Презентация PowerPoint</vt:lpstr>
      <vt:lpstr>Презентация PowerPoint</vt:lpstr>
      <vt:lpstr>ДОМАШНЄ ЗАВДАННЯ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Лика</dc:creator>
  <cp:lastModifiedBy>Учетная запись Майкрософт</cp:lastModifiedBy>
  <cp:revision>18</cp:revision>
  <dcterms:created xsi:type="dcterms:W3CDTF">2021-06-08T17:22:01Z</dcterms:created>
  <dcterms:modified xsi:type="dcterms:W3CDTF">2022-09-24T14:18:25Z</dcterms:modified>
</cp:coreProperties>
</file>