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71" y="0"/>
            <a:ext cx="9152626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359" y="3330709"/>
            <a:ext cx="1586137" cy="12403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681086"/>
            <a:ext cx="1810801" cy="122502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908" y="886628"/>
            <a:ext cx="1660583" cy="11022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599" y="571758"/>
            <a:ext cx="1499659" cy="11247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5249">
            <a:off x="2141612" y="89067"/>
            <a:ext cx="1354709" cy="18062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413265"/>
            <a:ext cx="1801138" cy="11572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Стрелка вверх 10"/>
          <p:cNvSpPr/>
          <p:nvPr/>
        </p:nvSpPr>
        <p:spPr>
          <a:xfrm rot="19694412">
            <a:off x="8349563" y="2733840"/>
            <a:ext cx="288484" cy="43204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45102">
            <a:off x="7602775" y="2549674"/>
            <a:ext cx="34766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26269">
            <a:off x="6775991" y="2978343"/>
            <a:ext cx="34766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345" y="1916832"/>
            <a:ext cx="34766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86444">
            <a:off x="6373815" y="1377174"/>
            <a:ext cx="34766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22497">
            <a:off x="7184560" y="161983"/>
            <a:ext cx="34766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78810">
            <a:off x="7683616" y="508255"/>
            <a:ext cx="34766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37960">
            <a:off x="6392278" y="467547"/>
            <a:ext cx="34766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62397">
            <a:off x="3824946" y="404753"/>
            <a:ext cx="347663" cy="671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80949">
            <a:off x="2931782" y="1889696"/>
            <a:ext cx="34766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21705">
            <a:off x="2893353" y="3674339"/>
            <a:ext cx="34766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8792" y="5013176"/>
            <a:ext cx="392579" cy="714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7531110" y="4193173"/>
            <a:ext cx="1424634" cy="435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Трясовина фонетичної транскрипції</a:t>
            </a:r>
            <a:endParaRPr lang="uk-UA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246108" y="2941729"/>
            <a:ext cx="10492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</a:rPr>
              <a:t>Орфографічний чагарник</a:t>
            </a:r>
            <a:endParaRPr lang="uk-UA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909964" y="1308692"/>
            <a:ext cx="1143262" cy="2580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Пустеля помилок</a:t>
            </a:r>
            <a:endParaRPr lang="uk-UA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751638" y="616919"/>
            <a:ext cx="108074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</a:rPr>
              <a:t>Туманне марево</a:t>
            </a:r>
            <a:endParaRPr lang="uk-UA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 rot="21060540">
            <a:off x="2255775" y="1206925"/>
            <a:ext cx="1257075" cy="2580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Пагорб кмітливості</a:t>
            </a:r>
            <a:endParaRPr lang="uk-UA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818966" y="3299958"/>
            <a:ext cx="1069524" cy="2580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Озеро творчості</a:t>
            </a:r>
            <a:endParaRPr lang="uk-UA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7599" y="5929348"/>
            <a:ext cx="974963" cy="928652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918" y="4410701"/>
            <a:ext cx="1710190" cy="11363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Умножение 12"/>
          <p:cNvSpPr/>
          <p:nvPr/>
        </p:nvSpPr>
        <p:spPr>
          <a:xfrm>
            <a:off x="3239219" y="4041564"/>
            <a:ext cx="686420" cy="738274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55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otvet.imgsmail.ru/download/a98e7a0c3f6a99bab573374cd3784328_i-66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133" y="411747"/>
            <a:ext cx="5715000" cy="569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03149" y="1078369"/>
            <a:ext cx="7377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мід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08104" y="1558691"/>
            <a:ext cx="7296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ріж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52120" y="2967335"/>
            <a:ext cx="14478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воротар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63637" y="4293096"/>
            <a:ext cx="67678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ліз</a:t>
            </a:r>
            <a:endParaRPr lang="ru-RU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49903" y="5013176"/>
            <a:ext cx="104419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голуб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43808" y="4363126"/>
            <a:ext cx="64312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ніч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15147" y="2998112"/>
            <a:ext cx="6399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піч</a:t>
            </a:r>
            <a:endParaRPr lang="ru-RU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87824" y="1601589"/>
            <a:ext cx="60785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тін</a:t>
            </a:r>
            <a:endParaRPr lang="ru-RU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321828" y="2708920"/>
            <a:ext cx="5341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ь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5184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431" y="-23660"/>
            <a:ext cx="4573849" cy="5540892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875" y="0"/>
            <a:ext cx="4557125" cy="5517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0" y="5733256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-37381" y="5885656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0" y="6038056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4875" y="6178520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4875" y="6342856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4875" y="6495256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0" y="6669360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10838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22</Words>
  <Application>Microsoft Office PowerPoint</Application>
  <PresentationFormat>Экран (4:3)</PresentationFormat>
  <Paragraphs>15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</dc:creator>
  <cp:lastModifiedBy>ОК</cp:lastModifiedBy>
  <cp:revision>9</cp:revision>
  <cp:lastPrinted>2017-02-23T18:32:56Z</cp:lastPrinted>
  <dcterms:created xsi:type="dcterms:W3CDTF">2017-02-10T18:34:51Z</dcterms:created>
  <dcterms:modified xsi:type="dcterms:W3CDTF">2017-02-23T18:39:08Z</dcterms:modified>
</cp:coreProperties>
</file>