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81" r:id="rId2"/>
    <p:sldId id="256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4" r:id="rId17"/>
    <p:sldId id="270" r:id="rId18"/>
    <p:sldId id="271" r:id="rId19"/>
    <p:sldId id="272" r:id="rId20"/>
    <p:sldId id="273" r:id="rId21"/>
    <p:sldId id="275" r:id="rId22"/>
    <p:sldId id="276" r:id="rId23"/>
    <p:sldId id="277" r:id="rId24"/>
    <p:sldId id="280" r:id="rId25"/>
    <p:sldId id="279" r:id="rId26"/>
  </p:sldIdLst>
  <p:sldSz cx="18288000" cy="10274300"/>
  <p:notesSz cx="18288000" cy="10274300"/>
  <p:embeddedFontLst>
    <p:embeddedFont>
      <p:font typeface="GFWQSI+Roca One Regular" panose="020B0604020202020204" charset="-52"/>
      <p:regular r:id="rId27"/>
    </p:embeddedFont>
    <p:embeddedFont>
      <p:font typeface="UNRFCU+Roca One Bold" panose="020B0604020202020204" charset="-52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VTQHJA+Roca One Regular" panose="020B0604020202020204" charset="-52"/>
      <p:regular r:id="rId33"/>
    </p:embeddedFont>
    <p:embeddedFont>
      <p:font typeface="MIILKR+Roca One Bold" panose="020B0604020202020204" charset="-52"/>
      <p:regular r:id="rId34"/>
    </p:embeddedFont>
    <p:embeddedFont>
      <p:font typeface="WCRKGB+Roca One Regular" panose="020B0604020202020204" charset="-52"/>
      <p:regular r:id="rId35"/>
    </p:embeddedFont>
    <p:embeddedFont>
      <p:font typeface="MMOVCS+Roca One Bold" panose="020B0604020202020204" charset="-52"/>
      <p:regular r:id="rId36"/>
    </p:embeddedFont>
    <p:embeddedFont>
      <p:font typeface="UTTSER+Roca One Regular" panose="020B0604020202020204" charset="-52"/>
      <p:regular r:id="rId37"/>
    </p:embeddedFont>
    <p:embeddedFont>
      <p:font typeface="NWERSN+Roca One Regular" panose="020B0604020202020204" charset="-52"/>
      <p:regular r:id="rId38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24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D9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610" y="43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cutt.ly/s9veEys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D9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103440" y="1464742"/>
            <a:ext cx="13177464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1500" b="1" dirty="0" smtClean="0">
                <a:ln w="5715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</a:rPr>
              <a:t>Презентація уроку </a:t>
            </a:r>
          </a:p>
          <a:p>
            <a:pPr algn="ctr"/>
            <a:r>
              <a:rPr lang="uk-UA" sz="11500" b="1" dirty="0" smtClean="0">
                <a:ln w="5715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</a:rPr>
              <a:t>з української мови</a:t>
            </a:r>
          </a:p>
          <a:p>
            <a:pPr algn="ctr"/>
            <a:r>
              <a:rPr lang="uk-UA" sz="11500" b="1" dirty="0" smtClean="0">
                <a:ln w="5715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</a:rPr>
              <a:t> 10 клас</a:t>
            </a:r>
            <a:endParaRPr lang="uk-UA" sz="7200" b="1" dirty="0" smtClean="0">
              <a:ln w="57150">
                <a:solidFill>
                  <a:srgbClr val="FFC000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" y="2040806"/>
            <a:ext cx="4505708" cy="459704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663280" y="8089478"/>
            <a:ext cx="1431757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>
                <a:ln w="5715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</a:rPr>
              <a:t>Вчитель: </a:t>
            </a:r>
            <a:r>
              <a:rPr lang="uk-UA" sz="6600" b="1" dirty="0" err="1">
                <a:ln w="5715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</a:rPr>
              <a:t>Крупська</a:t>
            </a:r>
            <a:r>
              <a:rPr lang="uk-UA" sz="6600" b="1" dirty="0">
                <a:ln w="5715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</a:rPr>
              <a:t> Тамара Анатоліївна</a:t>
            </a:r>
          </a:p>
        </p:txBody>
      </p:sp>
    </p:spTree>
    <p:extLst>
      <p:ext uri="{BB962C8B-B14F-4D97-AF65-F5344CB8AC3E}">
        <p14:creationId xmlns:p14="http://schemas.microsoft.com/office/powerpoint/2010/main" val="76066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-11039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586695" y="1117134"/>
            <a:ext cx="3267270" cy="14783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1340"/>
              </a:lnSpc>
              <a:spcBef>
                <a:spcPts val="0"/>
              </a:spcBef>
              <a:spcAft>
                <a:spcPts val="0"/>
              </a:spcAft>
            </a:pPr>
            <a:r>
              <a:rPr sz="7550" dirty="0">
                <a:solidFill>
                  <a:srgbClr val="FFFFFF"/>
                </a:solidFill>
                <a:latin typeface="NWERSN+Roca One Regular"/>
                <a:cs typeface="NWERSN+Roca One Regular"/>
              </a:rPr>
              <a:t>РЕБУС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4728" y="-78134"/>
            <a:ext cx="9006999" cy="5224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4316" marR="0">
              <a:lnSpc>
                <a:spcPts val="16876"/>
              </a:lnSpc>
              <a:spcBef>
                <a:spcPts val="0"/>
              </a:spcBef>
              <a:spcAft>
                <a:spcPts val="0"/>
              </a:spcAft>
            </a:pPr>
            <a:r>
              <a:rPr sz="11250" dirty="0">
                <a:solidFill>
                  <a:srgbClr val="FFFFFF"/>
                </a:solidFill>
                <a:latin typeface="NWERSN+Roca One Regular"/>
                <a:cs typeface="NWERSN+Roca One Regular"/>
              </a:rPr>
              <a:t>УЖИВАННЯ</a:t>
            </a:r>
          </a:p>
          <a:p>
            <a:pPr marL="167706" marR="0">
              <a:lnSpc>
                <a:spcPts val="12182"/>
              </a:lnSpc>
              <a:spcBef>
                <a:spcPts val="0"/>
              </a:spcBef>
              <a:spcAft>
                <a:spcPts val="0"/>
              </a:spcAft>
            </a:pPr>
            <a:r>
              <a:rPr sz="11250" dirty="0">
                <a:solidFill>
                  <a:srgbClr val="FFFFFF"/>
                </a:solidFill>
                <a:latin typeface="NWERSN+Roca One Regular"/>
                <a:cs typeface="NWERSN+Roca One Regular"/>
              </a:rPr>
              <a:t>ВЕЛИКОЇ</a:t>
            </a:r>
          </a:p>
          <a:p>
            <a:pPr marL="0" marR="0">
              <a:lnSpc>
                <a:spcPts val="11783"/>
              </a:lnSpc>
              <a:spcBef>
                <a:spcPts val="0"/>
              </a:spcBef>
              <a:spcAft>
                <a:spcPts val="0"/>
              </a:spcAft>
            </a:pPr>
            <a:r>
              <a:rPr sz="11250" dirty="0">
                <a:solidFill>
                  <a:srgbClr val="FFFFFF"/>
                </a:solidFill>
                <a:latin typeface="NWERSN+Roca One Regular"/>
                <a:cs typeface="NWERSN+Roca One Regular"/>
              </a:rPr>
              <a:t>ЛІТЕРИ</a:t>
            </a:r>
          </a:p>
        </p:txBody>
      </p:sp>
      <p:sp>
        <p:nvSpPr>
          <p:cNvPr id="3" name="object 2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4" name="Прямоугольник 3"/>
          <p:cNvSpPr/>
          <p:nvPr/>
        </p:nvSpPr>
        <p:spPr>
          <a:xfrm>
            <a:off x="791072" y="456854"/>
            <a:ext cx="7992888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5715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</a:rPr>
              <a:t>УЖИВАННЯ </a:t>
            </a:r>
          </a:p>
          <a:p>
            <a:pPr algn="ctr"/>
            <a:r>
              <a:rPr lang="ru-RU" sz="8800" b="1" dirty="0" smtClean="0">
                <a:ln w="5715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</a:rPr>
              <a:t>ВЕЛИКОЇ</a:t>
            </a:r>
          </a:p>
          <a:p>
            <a:pPr algn="ctr"/>
            <a:r>
              <a:rPr lang="ru-RU" sz="8800" b="1" dirty="0" smtClean="0">
                <a:ln w="5715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</a:rPr>
              <a:t>ЛІТЕРИ</a:t>
            </a:r>
            <a:endParaRPr lang="ru-RU" sz="8800" b="1" dirty="0">
              <a:ln w="57150">
                <a:solidFill>
                  <a:srgbClr val="FFC000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76504" y="2047854"/>
            <a:ext cx="2924712" cy="13515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341"/>
              </a:lnSpc>
              <a:spcBef>
                <a:spcPts val="0"/>
              </a:spcBef>
              <a:spcAft>
                <a:spcPts val="0"/>
              </a:spcAft>
            </a:pPr>
            <a:r>
              <a:rPr sz="6900" dirty="0">
                <a:solidFill>
                  <a:srgbClr val="FFFFFF"/>
                </a:solidFill>
                <a:latin typeface="NWERSN+Roca One Regular"/>
                <a:cs typeface="NWERSN+Roca One Regular"/>
              </a:rPr>
              <a:t>ЗНАЮ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879259" y="4086695"/>
            <a:ext cx="2682003" cy="13515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341"/>
              </a:lnSpc>
              <a:spcBef>
                <a:spcPts val="0"/>
              </a:spcBef>
              <a:spcAft>
                <a:spcPts val="0"/>
              </a:spcAft>
            </a:pPr>
            <a:r>
              <a:rPr sz="6900" dirty="0">
                <a:solidFill>
                  <a:srgbClr val="FFFFFF"/>
                </a:solidFill>
                <a:latin typeface="NWERSN+Roca One Regular"/>
                <a:cs typeface="NWERSN+Roca One Regular"/>
              </a:rPr>
              <a:t>ХОЧУ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603629" y="4953470"/>
            <a:ext cx="3233136" cy="13515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0341"/>
              </a:lnSpc>
              <a:spcBef>
                <a:spcPts val="0"/>
              </a:spcBef>
              <a:spcAft>
                <a:spcPts val="0"/>
              </a:spcAft>
            </a:pPr>
            <a:r>
              <a:rPr sz="6900" dirty="0">
                <a:solidFill>
                  <a:srgbClr val="FFFFFF"/>
                </a:solidFill>
                <a:latin typeface="NWERSN+Roca One Regular"/>
                <a:cs typeface="NWERSN+Roca One Regular"/>
              </a:rPr>
              <a:t>ЗНАТИ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202292" y="6817501"/>
            <a:ext cx="3998231" cy="1161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8843"/>
              </a:lnSpc>
              <a:spcBef>
                <a:spcPts val="0"/>
              </a:spcBef>
              <a:spcAft>
                <a:spcPts val="0"/>
              </a:spcAft>
            </a:pPr>
            <a:r>
              <a:rPr sz="5900" dirty="0">
                <a:solidFill>
                  <a:srgbClr val="FFFFFF"/>
                </a:solidFill>
                <a:latin typeface="NWERSN+Roca One Regular"/>
                <a:cs typeface="NWERSN+Roca One Regular"/>
              </a:rPr>
              <a:t>ДІЗНАВСЯ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571272" y="220947"/>
            <a:ext cx="12880711" cy="19141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7647"/>
              </a:lnSpc>
              <a:spcBef>
                <a:spcPts val="0"/>
              </a:spcBef>
              <a:spcAft>
                <a:spcPts val="0"/>
              </a:spcAft>
            </a:pPr>
            <a:r>
              <a:rPr sz="5100" dirty="0">
                <a:solidFill>
                  <a:srgbClr val="FFFFFF"/>
                </a:solidFill>
                <a:latin typeface="GFWQSI+Roca One Regular"/>
                <a:cs typeface="GFWQSI+Roca One Regular"/>
              </a:rPr>
              <a:t>ГОЛОВНИЙ ХРАМ ПАВЛОГРАДСЬКОГО</a:t>
            </a:r>
          </a:p>
          <a:p>
            <a:pPr marL="4044255" marR="0">
              <a:lnSpc>
                <a:spcPts val="7125"/>
              </a:lnSpc>
              <a:spcBef>
                <a:spcPts val="50"/>
              </a:spcBef>
              <a:spcAft>
                <a:spcPts val="0"/>
              </a:spcAft>
            </a:pPr>
            <a:r>
              <a:rPr sz="5100" dirty="0">
                <a:solidFill>
                  <a:srgbClr val="FFFFFF"/>
                </a:solidFill>
                <a:latin typeface="GFWQSI+Roca One Regular"/>
                <a:cs typeface="GFWQSI+Roca One Regular"/>
              </a:rPr>
              <a:t>БЛАГОЧИННЯ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595562" y="3706795"/>
            <a:ext cx="6782986" cy="28758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87053" marR="0">
              <a:lnSpc>
                <a:spcPts val="7794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MMOVCS+Roca One Bold"/>
                <a:cs typeface="MMOVCS+Roca One Bold"/>
              </a:rPr>
              <a:t>НАЙСТАРІША</a:t>
            </a:r>
          </a:p>
          <a:p>
            <a:pPr marL="0" marR="0">
              <a:lnSpc>
                <a:spcPts val="7275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MMOVCS+Roca One Bold"/>
                <a:cs typeface="MMOVCS+Roca One Bold"/>
              </a:rPr>
              <a:t>ДУХОВНА</a:t>
            </a:r>
            <a:r>
              <a:rPr sz="5200" spc="-259" dirty="0">
                <a:solidFill>
                  <a:srgbClr val="FFFFFF"/>
                </a:solidFill>
                <a:latin typeface="MMOVCS+Roca One Bold"/>
                <a:cs typeface="MMOVCS+Roca One Bold"/>
              </a:rPr>
              <a:t> </a:t>
            </a:r>
            <a:r>
              <a:rPr sz="5200" dirty="0">
                <a:solidFill>
                  <a:srgbClr val="FFFFFF"/>
                </a:solidFill>
                <a:latin typeface="MMOVCS+Roca One Bold"/>
                <a:cs typeface="MMOVCS+Roca One Bold"/>
              </a:rPr>
              <a:t>ПАМ'ЯТК</a:t>
            </a:r>
          </a:p>
          <a:p>
            <a:pPr marL="2463104" marR="0">
              <a:lnSpc>
                <a:spcPts val="7275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MMOVCS+Roca One Bold"/>
                <a:cs typeface="MMOVCS+Roca One Bold"/>
              </a:rPr>
              <a:t>МІСТА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176897" y="3455103"/>
            <a:ext cx="5353523" cy="33519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837" marR="0">
              <a:lnSpc>
                <a:spcPts val="9143"/>
              </a:lnSpc>
              <a:spcBef>
                <a:spcPts val="0"/>
              </a:spcBef>
              <a:spcAft>
                <a:spcPts val="0"/>
              </a:spcAft>
            </a:pPr>
            <a:r>
              <a:rPr sz="6100" dirty="0">
                <a:solidFill>
                  <a:srgbClr val="FFFFFF"/>
                </a:solidFill>
                <a:latin typeface="MIILKR+Roca One Bold"/>
                <a:cs typeface="MIILKR+Roca One Bold"/>
              </a:rPr>
              <a:t>НАЙВИЩИЙ</a:t>
            </a:r>
          </a:p>
          <a:p>
            <a:pPr marL="879276" marR="0">
              <a:lnSpc>
                <a:spcPts val="8475"/>
              </a:lnSpc>
              <a:spcBef>
                <a:spcPts val="0"/>
              </a:spcBef>
              <a:spcAft>
                <a:spcPts val="0"/>
              </a:spcAft>
            </a:pPr>
            <a:r>
              <a:rPr sz="6100" dirty="0">
                <a:solidFill>
                  <a:srgbClr val="FFFFFF"/>
                </a:solidFill>
                <a:latin typeface="MIILKR+Roca One Bold"/>
                <a:cs typeface="MIILKR+Roca One Bold"/>
              </a:rPr>
              <a:t>СОБОР</a:t>
            </a:r>
            <a:r>
              <a:rPr sz="6100" spc="-305" dirty="0">
                <a:solidFill>
                  <a:srgbClr val="FFFFFF"/>
                </a:solidFill>
                <a:latin typeface="MIILKR+Roca One Bold"/>
                <a:cs typeface="MIILKR+Roca One Bold"/>
              </a:rPr>
              <a:t> </a:t>
            </a:r>
            <a:r>
              <a:rPr sz="6100" dirty="0">
                <a:solidFill>
                  <a:srgbClr val="FFFFFF"/>
                </a:solidFill>
                <a:latin typeface="MIILKR+Roca One Bold"/>
                <a:cs typeface="MIILKR+Roca One Bold"/>
              </a:rPr>
              <a:t>У</a:t>
            </a:r>
          </a:p>
          <a:p>
            <a:pPr marL="0" marR="0">
              <a:lnSpc>
                <a:spcPts val="8475"/>
              </a:lnSpc>
              <a:spcBef>
                <a:spcPts val="0"/>
              </a:spcBef>
              <a:spcAft>
                <a:spcPts val="0"/>
              </a:spcAft>
            </a:pPr>
            <a:r>
              <a:rPr sz="6100" dirty="0">
                <a:solidFill>
                  <a:srgbClr val="FFFFFF"/>
                </a:solidFill>
                <a:latin typeface="MIILKR+Roca One Bold"/>
                <a:cs typeface="MIILKR+Roca One Bold"/>
              </a:rPr>
              <a:t>ПАВЛОГРАДІ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824029" y="3565672"/>
            <a:ext cx="7615567" cy="37997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09848" marR="0">
              <a:lnSpc>
                <a:spcPts val="7794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MIILKR+Roca One Bold"/>
                <a:cs typeface="MIILKR+Roca One Bold"/>
              </a:rPr>
              <a:t>КАПЛИЦЯ</a:t>
            </a:r>
            <a:r>
              <a:rPr sz="5200" spc="-259" dirty="0">
                <a:solidFill>
                  <a:srgbClr val="FFFFFF"/>
                </a:solidFill>
                <a:latin typeface="MIILKR+Roca One Bold"/>
                <a:cs typeface="MIILKR+Roca One Bold"/>
              </a:rPr>
              <a:t> </a:t>
            </a:r>
            <a:r>
              <a:rPr sz="5200" dirty="0">
                <a:solidFill>
                  <a:srgbClr val="FFFFFF"/>
                </a:solidFill>
                <a:latin typeface="MIILKR+Roca One Bold"/>
                <a:cs typeface="MIILKR+Roca One Bold"/>
              </a:rPr>
              <a:t>МАЄ</a:t>
            </a:r>
          </a:p>
          <a:p>
            <a:pPr marL="17710" marR="0">
              <a:lnSpc>
                <a:spcPts val="7275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MIILKR+Roca One Bold"/>
                <a:cs typeface="MIILKR+Roca One Bold"/>
              </a:rPr>
              <a:t>КВАДРАТНУ</a:t>
            </a:r>
            <a:r>
              <a:rPr sz="5200" spc="-259" dirty="0">
                <a:solidFill>
                  <a:srgbClr val="FFFFFF"/>
                </a:solidFill>
                <a:latin typeface="MIILKR+Roca One Bold"/>
                <a:cs typeface="MIILKR+Roca One Bold"/>
              </a:rPr>
              <a:t> </a:t>
            </a:r>
            <a:r>
              <a:rPr sz="5200" dirty="0">
                <a:solidFill>
                  <a:srgbClr val="FFFFFF"/>
                </a:solidFill>
                <a:latin typeface="MIILKR+Roca One Bold"/>
                <a:cs typeface="MIILKR+Roca One Bold"/>
              </a:rPr>
              <a:t>ФОРМУ</a:t>
            </a:r>
            <a:r>
              <a:rPr sz="5200" spc="-259" dirty="0">
                <a:solidFill>
                  <a:srgbClr val="FFFFFF"/>
                </a:solidFill>
                <a:latin typeface="MIILKR+Roca One Bold"/>
                <a:cs typeface="MIILKR+Roca One Bold"/>
              </a:rPr>
              <a:t> </a:t>
            </a:r>
            <a:r>
              <a:rPr sz="5200" dirty="0">
                <a:solidFill>
                  <a:srgbClr val="FFFFFF"/>
                </a:solidFill>
                <a:latin typeface="MIILKR+Roca One Bold"/>
                <a:cs typeface="MIILKR+Roca One Bold"/>
              </a:rPr>
              <a:t>Т</a:t>
            </a:r>
          </a:p>
          <a:p>
            <a:pPr marL="0" marR="0">
              <a:lnSpc>
                <a:spcPts val="7275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MIILKR+Roca One Bold"/>
                <a:cs typeface="MIILKR+Roca One Bold"/>
              </a:rPr>
              <a:t>НЕБЕСНО-БЛАКИТНИ</a:t>
            </a:r>
          </a:p>
          <a:p>
            <a:pPr marL="2750939" marR="0">
              <a:lnSpc>
                <a:spcPts val="7275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MIILKR+Roca One Bold"/>
                <a:cs typeface="MIILKR+Roca One Bold"/>
              </a:rPr>
              <a:t>КУПОЛ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2918303" y="2937274"/>
            <a:ext cx="2855947" cy="102799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7794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WCRKGB+Roca One Regular"/>
                <a:cs typeface="WCRKGB+Roca One Regular"/>
              </a:rPr>
              <a:t>ЦЕРКВА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083847" y="3861199"/>
            <a:ext cx="6317440" cy="28758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9258" marR="0">
              <a:lnSpc>
                <a:spcPts val="7794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WCRKGB+Roca One Regular"/>
                <a:cs typeface="WCRKGB+Roca One Regular"/>
              </a:rPr>
              <a:t>ПОБУДОВАНА НА</a:t>
            </a:r>
          </a:p>
          <a:p>
            <a:pPr marL="0" marR="0">
              <a:lnSpc>
                <a:spcPts val="7275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WCRKGB+Roca One Regular"/>
                <a:cs typeface="WCRKGB+Roca One Regular"/>
              </a:rPr>
              <a:t>ПОДВІР'Ї МІСЦЕВО</a:t>
            </a:r>
          </a:p>
          <a:p>
            <a:pPr marL="1105793" marR="0">
              <a:lnSpc>
                <a:spcPts val="7275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WCRKGB+Roca One Regular"/>
                <a:cs typeface="WCRKGB+Roca One Regular"/>
              </a:rPr>
              <a:t>МЕШКАНКИ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108255" y="6632974"/>
            <a:ext cx="6343853" cy="102799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7794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WCRKGB+Roca One Regular"/>
                <a:cs typeface="WCRKGB+Roca One Regular"/>
              </a:rPr>
              <a:t>ЄВДОКІЇ НЄДОВЄС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1" y="14310"/>
            <a:ext cx="18287999" cy="1042663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596616" y="369440"/>
            <a:ext cx="5667473" cy="19376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9032"/>
              </a:lnSpc>
              <a:spcBef>
                <a:spcPts val="0"/>
              </a:spcBef>
              <a:spcAft>
                <a:spcPts val="0"/>
              </a:spcAft>
            </a:pPr>
            <a:r>
              <a:rPr sz="6050" spc="-18" dirty="0">
                <a:solidFill>
                  <a:srgbClr val="FFFFFF"/>
                </a:solidFill>
                <a:latin typeface="VTQHJA+Roca One Regular"/>
                <a:cs typeface="VTQHJA+Roca One Regular"/>
              </a:rPr>
              <a:t>МОВОЗНАВЧА</a:t>
            </a:r>
          </a:p>
          <a:p>
            <a:pPr marL="458688" marR="0">
              <a:lnSpc>
                <a:spcPts val="5925"/>
              </a:lnSpc>
              <a:spcBef>
                <a:spcPts val="50"/>
              </a:spcBef>
              <a:spcAft>
                <a:spcPts val="0"/>
              </a:spcAft>
            </a:pPr>
            <a:r>
              <a:rPr sz="6050" spc="-17" dirty="0">
                <a:solidFill>
                  <a:srgbClr val="FFFFFF"/>
                </a:solidFill>
                <a:latin typeface="VTQHJA+Roca One Regular"/>
                <a:cs typeface="VTQHJA+Roca One Regular"/>
              </a:rPr>
              <a:t>ВІКТОРИНА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98847" y="1874390"/>
            <a:ext cx="8062376" cy="19376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9032"/>
              </a:lnSpc>
              <a:spcBef>
                <a:spcPts val="0"/>
              </a:spcBef>
              <a:spcAft>
                <a:spcPts val="0"/>
              </a:spcAft>
            </a:pPr>
            <a:r>
              <a:rPr sz="6050" spc="-18" dirty="0">
                <a:solidFill>
                  <a:srgbClr val="FFFFFF"/>
                </a:solidFill>
                <a:latin typeface="VTQHJA+Roca One Regular"/>
                <a:cs typeface="VTQHJA+Roca One Regular"/>
              </a:rPr>
              <a:t>"ПОДОРОЖ</a:t>
            </a:r>
            <a:r>
              <a:rPr sz="6050" spc="-14" dirty="0">
                <a:solidFill>
                  <a:srgbClr val="FFFFFF"/>
                </a:solidFill>
                <a:latin typeface="VTQHJA+Roca One Regular"/>
                <a:cs typeface="VTQHJA+Roca One Regular"/>
              </a:rPr>
              <a:t> </a:t>
            </a:r>
            <a:r>
              <a:rPr sz="6050" spc="-17" dirty="0">
                <a:solidFill>
                  <a:srgbClr val="FFFFFF"/>
                </a:solidFill>
                <a:latin typeface="VTQHJA+Roca One Regular"/>
                <a:cs typeface="VTQHJA+Roca One Regular"/>
              </a:rPr>
              <a:t>РІДНИМ</a:t>
            </a:r>
          </a:p>
          <a:p>
            <a:pPr marL="2187922" marR="0">
              <a:lnSpc>
                <a:spcPts val="5925"/>
              </a:lnSpc>
              <a:spcBef>
                <a:spcPts val="50"/>
              </a:spcBef>
              <a:spcAft>
                <a:spcPts val="0"/>
              </a:spcAft>
            </a:pPr>
            <a:r>
              <a:rPr sz="6050" spc="-18" dirty="0">
                <a:solidFill>
                  <a:srgbClr val="FFFFFF"/>
                </a:solidFill>
                <a:latin typeface="VTQHJA+Roca One Regular"/>
                <a:cs typeface="VTQHJA+Roca One Regular"/>
              </a:rPr>
              <a:t>МІСТОМ"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040451" y="1338273"/>
            <a:ext cx="652499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3"/>
              </a:rPr>
              <a:t>https://cutt.ly/s9veEys</a:t>
            </a:r>
            <a:endParaRPr lang="uk-UA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uk-UA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296319" y="833333"/>
            <a:ext cx="8413708" cy="34182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74899" marR="0">
              <a:lnSpc>
                <a:spcPts val="13790"/>
              </a:lnSpc>
              <a:spcBef>
                <a:spcPts val="0"/>
              </a:spcBef>
              <a:spcAft>
                <a:spcPts val="0"/>
              </a:spcAft>
            </a:pPr>
            <a:r>
              <a:rPr sz="9200" dirty="0">
                <a:solidFill>
                  <a:srgbClr val="000000"/>
                </a:solidFill>
                <a:latin typeface="UNRFCU+Roca One Bold"/>
                <a:cs typeface="UNRFCU+Roca One Bold"/>
              </a:rPr>
              <a:t>ВУЛИЦЯ</a:t>
            </a:r>
          </a:p>
          <a:p>
            <a:pPr marL="0" marR="0">
              <a:lnSpc>
                <a:spcPts val="12825"/>
              </a:lnSpc>
              <a:spcBef>
                <a:spcPts val="0"/>
              </a:spcBef>
              <a:spcAft>
                <a:spcPts val="0"/>
              </a:spcAft>
            </a:pPr>
            <a:r>
              <a:rPr sz="9200" dirty="0">
                <a:solidFill>
                  <a:srgbClr val="000000"/>
                </a:solidFill>
                <a:latin typeface="UNRFCU+Roca One Bold"/>
                <a:cs typeface="UNRFCU+Roca One Bold"/>
              </a:rPr>
              <a:t>ВІДПОЧИНКУ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442785" y="157514"/>
            <a:ext cx="1412522" cy="79901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8346" marR="0">
              <a:lnSpc>
                <a:spcPts val="16489"/>
              </a:lnSpc>
              <a:spcBef>
                <a:spcPts val="0"/>
              </a:spcBef>
              <a:spcAft>
                <a:spcPts val="0"/>
              </a:spcAft>
            </a:pPr>
            <a:r>
              <a:rPr sz="11000" dirty="0">
                <a:solidFill>
                  <a:srgbClr val="000000"/>
                </a:solidFill>
                <a:latin typeface="UNRFCU+Roca One Bold"/>
                <a:cs typeface="UNRFCU+Roca One Bold"/>
              </a:rPr>
              <a:t>Х</a:t>
            </a:r>
          </a:p>
          <a:p>
            <a:pPr marL="0" marR="0">
              <a:lnSpc>
                <a:spcPts val="15375"/>
              </a:lnSpc>
              <a:spcBef>
                <a:spcPts val="0"/>
              </a:spcBef>
              <a:spcAft>
                <a:spcPts val="0"/>
              </a:spcAft>
            </a:pPr>
            <a:r>
              <a:rPr sz="11000" dirty="0">
                <a:solidFill>
                  <a:srgbClr val="000000"/>
                </a:solidFill>
                <a:latin typeface="UNRFCU+Roca One Bold"/>
                <a:cs typeface="UNRFCU+Roca One Bold"/>
              </a:rPr>
              <a:t>М</a:t>
            </a:r>
          </a:p>
          <a:p>
            <a:pPr marL="129926" marR="0">
              <a:lnSpc>
                <a:spcPts val="15375"/>
              </a:lnSpc>
              <a:spcBef>
                <a:spcPts val="0"/>
              </a:spcBef>
              <a:spcAft>
                <a:spcPts val="0"/>
              </a:spcAft>
            </a:pPr>
            <a:r>
              <a:rPr sz="11000" dirty="0">
                <a:solidFill>
                  <a:srgbClr val="000000"/>
                </a:solidFill>
                <a:latin typeface="UNRFCU+Roca One Bold"/>
                <a:cs typeface="UNRFCU+Roca One Bold"/>
              </a:rPr>
              <a:t>А</a:t>
            </a:r>
          </a:p>
          <a:p>
            <a:pPr marL="173980" marR="0">
              <a:lnSpc>
                <a:spcPts val="15375"/>
              </a:lnSpc>
              <a:spcBef>
                <a:spcPts val="0"/>
              </a:spcBef>
              <a:spcAft>
                <a:spcPts val="0"/>
              </a:spcAft>
            </a:pPr>
            <a:r>
              <a:rPr sz="11000" dirty="0">
                <a:solidFill>
                  <a:srgbClr val="000000"/>
                </a:solidFill>
                <a:latin typeface="UNRFCU+Roca One Bold"/>
                <a:cs typeface="UNRFCU+Roca One Bold"/>
              </a:rPr>
              <a:t>Р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581768" y="1337669"/>
            <a:ext cx="1190728" cy="61516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937" marR="0">
              <a:lnSpc>
                <a:spcPts val="16788"/>
              </a:lnSpc>
              <a:spcBef>
                <a:spcPts val="0"/>
              </a:spcBef>
              <a:spcAft>
                <a:spcPts val="0"/>
              </a:spcAft>
            </a:pPr>
            <a:r>
              <a:rPr sz="11200" dirty="0">
                <a:solidFill>
                  <a:srgbClr val="000000"/>
                </a:solidFill>
                <a:latin typeface="UTTSER+Roca One Regular"/>
                <a:cs typeface="UTTSER+Roca One Regular"/>
              </a:rPr>
              <a:t>С</a:t>
            </a:r>
          </a:p>
          <a:p>
            <a:pPr marL="0" marR="0">
              <a:lnSpc>
                <a:spcPts val="15675"/>
              </a:lnSpc>
              <a:spcBef>
                <a:spcPts val="0"/>
              </a:spcBef>
              <a:spcAft>
                <a:spcPts val="0"/>
              </a:spcAft>
            </a:pPr>
            <a:r>
              <a:rPr sz="11200" dirty="0">
                <a:solidFill>
                  <a:srgbClr val="000000"/>
                </a:solidFill>
                <a:latin typeface="UTTSER+Roca One Regular"/>
                <a:cs typeface="UTTSER+Roca One Regular"/>
              </a:rPr>
              <a:t>Л</a:t>
            </a:r>
          </a:p>
          <a:p>
            <a:pPr marL="295870" marR="0">
              <a:lnSpc>
                <a:spcPts val="15675"/>
              </a:lnSpc>
              <a:spcBef>
                <a:spcPts val="0"/>
              </a:spcBef>
              <a:spcAft>
                <a:spcPts val="0"/>
              </a:spcAft>
            </a:pPr>
            <a:r>
              <a:rPr sz="11200" dirty="0">
                <a:solidFill>
                  <a:srgbClr val="000000"/>
                </a:solidFill>
                <a:latin typeface="UTTSER+Roca One Regular"/>
                <a:cs typeface="UTTSER+Roca One Regular"/>
              </a:rPr>
              <a:t>І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5652908" y="7309844"/>
            <a:ext cx="1048492" cy="2170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788"/>
              </a:lnSpc>
              <a:spcBef>
                <a:spcPts val="0"/>
              </a:spcBef>
              <a:spcAft>
                <a:spcPts val="0"/>
              </a:spcAft>
            </a:pPr>
            <a:r>
              <a:rPr sz="11200" dirty="0">
                <a:solidFill>
                  <a:srgbClr val="000000"/>
                </a:solidFill>
                <a:latin typeface="UTTSER+Roca One Regular"/>
                <a:cs typeface="UTTSER+Roca One Regular"/>
              </a:rPr>
              <a:t>В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72712" y="7968014"/>
            <a:ext cx="1152674" cy="2132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6489"/>
              </a:lnSpc>
              <a:spcBef>
                <a:spcPts val="0"/>
              </a:spcBef>
              <a:spcAft>
                <a:spcPts val="0"/>
              </a:spcAft>
            </a:pPr>
            <a:r>
              <a:rPr sz="11000" dirty="0">
                <a:solidFill>
                  <a:srgbClr val="000000"/>
                </a:solidFill>
                <a:latin typeface="UNRFCU+Roca One Bold"/>
                <a:cs typeface="UNRFCU+Roca One Bold"/>
              </a:rPr>
              <a:t>А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21096" y="-198120"/>
            <a:ext cx="20018224" cy="1047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9282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8288000" cy="1027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35558" y="826417"/>
            <a:ext cx="5532272" cy="16372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2591"/>
              </a:lnSpc>
              <a:spcBef>
                <a:spcPts val="0"/>
              </a:spcBef>
              <a:spcAft>
                <a:spcPts val="0"/>
              </a:spcAft>
            </a:pPr>
            <a:r>
              <a:rPr sz="8400" dirty="0">
                <a:solidFill>
                  <a:srgbClr val="000000"/>
                </a:solidFill>
                <a:latin typeface="UTTSER+Roca One Regular"/>
                <a:cs typeface="UTTSER+Roca One Regular"/>
              </a:rPr>
              <a:t>Рефлексія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255831" y="7262176"/>
            <a:ext cx="3219612" cy="24279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9742"/>
              </a:lnSpc>
              <a:spcBef>
                <a:spcPts val="0"/>
              </a:spcBef>
              <a:spcAft>
                <a:spcPts val="0"/>
              </a:spcAft>
            </a:pPr>
            <a:r>
              <a:rPr sz="6500" dirty="0">
                <a:solidFill>
                  <a:srgbClr val="FFFFFF"/>
                </a:solidFill>
                <a:latin typeface="UNRFCU+Roca One Bold"/>
                <a:cs typeface="UNRFCU+Roca One Bold"/>
              </a:rPr>
              <a:t>Тепер</a:t>
            </a:r>
            <a:r>
              <a:rPr sz="6500" spc="-325" dirty="0">
                <a:solidFill>
                  <a:srgbClr val="FFFFFF"/>
                </a:solidFill>
                <a:latin typeface="UNRFCU+Roca One Bold"/>
                <a:cs typeface="UNRFCU+Roca One Bold"/>
              </a:rPr>
              <a:t> </a:t>
            </a:r>
            <a:r>
              <a:rPr sz="6500" dirty="0">
                <a:solidFill>
                  <a:srgbClr val="FFFFFF"/>
                </a:solidFill>
                <a:latin typeface="UNRFCU+Roca One Bold"/>
                <a:cs typeface="UNRFCU+Roca One Bold"/>
              </a:rPr>
              <a:t>я</a:t>
            </a:r>
          </a:p>
          <a:p>
            <a:pPr marL="390376" marR="0">
              <a:lnSpc>
                <a:spcPts val="9075"/>
              </a:lnSpc>
              <a:spcBef>
                <a:spcPts val="0"/>
              </a:spcBef>
              <a:spcAft>
                <a:spcPts val="0"/>
              </a:spcAft>
            </a:pPr>
            <a:r>
              <a:rPr sz="6500" dirty="0">
                <a:solidFill>
                  <a:srgbClr val="FFFFFF"/>
                </a:solidFill>
                <a:latin typeface="UNRFCU+Roca One Bold"/>
                <a:cs typeface="UNRFCU+Roca One Bold"/>
              </a:rPr>
              <a:t>можу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4492596" y="7302479"/>
            <a:ext cx="3580396" cy="19364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6816" marR="0">
              <a:lnSpc>
                <a:spcPts val="7794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>
                <a:solidFill>
                  <a:srgbClr val="FFFFFF"/>
                </a:solidFill>
                <a:latin typeface="UNRFCU+Roca One Bold"/>
                <a:cs typeface="UNRFCU+Roca One Bold"/>
              </a:rPr>
              <a:t>Мені</a:t>
            </a:r>
          </a:p>
          <a:p>
            <a:pPr marL="0" marR="0">
              <a:lnSpc>
                <a:spcPts val="7275"/>
              </a:lnSpc>
              <a:spcBef>
                <a:spcPts val="0"/>
              </a:spcBef>
              <a:spcAft>
                <a:spcPts val="0"/>
              </a:spcAft>
            </a:pPr>
            <a:r>
              <a:rPr sz="5200" dirty="0" err="1" smtClean="0">
                <a:solidFill>
                  <a:srgbClr val="FFFFFF"/>
                </a:solidFill>
                <a:latin typeface="UNRFCU+Roca One Bold"/>
                <a:cs typeface="UNRFCU+Roca One Bold"/>
              </a:rPr>
              <a:t>захотіло</a:t>
            </a:r>
            <a:r>
              <a:rPr lang="uk-UA" sz="5200" dirty="0" smtClean="0">
                <a:solidFill>
                  <a:srgbClr val="FFFFFF"/>
                </a:solidFill>
                <a:latin typeface="UNRFCU+Roca One Bold"/>
                <a:cs typeface="UNRFCU+Roca One Bold"/>
              </a:rPr>
              <a:t>ся</a:t>
            </a:r>
            <a:endParaRPr sz="5200" dirty="0">
              <a:solidFill>
                <a:srgbClr val="FFFFFF"/>
              </a:solidFill>
              <a:latin typeface="UNRFCU+Roca One Bold"/>
              <a:cs typeface="UNRFCU+Roca One Bold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89152" y="7391151"/>
            <a:ext cx="3933480" cy="22756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9143"/>
              </a:lnSpc>
              <a:spcBef>
                <a:spcPts val="0"/>
              </a:spcBef>
              <a:spcAft>
                <a:spcPts val="0"/>
              </a:spcAft>
            </a:pPr>
            <a:r>
              <a:rPr sz="6100" dirty="0">
                <a:solidFill>
                  <a:srgbClr val="FFFFFF"/>
                </a:solidFill>
                <a:latin typeface="UNRFCU+Roca One Bold"/>
                <a:cs typeface="UNRFCU+Roca One Bold"/>
              </a:rPr>
              <a:t>Мені</a:t>
            </a:r>
            <a:r>
              <a:rPr sz="6100" spc="-305" dirty="0">
                <a:solidFill>
                  <a:srgbClr val="FFFFFF"/>
                </a:solidFill>
                <a:latin typeface="UNRFCU+Roca One Bold"/>
                <a:cs typeface="UNRFCU+Roca One Bold"/>
              </a:rPr>
              <a:t> </a:t>
            </a:r>
            <a:r>
              <a:rPr sz="6100" dirty="0">
                <a:solidFill>
                  <a:srgbClr val="FFFFFF"/>
                </a:solidFill>
                <a:latin typeface="UNRFCU+Roca One Bold"/>
                <a:cs typeface="UNRFCU+Roca One Bold"/>
              </a:rPr>
              <a:t>було</a:t>
            </a:r>
          </a:p>
          <a:p>
            <a:pPr marL="631031" marR="0">
              <a:lnSpc>
                <a:spcPts val="8475"/>
              </a:lnSpc>
              <a:spcBef>
                <a:spcPts val="0"/>
              </a:spcBef>
              <a:spcAft>
                <a:spcPts val="0"/>
              </a:spcAft>
            </a:pPr>
            <a:r>
              <a:rPr sz="6100" dirty="0">
                <a:solidFill>
                  <a:srgbClr val="FFFFFF"/>
                </a:solidFill>
                <a:latin typeface="UNRFCU+Roca One Bold"/>
                <a:cs typeface="UNRFCU+Roca One Bold"/>
              </a:rPr>
              <a:t>цікаво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35576" y="7731841"/>
            <a:ext cx="4200983" cy="12373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9442"/>
              </a:lnSpc>
              <a:spcBef>
                <a:spcPts val="0"/>
              </a:spcBef>
              <a:spcAft>
                <a:spcPts val="0"/>
              </a:spcAft>
            </a:pPr>
            <a:r>
              <a:rPr sz="6300" dirty="0">
                <a:solidFill>
                  <a:srgbClr val="FFFFFF"/>
                </a:solidFill>
                <a:latin typeface="UNRFCU+Roca One Bold"/>
                <a:cs typeface="UNRFCU+Roca One Bold"/>
              </a:rPr>
              <a:t>Я</a:t>
            </a:r>
            <a:r>
              <a:rPr sz="6300" spc="-315" dirty="0">
                <a:solidFill>
                  <a:srgbClr val="FFFFFF"/>
                </a:solidFill>
                <a:latin typeface="UNRFCU+Roca One Bold"/>
                <a:cs typeface="UNRFCU+Roca One Bold"/>
              </a:rPr>
              <a:t> </a:t>
            </a:r>
            <a:r>
              <a:rPr sz="6300" dirty="0">
                <a:solidFill>
                  <a:srgbClr val="FFFFFF"/>
                </a:solidFill>
                <a:latin typeface="UNRFCU+Roca One Bold"/>
                <a:cs typeface="UNRFCU+Roca One Bold"/>
              </a:rPr>
              <a:t>дізнався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84</Words>
  <Application>Microsoft Office PowerPoint</Application>
  <PresentationFormat>Произвольный</PresentationFormat>
  <Paragraphs>56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5" baseType="lpstr">
      <vt:lpstr>GFWQSI+Roca One Regular</vt:lpstr>
      <vt:lpstr>UNRFCU+Roca One Bold</vt:lpstr>
      <vt:lpstr>Calibri</vt:lpstr>
      <vt:lpstr>VTQHJA+Roca One Regular</vt:lpstr>
      <vt:lpstr>MIILKR+Roca One Bold</vt:lpstr>
      <vt:lpstr>WCRKGB+Roca One Regular</vt:lpstr>
      <vt:lpstr>MMOVCS+Roca One Bold</vt:lpstr>
      <vt:lpstr>UTTSER+Roca One Regular</vt:lpstr>
      <vt:lpstr>NWERSN+Roca One Regular</vt:lpstr>
      <vt:lpstr>Theme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doc2pdf</dc:creator>
  <cp:lastModifiedBy>user</cp:lastModifiedBy>
  <cp:revision>12</cp:revision>
  <dcterms:modified xsi:type="dcterms:W3CDTF">2023-02-02T09:55:02Z</dcterms:modified>
</cp:coreProperties>
</file>