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8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C30F1-64C7-4840-9363-2226200BD10D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2BDD7-AD4C-49DF-8993-D18D9E9AFE44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80554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C30F1-64C7-4840-9363-2226200BD10D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2BDD7-AD4C-49DF-8993-D18D9E9AFE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32082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C30F1-64C7-4840-9363-2226200BD10D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2BDD7-AD4C-49DF-8993-D18D9E9AFE44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5039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C30F1-64C7-4840-9363-2226200BD10D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2BDD7-AD4C-49DF-8993-D18D9E9AFE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8034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C30F1-64C7-4840-9363-2226200BD10D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2BDD7-AD4C-49DF-8993-D18D9E9AFE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52689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C30F1-64C7-4840-9363-2226200BD10D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2BDD7-AD4C-49DF-8993-D18D9E9AFE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62599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C30F1-64C7-4840-9363-2226200BD10D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2BDD7-AD4C-49DF-8993-D18D9E9AFE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0785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F3CC30F1-64C7-4840-9363-2226200BD10D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282BDD7-AD4C-49DF-8993-D18D9E9AFE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2539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C30F1-64C7-4840-9363-2226200BD10D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2BDD7-AD4C-49DF-8993-D18D9E9AFE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3367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C30F1-64C7-4840-9363-2226200BD10D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2BDD7-AD4C-49DF-8993-D18D9E9AFE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0768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C30F1-64C7-4840-9363-2226200BD10D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2BDD7-AD4C-49DF-8993-D18D9E9AFE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3997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F3CC30F1-64C7-4840-9363-2226200BD10D}" type="datetimeFigureOut">
              <a:rPr lang="ru-RU" smtClean="0"/>
              <a:t>20.02.2021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E282BDD7-AD4C-49DF-8993-D18D9E9AFE44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9809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3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78425" y="1965276"/>
            <a:ext cx="96080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err="1" smtClean="0">
                <a:ln w="222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latin typeface="+mj-lt"/>
                <a:cs typeface="Arial" panose="020B0604020202020204" pitchFamily="34" charset="0"/>
              </a:rPr>
              <a:t>Односкладні</a:t>
            </a:r>
            <a:r>
              <a:rPr lang="ru-RU" sz="6000" b="1" dirty="0" smtClean="0">
                <a:ln w="222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latin typeface="+mj-lt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ru-RU" sz="6000" b="1" dirty="0" smtClean="0">
                <a:ln w="222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latin typeface="+mj-lt"/>
                <a:cs typeface="Arial" panose="020B0604020202020204" pitchFamily="34" charset="0"/>
              </a:rPr>
              <a:t>й </a:t>
            </a:r>
            <a:r>
              <a:rPr lang="ru-RU" sz="6000" b="1" dirty="0" err="1" smtClean="0">
                <a:ln w="222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latin typeface="+mj-lt"/>
                <a:cs typeface="Arial" panose="020B0604020202020204" pitchFamily="34" charset="0"/>
              </a:rPr>
              <a:t>неповн</a:t>
            </a:r>
            <a:r>
              <a:rPr lang="uk-UA" sz="6000" b="1" dirty="0" smtClean="0">
                <a:ln w="222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latin typeface="+mj-lt"/>
                <a:cs typeface="Arial" panose="020B0604020202020204" pitchFamily="34" charset="0"/>
              </a:rPr>
              <a:t>і речення</a:t>
            </a:r>
            <a:r>
              <a:rPr lang="ru-RU" sz="6000" b="1" dirty="0" smtClean="0">
                <a:ln w="222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latin typeface="+mj-lt"/>
                <a:cs typeface="Arial" panose="020B0604020202020204" pitchFamily="34" charset="0"/>
              </a:rPr>
              <a:t>   </a:t>
            </a:r>
            <a:endParaRPr lang="ru-RU" sz="6000" b="1" dirty="0">
              <a:ln w="22225">
                <a:solidFill>
                  <a:schemeClr val="accent1">
                    <a:lumMod val="50000"/>
                  </a:schemeClr>
                </a:solidFill>
                <a:prstDash val="solid"/>
              </a:ln>
              <a:latin typeface="+mj-lt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89" y="3507475"/>
            <a:ext cx="3610691" cy="3057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72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23000">
              <a:schemeClr val="accent1">
                <a:lumMod val="45000"/>
                <a:lumOff val="55000"/>
              </a:schemeClr>
            </a:gs>
            <a:gs pos="66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64557" y="2851690"/>
            <a:ext cx="11173251" cy="1077218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  <a:scene3d>
              <a:camera prst="orthographicFront"/>
              <a:lightRig rig="harsh" dir="t"/>
            </a:scene3d>
            <a:sp3d prstMaterial="matte"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uk-UA" sz="3200" b="1" i="1" dirty="0" smtClean="0">
                <a:ln/>
                <a:effectLst/>
              </a:rPr>
              <a:t>Наздоганяй тих, хто попереду, а не чекай тих, хто позаду. </a:t>
            </a:r>
          </a:p>
          <a:p>
            <a:pPr algn="ctr"/>
            <a:r>
              <a:rPr lang="uk-UA" sz="3200" b="1" i="1" dirty="0">
                <a:ln/>
                <a:effectLst/>
              </a:rPr>
              <a:t> </a:t>
            </a:r>
            <a:r>
              <a:rPr lang="uk-UA" sz="3200" b="1" i="1" dirty="0" smtClean="0">
                <a:ln/>
                <a:effectLst/>
              </a:rPr>
              <a:t>                                                                                     Аристотель</a:t>
            </a:r>
            <a:endParaRPr lang="ru-RU" sz="3200" b="1" i="1" dirty="0">
              <a:ln/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806899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52372" y="566436"/>
            <a:ext cx="8865586" cy="1214651"/>
          </a:xfrm>
        </p:spPr>
        <p:txBody>
          <a:bodyPr/>
          <a:lstStyle/>
          <a:p>
            <a:pPr algn="ctr"/>
            <a:r>
              <a:rPr lang="uk-UA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Види односкладних речень</a:t>
            </a:r>
            <a:endParaRPr lang="ru-RU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4756688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2800" i="1" u="sng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 головним членом у формі присудка</a:t>
            </a:r>
            <a:endParaRPr lang="uk-UA" sz="2800" i="1" u="sng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uk-UA" sz="2400" b="1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Означено – особові </a:t>
            </a:r>
          </a:p>
          <a:p>
            <a:pPr marL="0" indent="0">
              <a:buNone/>
            </a:pPr>
            <a:r>
              <a:rPr lang="uk-UA" sz="2400" b="1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uk-UA" sz="2400" b="1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Неозначено</a:t>
            </a:r>
            <a:r>
              <a:rPr lang="uk-UA" sz="2400" b="1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– особові</a:t>
            </a:r>
          </a:p>
          <a:p>
            <a:pPr marL="0" indent="0">
              <a:buNone/>
            </a:pPr>
            <a:r>
              <a:rPr lang="uk-UA" sz="2400" b="1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Узагальнено – особові</a:t>
            </a:r>
          </a:p>
          <a:p>
            <a:pPr marL="0" indent="0">
              <a:buNone/>
            </a:pPr>
            <a:r>
              <a:rPr lang="uk-UA" sz="2400" b="1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Безособові</a:t>
            </a:r>
            <a:endParaRPr lang="ru-RU" sz="2400" b="1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286443" y="1825625"/>
            <a:ext cx="386923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i="1" u="sng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 головним членом у </a:t>
            </a:r>
          </a:p>
          <a:p>
            <a:pPr algn="ctr"/>
            <a:r>
              <a:rPr lang="uk-UA" sz="2800" i="1" u="sng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формі підмета </a:t>
            </a:r>
          </a:p>
          <a:p>
            <a:endParaRPr lang="uk-UA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uk-UA" sz="24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Називні</a:t>
            </a:r>
            <a:endParaRPr lang="ru-RU" sz="2400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0603" y="3129352"/>
            <a:ext cx="2644026" cy="3198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397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7209" y="559559"/>
            <a:ext cx="9138541" cy="1146412"/>
          </a:xfrm>
        </p:spPr>
        <p:txBody>
          <a:bodyPr/>
          <a:lstStyle/>
          <a:p>
            <a:pPr algn="ctr"/>
            <a:r>
              <a:rPr lang="uk-UA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Знайдіть неповні речення</a:t>
            </a:r>
            <a:r>
              <a:rPr lang="uk-UA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uk-UA" sz="2400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Та тобі, скажімо, доводиться п</a:t>
            </a:r>
            <a:r>
              <a:rPr lang="en-US" sz="2400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uk-UA" sz="2400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ять годин сидіти над </a:t>
            </a:r>
            <a:r>
              <a:rPr lang="uk-UA" sz="2400" i="1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уроками</a:t>
            </a:r>
            <a:r>
              <a:rPr lang="uk-UA" sz="2400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>
              <a:buNone/>
            </a:pPr>
            <a:r>
              <a:rPr lang="uk-UA" sz="2400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 мені – дві.</a:t>
            </a:r>
          </a:p>
          <a:p>
            <a:pPr marL="0" indent="0">
              <a:buNone/>
            </a:pPr>
            <a:r>
              <a:rPr lang="uk-UA" sz="2400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На душі – дивна тривога.</a:t>
            </a:r>
          </a:p>
          <a:p>
            <a:pPr marL="0" indent="0">
              <a:buNone/>
            </a:pPr>
            <a:r>
              <a:rPr lang="uk-UA" sz="2400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З чорної кішки білої не зробиш.</a:t>
            </a:r>
          </a:p>
          <a:p>
            <a:pPr marL="0" indent="0">
              <a:buNone/>
            </a:pPr>
            <a:r>
              <a:rPr lang="uk-UA" sz="2400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Несказанно красива в червні волинська земля.</a:t>
            </a:r>
          </a:p>
          <a:p>
            <a:pPr marL="0" indent="0">
              <a:buNone/>
            </a:pPr>
            <a:r>
              <a:rPr lang="uk-UA" sz="2400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Надворі ясна холодна ніч.</a:t>
            </a:r>
          </a:p>
          <a:p>
            <a:pPr marL="0" indent="0">
              <a:buNone/>
            </a:pPr>
            <a:r>
              <a:rPr lang="uk-UA" sz="2400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Невеличка степова станція. Тривожна тиша. Безлюддя.</a:t>
            </a:r>
          </a:p>
          <a:p>
            <a:pPr marL="0" indent="0">
              <a:buNone/>
            </a:pPr>
            <a:r>
              <a:rPr lang="uk-UA" sz="2400" i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 Коли повертаються журавлі? – У квітні.</a:t>
            </a:r>
            <a:endParaRPr lang="ru-RU" sz="2400" i="1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1773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TM02900769[[fn=Ретро]]</Template>
  <TotalTime>86</TotalTime>
  <Words>131</Words>
  <Application>Microsoft Office PowerPoint</Application>
  <PresentationFormat>Широкоэкранный</PresentationFormat>
  <Paragraphs>23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Ретро</vt:lpstr>
      <vt:lpstr>Презентация PowerPoint</vt:lpstr>
      <vt:lpstr>Презентация PowerPoint</vt:lpstr>
      <vt:lpstr>Види односкладних речень</vt:lpstr>
      <vt:lpstr>Знайдіть неповні речення.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NST</dc:creator>
  <cp:lastModifiedBy>Пользователь</cp:lastModifiedBy>
  <cp:revision>13</cp:revision>
  <dcterms:created xsi:type="dcterms:W3CDTF">2020-12-05T18:08:43Z</dcterms:created>
  <dcterms:modified xsi:type="dcterms:W3CDTF">2021-02-20T19:34:30Z</dcterms:modified>
</cp:coreProperties>
</file>