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91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7332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6865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7370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538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8140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902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2624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0710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296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6307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23980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7248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35852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6574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306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A4930-2543-43AD-86A6-35CFAA4AE6BF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D854D1-958B-4F27-A6A6-E703755284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8360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062" y="387928"/>
            <a:ext cx="8919940" cy="1551709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</a:rPr>
              <a:t>Розвиток мовлення.</a:t>
            </a:r>
            <a:r>
              <a:rPr lang="uk-UA" sz="2400" b="1" dirty="0"/>
              <a:t> Контрольний письмовий твір-опис місцевості (вулиці, міста, села) на основі особистих спостережень і вражень у художньому стилі за складним планом </a:t>
            </a:r>
            <a:r>
              <a:rPr lang="uk-UA" sz="2400" dirty="0"/>
              <a:t/>
            </a:r>
            <a:br>
              <a:rPr lang="uk-UA" sz="2400" dirty="0"/>
            </a:br>
            <a:endParaRPr lang="uk-UA" sz="24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</a:t>
            </a:r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Повторимо типи та стилі мовлення; пригадаємо як складати складний план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b="1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Навчимося:</a:t>
            </a:r>
            <a:r>
              <a:rPr lang="uk-UA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створювати </a:t>
            </a:r>
            <a:r>
              <a:rPr lang="uk-UA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твір- опис </a:t>
            </a:r>
            <a:r>
              <a:rPr lang="uk-UA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місцевості на основі особистих вражень у художньому </a:t>
            </a:r>
            <a:r>
              <a:rPr lang="uk-UA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стилі;  </a:t>
            </a:r>
          </a:p>
          <a:p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прогнозувати 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тему та головну думку тексту, визначати межі теми, складати текст, дотримуючись норм літературної </a:t>
            </a:r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мови.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3103932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algn="ctr">
              <a:lnSpc>
                <a:spcPct val="115000"/>
              </a:lnSpc>
              <a:spcBef>
                <a:spcPts val="1000"/>
              </a:spcBef>
            </a:pP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Робота з 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епіграфом</a:t>
            </a:r>
            <a:r>
              <a:rPr lang="uk-UA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81891" y="1450109"/>
            <a:ext cx="9097308" cy="4591253"/>
          </a:xfrm>
        </p:spPr>
        <p:txBody>
          <a:bodyPr/>
          <a:lstStyle/>
          <a:p>
            <a:pPr indent="0" algn="r">
              <a:lnSpc>
                <a:spcPct val="115000"/>
              </a:lnSpc>
              <a:buNone/>
              <a:tabLst>
                <a:tab pos="4638675" algn="l"/>
                <a:tab pos="5850255" algn="r"/>
              </a:tabLst>
            </a:pPr>
            <a:r>
              <a:rPr lang="uk-UA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 поета хоче збагнути, 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r">
              <a:lnSpc>
                <a:spcPct val="115000"/>
              </a:lnSpc>
              <a:buNone/>
              <a:tabLst>
                <a:tab pos="4638675" algn="l"/>
                <a:tab pos="5850255" algn="r"/>
              </a:tabLst>
            </a:pPr>
            <a:r>
              <a:rPr lang="uk-UA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мусить в край його прибути…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uk-UA" sz="24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Гете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endParaRPr lang="uk-U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endParaRPr lang="uk-UA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Чому, на вашу думку, Гете вважає, що краще пізнати людину нам допоможе рідний край? 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r">
              <a:lnSpc>
                <a:spcPct val="115000"/>
              </a:lnSpc>
              <a:buNone/>
              <a:tabLst>
                <a:tab pos="4638675" algn="l"/>
                <a:tab pos="5850255" algn="r"/>
              </a:tabLst>
            </a:pP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58" y="1681018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95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26674"/>
            <a:ext cx="8596668" cy="1320800"/>
          </a:xfrm>
        </p:spPr>
        <p:txBody>
          <a:bodyPr/>
          <a:lstStyle/>
          <a:p>
            <a:pPr algn="ctr"/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</a:rPr>
              <a:t>Рідний край – то своєрідна колиска, де дитина починає пізнавати </a:t>
            </a: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світ…</a:t>
            </a:r>
            <a:endParaRPr lang="uk-UA" b="1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97" y="2054296"/>
            <a:ext cx="3398476" cy="21667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0" y="2121910"/>
            <a:ext cx="3296093" cy="20991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97" y="4527839"/>
            <a:ext cx="3398476" cy="20946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0" y="4412527"/>
            <a:ext cx="3296093" cy="22099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8020" y="2669308"/>
            <a:ext cx="2679835" cy="310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39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Повторення особливостей побудови опису місцевості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15000"/>
              </a:lnSpc>
              <a:buNone/>
            </a:pPr>
            <a:r>
              <a:rPr lang="uk-UA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Твір-опис</a:t>
            </a:r>
            <a:r>
              <a:rPr lang="uk-UA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місцевості – 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 зв'язний текст, який дає словесне зображення основних ознак міста, села, вулиці, подвір’я, площі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описати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місцевість, потрібно вказати: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де вона розташована;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історичні відомості, пов’язані з нею;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предмети (об’єкти), які є в цій місцевості.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353570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505915"/>
              </p:ext>
            </p:extLst>
          </p:nvPr>
        </p:nvGraphicFramePr>
        <p:xfrm>
          <a:off x="646545" y="360219"/>
          <a:ext cx="9790545" cy="6410037"/>
        </p:xfrm>
        <a:graphic>
          <a:graphicData uri="http://schemas.openxmlformats.org/drawingml/2006/table">
            <a:tbl>
              <a:tblPr firstRow="1" firstCol="1" bandRow="1"/>
              <a:tblGrid>
                <a:gridCol w="9790545"/>
              </a:tblGrid>
              <a:tr h="641004">
                <a:tc>
                  <a:txBody>
                    <a:bodyPr/>
                    <a:lstStyle/>
                    <a:p>
                      <a:pPr marL="180340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ПАМ’ЯТКА 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80340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Як працювати над твором-описом у художньому стилі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62" marR="59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20502">
                <a:tc>
                  <a:txBody>
                    <a:bodyPr/>
                    <a:lstStyle/>
                    <a:p>
                      <a:pPr marL="180340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62" marR="59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448531">
                <a:tc>
                  <a:txBody>
                    <a:bodyPr/>
                    <a:lstStyle/>
                    <a:p>
                      <a:pPr marL="180340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Пам’ятайте: опис складається з таких частин: загальне враження, повідомлення окремих деталей, вказівка на їх місце розташування й ознаки, висновок.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Доберіть яскравий заголовок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(Наприклад: Спогад з дитинства, Рідна сторона, Моє село (вулиця).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Спочатку визначте, які предмети (особливості) місцевості ви хотіли б виділити в описі; далі доберіть  дієслова (у художньому стилі), які вказують на розташування. Пам’ятайте, що всі дієслова повинні вживатися в одному часі. 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Використовуйте слова і словосполучення на позначення місця розташування об’єктів опису місцевості: </a:t>
                      </a:r>
                      <a:r>
                        <a:rPr lang="uk-UA" sz="2000" b="1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прямо переді мною, неподалік, поруч, у центрі, у далині, трохи далі, зліва, справа 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та ін.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Доберіть до визначених предметів характерні для них ознаки. Доречно використовувати художні засоби – епітети, порівняння – для увиразнення мовлення.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Використовуючи дібрані слова і словосполучення, складіть опис місцевості.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Доповніть висловлювання описом природи.</a:t>
                      </a:r>
                      <a:endParaRPr lang="uk-U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62" marR="59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800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Мовленнєве завдання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15000"/>
              </a:lnSpc>
              <a:buNone/>
            </a:pPr>
            <a:r>
              <a:rPr lang="uk-UA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Уявіть ситуацію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вас у школу приїхали гості з іншого міста (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країни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Ви хочете ознайомити їх із рідним селом 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(своєю вулицею),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його природними умовами, історичними пам’ятками та ін. </a:t>
            </a:r>
            <a:endParaRPr lang="uk-UA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Підготуйте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екскурсійну розповідь у художньому стилі у вигляді прогулянки по вашому селу 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(вулиці)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описом місцевості.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843" y="355600"/>
            <a:ext cx="249555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932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1260475" lvl="0" algn="ctr">
              <a:lnSpc>
                <a:spcPct val="115000"/>
              </a:lnSpc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Складання плану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0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опису місцевості</a:t>
            </a:r>
            <a:r>
              <a:rPr lang="uk-UA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0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(орієнтовний)</a:t>
            </a:r>
            <a:r>
              <a:rPr lang="uk-UA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000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78756"/>
          </a:xfrm>
        </p:spPr>
        <p:txBody>
          <a:bodyPr>
            <a:normAutofit/>
          </a:bodyPr>
          <a:lstStyle/>
          <a:p>
            <a:pPr marL="1260475" indent="0">
              <a:lnSpc>
                <a:spcPct val="115000"/>
              </a:lnSpc>
              <a:buNone/>
            </a:pPr>
            <a:endParaRPr lang="uk-U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І. Моє село </a:t>
            </a:r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(вулиця) </a:t>
            </a: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частина країни.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ІІ. Дороге серцю місце.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Із глибин історії.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Окраса місцевості.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Пам’ятки культури та історії.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Місця відпочинку.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Моє село (місто) на хвилі із сучасністю.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uk-UA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ІІІ. Завітайте до нас у добрий час!</a:t>
            </a:r>
            <a:endParaRPr lang="uk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7062" y="2451388"/>
            <a:ext cx="2820468" cy="17419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958" y="4349967"/>
            <a:ext cx="2238375" cy="20478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3391" y="3860151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265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Робота над складанням твору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Написання твору на чернетці, дотримуючись рекомендацій щодо складання твору-опису;</a:t>
            </a:r>
          </a:p>
          <a:p>
            <a:r>
              <a:rPr lang="uk-UA" dirty="0" smtClean="0"/>
              <a:t>Редагування написаного, зачитування (за бажанням учнів) один-два твори;</a:t>
            </a:r>
          </a:p>
          <a:p>
            <a:r>
              <a:rPr lang="uk-UA" dirty="0" smtClean="0"/>
              <a:t>Написання твору в контрольні зошити.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26393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Рефлексія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dirty="0" smtClean="0"/>
              <a:t>Із якими труднощами зіткнулися при написанні твору?</a:t>
            </a:r>
          </a:p>
          <a:p>
            <a:r>
              <a:rPr lang="uk-UA" sz="2400" dirty="0" smtClean="0"/>
              <a:t>Чи задоволені виконаною роботою?</a:t>
            </a:r>
          </a:p>
          <a:p>
            <a:r>
              <a:rPr lang="uk-UA" sz="2400" dirty="0" smtClean="0"/>
              <a:t>Який тип мовлення використали?</a:t>
            </a:r>
          </a:p>
          <a:p>
            <a:r>
              <a:rPr lang="uk-UA" sz="2400" dirty="0" smtClean="0"/>
              <a:t>У якому стилі мовлення складено текст?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14200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Домашнє завдання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Повторити відокремлені члени речення. Підручник </a:t>
            </a:r>
            <a:r>
              <a:rPr lang="uk-UA" sz="2000" dirty="0" err="1" smtClean="0"/>
              <a:t>О.П.Глазова</a:t>
            </a:r>
            <a:r>
              <a:rPr lang="uk-UA" sz="2000" dirty="0" smtClean="0"/>
              <a:t> </a:t>
            </a:r>
          </a:p>
          <a:p>
            <a:pPr marL="0" indent="0">
              <a:buNone/>
            </a:pPr>
            <a:r>
              <a:rPr lang="uk-UA" sz="2000" dirty="0" smtClean="0"/>
              <a:t>параграф 34-37.</a:t>
            </a:r>
            <a:endParaRPr lang="uk-UA" sz="2000" dirty="0"/>
          </a:p>
        </p:txBody>
      </p:sp>
      <p:sp>
        <p:nvSpPr>
          <p:cNvPr id="4" name="AutoShape 2" descr="Українська мова 8 клас Глазова книга 20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293" y="3057987"/>
            <a:ext cx="2056380" cy="264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97089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105</TotalTime>
  <Words>368</Words>
  <Application>Microsoft Office PowerPoint</Application>
  <PresentationFormat>Широкий екран</PresentationFormat>
  <Paragraphs>54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Trebuchet MS</vt:lpstr>
      <vt:lpstr>Wingdings 3</vt:lpstr>
      <vt:lpstr>Грань</vt:lpstr>
      <vt:lpstr>Розвиток мовлення. Контрольний письмовий твір-опис місцевості (вулиці, міста, села) на основі особистих спостережень і вражень у художньому стилі за складним планом  </vt:lpstr>
      <vt:lpstr>Робота з епіграфом </vt:lpstr>
      <vt:lpstr>Рідний край – то своєрідна колиска, де дитина починає пізнавати світ…</vt:lpstr>
      <vt:lpstr>Повторення особливостей побудови опису місцевості </vt:lpstr>
      <vt:lpstr>Презентація PowerPoint</vt:lpstr>
      <vt:lpstr>Мовленнєве завдання </vt:lpstr>
      <vt:lpstr>Складання плану План опису місцевості (орієнтовний) </vt:lpstr>
      <vt:lpstr>Робота над складанням твору</vt:lpstr>
      <vt:lpstr>Рефлексія</vt:lpstr>
      <vt:lpstr>Домашнє завдання</vt:lpstr>
    </vt:vector>
  </TitlesOfParts>
  <Company>UkraineHouse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Розвиток мовлення. Контрольний письмовий твір-опис місцевості (вулиці, міста, села) на основі особистих спостережень і вражень у художньому стилі за складним планом  </dc:title>
  <dc:creator>Обліковий запис Microsoft</dc:creator>
  <cp:lastModifiedBy>Обліковий запис Microsoft</cp:lastModifiedBy>
  <cp:revision>9</cp:revision>
  <dcterms:created xsi:type="dcterms:W3CDTF">2023-04-24T06:48:44Z</dcterms:created>
  <dcterms:modified xsi:type="dcterms:W3CDTF">2023-04-25T08:29:16Z</dcterms:modified>
</cp:coreProperties>
</file>