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6" r:id="rId2"/>
    <p:sldId id="256" r:id="rId3"/>
    <p:sldId id="277" r:id="rId4"/>
    <p:sldId id="286" r:id="rId5"/>
    <p:sldId id="320" r:id="rId6"/>
    <p:sldId id="315" r:id="rId7"/>
    <p:sldId id="317" r:id="rId8"/>
    <p:sldId id="319" r:id="rId9"/>
    <p:sldId id="318" r:id="rId10"/>
    <p:sldId id="316" r:id="rId11"/>
    <p:sldId id="285" r:id="rId12"/>
    <p:sldId id="287" r:id="rId13"/>
    <p:sldId id="328" r:id="rId14"/>
    <p:sldId id="329" r:id="rId15"/>
    <p:sldId id="330" r:id="rId16"/>
    <p:sldId id="331" r:id="rId17"/>
    <p:sldId id="332" r:id="rId18"/>
    <p:sldId id="278" r:id="rId19"/>
    <p:sldId id="279" r:id="rId20"/>
    <p:sldId id="288" r:id="rId21"/>
    <p:sldId id="280" r:id="rId22"/>
    <p:sldId id="337" r:id="rId23"/>
    <p:sldId id="321" r:id="rId24"/>
    <p:sldId id="276" r:id="rId25"/>
    <p:sldId id="281" r:id="rId26"/>
    <p:sldId id="289" r:id="rId27"/>
    <p:sldId id="282" r:id="rId28"/>
    <p:sldId id="333" r:id="rId29"/>
    <p:sldId id="335" r:id="rId30"/>
    <p:sldId id="334" r:id="rId31"/>
    <p:sldId id="358" r:id="rId32"/>
    <p:sldId id="359" r:id="rId33"/>
    <p:sldId id="360" r:id="rId34"/>
    <p:sldId id="361" r:id="rId35"/>
    <p:sldId id="362" r:id="rId36"/>
    <p:sldId id="363" r:id="rId37"/>
    <p:sldId id="364" r:id="rId38"/>
    <p:sldId id="365" r:id="rId39"/>
    <p:sldId id="366" r:id="rId40"/>
    <p:sldId id="367" r:id="rId41"/>
    <p:sldId id="339" r:id="rId42"/>
    <p:sldId id="340" r:id="rId43"/>
    <p:sldId id="341" r:id="rId44"/>
    <p:sldId id="344" r:id="rId45"/>
    <p:sldId id="345" r:id="rId46"/>
    <p:sldId id="346" r:id="rId47"/>
    <p:sldId id="347" r:id="rId48"/>
    <p:sldId id="348" r:id="rId49"/>
    <p:sldId id="349" r:id="rId50"/>
    <p:sldId id="350" r:id="rId51"/>
    <p:sldId id="351" r:id="rId52"/>
    <p:sldId id="352" r:id="rId53"/>
    <p:sldId id="353" r:id="rId54"/>
    <p:sldId id="354" r:id="rId55"/>
    <p:sldId id="355" r:id="rId56"/>
    <p:sldId id="357" r:id="rId57"/>
    <p:sldId id="292" r:id="rId58"/>
    <p:sldId id="290" r:id="rId59"/>
    <p:sldId id="291" r:id="rId60"/>
    <p:sldId id="284" r:id="rId61"/>
    <p:sldId id="323" r:id="rId62"/>
    <p:sldId id="327" r:id="rId63"/>
  </p:sldIdLst>
  <p:sldSz cx="9144000" cy="5143500" type="screen16x9"/>
  <p:notesSz cx="6858000" cy="9144000"/>
  <p:custDataLst>
    <p:tags r:id="rId6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610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gs" Target="tags/tag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5DFA28-87F8-40C8-9560-6BEF5C9E4EF3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r25.org/article/108-synonimiv-diyeslova-govoryty-vstup-do-giperboriyskogo-sensara.html" TargetMode="Externa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23478"/>
            <a:ext cx="8229600" cy="4104455"/>
          </a:xfrm>
        </p:spPr>
        <p:txBody>
          <a:bodyPr/>
          <a:lstStyle/>
          <a:p>
            <a:pPr algn="r"/>
            <a:r>
              <a:rPr lang="uk-UA" i="1" dirty="0" smtClean="0">
                <a:latin typeface="Comic Sans MS" pitchFamily="66" charset="0"/>
              </a:rPr>
              <a:t>Процвітай, українська мово,</a:t>
            </a:r>
            <a:r>
              <a:rPr lang="uk-UA" dirty="0" smtClean="0">
                <a:latin typeface="Comic Sans MS" pitchFamily="66" charset="0"/>
              </a:rPr>
              <a:t/>
            </a:r>
            <a:br>
              <a:rPr lang="uk-UA" dirty="0" smtClean="0">
                <a:latin typeface="Comic Sans MS" pitchFamily="66" charset="0"/>
              </a:rPr>
            </a:br>
            <a:r>
              <a:rPr lang="uk-UA" i="1" dirty="0" smtClean="0">
                <a:latin typeface="Comic Sans MS" pitchFamily="66" charset="0"/>
              </a:rPr>
              <a:t>Заохочуй красою нас:</a:t>
            </a:r>
            <a:r>
              <a:rPr lang="uk-UA" dirty="0" smtClean="0">
                <a:latin typeface="Comic Sans MS" pitchFamily="66" charset="0"/>
              </a:rPr>
              <a:t/>
            </a:r>
            <a:br>
              <a:rPr lang="uk-UA" dirty="0" smtClean="0">
                <a:latin typeface="Comic Sans MS" pitchFamily="66" charset="0"/>
              </a:rPr>
            </a:br>
            <a:r>
              <a:rPr lang="uk-UA" i="1" dirty="0" err="1" smtClean="0">
                <a:latin typeface="Comic Sans MS" pitchFamily="66" charset="0"/>
              </a:rPr>
              <a:t>Щобагатший</a:t>
            </a:r>
            <a:r>
              <a:rPr lang="uk-UA" i="1" dirty="0" smtClean="0">
                <a:latin typeface="Comic Sans MS" pitchFamily="66" charset="0"/>
              </a:rPr>
              <a:t> твій слів запас,</a:t>
            </a:r>
            <a:r>
              <a:rPr lang="uk-UA" dirty="0" smtClean="0">
                <a:latin typeface="Comic Sans MS" pitchFamily="66" charset="0"/>
              </a:rPr>
              <a:t/>
            </a:r>
            <a:br>
              <a:rPr lang="uk-UA" dirty="0" smtClean="0">
                <a:latin typeface="Comic Sans MS" pitchFamily="66" charset="0"/>
              </a:rPr>
            </a:br>
            <a:r>
              <a:rPr lang="uk-UA" i="1" dirty="0" smtClean="0">
                <a:latin typeface="Comic Sans MS" pitchFamily="66" charset="0"/>
              </a:rPr>
              <a:t>Легше вибрати влучне слово.</a:t>
            </a:r>
            <a:r>
              <a:rPr lang="uk-UA" dirty="0" smtClean="0">
                <a:latin typeface="Comic Sans MS" pitchFamily="66" charset="0"/>
              </a:rPr>
              <a:t/>
            </a:r>
            <a:br>
              <a:rPr lang="uk-UA" dirty="0" smtClean="0">
                <a:latin typeface="Comic Sans MS" pitchFamily="66" charset="0"/>
              </a:rPr>
            </a:br>
            <a:r>
              <a:rPr lang="uk-UA" i="1" dirty="0" smtClean="0">
                <a:latin typeface="Comic Sans MS" pitchFamily="66" charset="0"/>
              </a:rPr>
              <a:t>Д. Білоус</a:t>
            </a:r>
            <a:endParaRPr lang="uk-UA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763688" y="951570"/>
            <a:ext cx="6120680" cy="13501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6000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1026" name="Picture 2" descr="Картинки по запросу весільні обряд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563638"/>
            <a:ext cx="5436000" cy="2901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043608" y="699542"/>
            <a:ext cx="64087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Comic Sans MS" pitchFamily="66" charset="0"/>
              </a:rPr>
              <a:t>Синоніми, види їх, уживання. Синонімічний ряд</a:t>
            </a:r>
            <a:endParaRPr lang="uk-UA" sz="32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83518"/>
            <a:ext cx="7992888" cy="4392487"/>
          </a:xfrm>
        </p:spPr>
        <p:txBody>
          <a:bodyPr anchor="t">
            <a:noAutofit/>
          </a:bodyPr>
          <a:lstStyle/>
          <a:p>
            <a:r>
              <a:rPr lang="uk-UA" b="1" dirty="0" smtClean="0">
                <a:latin typeface="Comic Sans MS" pitchFamily="66" charset="0"/>
              </a:rPr>
              <a:t>Синоніми</a:t>
            </a:r>
            <a:r>
              <a:rPr lang="uk-UA" dirty="0" smtClean="0">
                <a:latin typeface="Comic Sans MS" pitchFamily="66" charset="0"/>
              </a:rPr>
              <a:t> — це слова тотожні або близькі </a:t>
            </a:r>
            <a:br>
              <a:rPr lang="uk-UA" dirty="0" smtClean="0">
                <a:latin typeface="Comic Sans MS" pitchFamily="66" charset="0"/>
              </a:rPr>
            </a:br>
            <a:r>
              <a:rPr lang="uk-UA" dirty="0" smtClean="0">
                <a:latin typeface="Comic Sans MS" pitchFamily="66" charset="0"/>
              </a:rPr>
              <a:t>за значенням, але різні за звучанням: </a:t>
            </a:r>
            <a:r>
              <a:rPr lang="uk-UA" i="1" dirty="0" smtClean="0">
                <a:latin typeface="Comic Sans MS" pitchFamily="66" charset="0"/>
              </a:rPr>
              <a:t>аргумент, доказ,   </a:t>
            </a:r>
            <a:br>
              <a:rPr lang="uk-UA" i="1" dirty="0" smtClean="0">
                <a:latin typeface="Comic Sans MS" pitchFamily="66" charset="0"/>
              </a:rPr>
            </a:br>
            <a:r>
              <a:rPr lang="uk-UA" i="1" dirty="0" smtClean="0">
                <a:latin typeface="Comic Sans MS" pitchFamily="66" charset="0"/>
              </a:rPr>
              <a:t>      підстава, обґрунтування.</a:t>
            </a:r>
            <a:endParaRPr lang="uk-UA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7494"/>
            <a:ext cx="8784976" cy="4608511"/>
          </a:xfrm>
        </p:spPr>
        <p:txBody>
          <a:bodyPr anchor="t">
            <a:noAutofit/>
          </a:bodyPr>
          <a:lstStyle/>
          <a:p>
            <a:r>
              <a:rPr lang="uk-UA" sz="3200" dirty="0" smtClean="0">
                <a:latin typeface="Comic Sans MS" pitchFamily="66" charset="0"/>
              </a:rPr>
              <a:t>Синоніми переважно належать до однієї частини мови і відрізняються відтінками значень або стилістичними забарвленням, чи обома ознаками одночасно.</a:t>
            </a:r>
            <a:r>
              <a:rPr lang="uk-UA" sz="2800" dirty="0" smtClean="0">
                <a:latin typeface="Comic Sans MS" pitchFamily="66" charset="0"/>
              </a:rPr>
              <a:t/>
            </a:r>
            <a:br>
              <a:rPr lang="uk-UA" sz="2800" dirty="0" smtClean="0">
                <a:latin typeface="Comic Sans MS" pitchFamily="66" charset="0"/>
              </a:rPr>
            </a:br>
            <a:r>
              <a:rPr lang="uk-UA" sz="2400" dirty="0" smtClean="0">
                <a:latin typeface="Comic Sans MS" pitchFamily="66" charset="0"/>
              </a:rPr>
              <a:t>Наприклад, дієслова із загальним значенням </a:t>
            </a:r>
            <a:r>
              <a:rPr lang="uk-UA" sz="2400" b="1" i="1" dirty="0" smtClean="0">
                <a:latin typeface="Comic Sans MS" pitchFamily="66" charset="0"/>
              </a:rPr>
              <a:t>говорити</a:t>
            </a:r>
            <a:r>
              <a:rPr lang="uk-UA" sz="2400" dirty="0" smtClean="0">
                <a:latin typeface="Comic Sans MS" pitchFamily="66" charset="0"/>
              </a:rPr>
              <a:t> розрізняються і відтінками значень, і    </a:t>
            </a:r>
            <a:br>
              <a:rPr lang="uk-UA" sz="2400" dirty="0" smtClean="0">
                <a:latin typeface="Comic Sans MS" pitchFamily="66" charset="0"/>
              </a:rPr>
            </a:br>
            <a:r>
              <a:rPr lang="uk-UA" sz="2400" dirty="0" smtClean="0">
                <a:latin typeface="Comic Sans MS" pitchFamily="66" charset="0"/>
              </a:rPr>
              <a:t>           емоційним забарвленням: </a:t>
            </a:r>
            <a:r>
              <a:rPr lang="uk-UA" sz="2400" b="1" i="1" dirty="0" smtClean="0">
                <a:latin typeface="Comic Sans MS" pitchFamily="66" charset="0"/>
              </a:rPr>
              <a:t>базікати</a:t>
            </a:r>
            <a:r>
              <a:rPr lang="uk-UA" sz="2400" i="1" dirty="0" smtClean="0">
                <a:latin typeface="Comic Sans MS" pitchFamily="66" charset="0"/>
              </a:rPr>
              <a:t> —</a:t>
            </a:r>
            <a:r>
              <a:rPr lang="uk-UA" sz="2400" dirty="0" smtClean="0">
                <a:latin typeface="Comic Sans MS" pitchFamily="66" charset="0"/>
              </a:rPr>
              <a:t> говорити про  </a:t>
            </a:r>
            <a:br>
              <a:rPr lang="uk-UA" sz="2400" dirty="0" smtClean="0">
                <a:latin typeface="Comic Sans MS" pitchFamily="66" charset="0"/>
              </a:rPr>
            </a:br>
            <a:r>
              <a:rPr lang="uk-UA" sz="2400" dirty="0" smtClean="0">
                <a:latin typeface="Comic Sans MS" pitchFamily="66" charset="0"/>
              </a:rPr>
              <a:t>       щось не варте уваги, </a:t>
            </a:r>
            <a:r>
              <a:rPr lang="uk-UA" sz="2400" b="1" i="1" dirty="0" smtClean="0">
                <a:latin typeface="Comic Sans MS" pitchFamily="66" charset="0"/>
              </a:rPr>
              <a:t>шептати</a:t>
            </a:r>
            <a:r>
              <a:rPr lang="uk-UA" sz="2400" dirty="0" smtClean="0">
                <a:latin typeface="Comic Sans MS" pitchFamily="66" charset="0"/>
              </a:rPr>
              <a:t> — говорити тихо, </a:t>
            </a:r>
            <a:br>
              <a:rPr lang="uk-UA" sz="2400" dirty="0" smtClean="0">
                <a:latin typeface="Comic Sans MS" pitchFamily="66" charset="0"/>
              </a:rPr>
            </a:br>
            <a:r>
              <a:rPr lang="uk-UA" sz="2400" dirty="0" smtClean="0">
                <a:latin typeface="Comic Sans MS" pitchFamily="66" charset="0"/>
              </a:rPr>
              <a:t>              </a:t>
            </a:r>
            <a:r>
              <a:rPr lang="uk-UA" sz="2400" b="1" i="1" dirty="0" smtClean="0">
                <a:latin typeface="Comic Sans MS" pitchFamily="66" charset="0"/>
              </a:rPr>
              <a:t>варнякати</a:t>
            </a:r>
            <a:r>
              <a:rPr lang="uk-UA" sz="2400" dirty="0" smtClean="0">
                <a:latin typeface="Comic Sans MS" pitchFamily="66" charset="0"/>
              </a:rPr>
              <a:t> — говорити дурниці, </a:t>
            </a:r>
            <a:r>
              <a:rPr lang="uk-UA" sz="2400" b="1" i="1" dirty="0" smtClean="0">
                <a:latin typeface="Comic Sans MS" pitchFamily="66" charset="0"/>
              </a:rPr>
              <a:t>воркотати</a:t>
            </a:r>
            <a:r>
              <a:rPr lang="uk-UA" sz="2400" dirty="0" smtClean="0">
                <a:latin typeface="Comic Sans MS" pitchFamily="66" charset="0"/>
              </a:rPr>
              <a:t> —          </a:t>
            </a:r>
            <a:br>
              <a:rPr lang="uk-UA" sz="2400" dirty="0" smtClean="0">
                <a:latin typeface="Comic Sans MS" pitchFamily="66" charset="0"/>
              </a:rPr>
            </a:br>
            <a:r>
              <a:rPr lang="uk-UA" sz="2400" dirty="0" smtClean="0">
                <a:latin typeface="Comic Sans MS" pitchFamily="66" charset="0"/>
              </a:rPr>
              <a:t>                  ніжно і стиха розмовляти, </a:t>
            </a:r>
            <a:r>
              <a:rPr lang="uk-UA" sz="2400" b="1" i="1" dirty="0" smtClean="0">
                <a:latin typeface="Comic Sans MS" pitchFamily="66" charset="0"/>
              </a:rPr>
              <a:t>бурчати</a:t>
            </a:r>
            <a:r>
              <a:rPr lang="uk-UA" sz="2400" dirty="0" smtClean="0">
                <a:latin typeface="Comic Sans MS" pitchFamily="66" charset="0"/>
              </a:rPr>
              <a:t> — говорити  </a:t>
            </a:r>
            <a:br>
              <a:rPr lang="uk-UA" sz="2400" dirty="0" smtClean="0">
                <a:latin typeface="Comic Sans MS" pitchFamily="66" charset="0"/>
              </a:rPr>
            </a:br>
            <a:r>
              <a:rPr lang="uk-UA" sz="2400" dirty="0" smtClean="0">
                <a:latin typeface="Comic Sans MS" pitchFamily="66" charset="0"/>
              </a:rPr>
              <a:t>              нерозбірливо, з незадоволенням тощо.</a:t>
            </a:r>
            <a:endParaRPr lang="uk-UA" sz="24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Лепетати, щебетат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969"/>
            <a:ext cx="9144000" cy="51494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Базікати, гуторити, теревенит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Балакати, розмовляти, гомоніт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2" name="Picture 4" descr="Казати, мовити, промовлят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Розповідати, розказувати, повідомлят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Бурмотіти, бубоніт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969"/>
            <a:ext cx="9144000" cy="51494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4608511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34818" name="Picture 2" descr="https://www.ar25.org/sites/default/files/govoryt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6348" cy="51435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7494"/>
            <a:ext cx="8363272" cy="4608511"/>
          </a:xfrm>
        </p:spPr>
        <p:txBody>
          <a:bodyPr anchor="t">
            <a:noAutofit/>
          </a:bodyPr>
          <a:lstStyle/>
          <a:p>
            <a:r>
              <a:rPr lang="uk-UA" sz="3100" dirty="0" smtClean="0">
                <a:latin typeface="Comic Sans MS" pitchFamily="66" charset="0"/>
              </a:rPr>
              <a:t>У живій криниці української мови наявне бездонне число синонімів до слова «мовити», «говорити» з більшим або меншим градусом «емоційної», «характерної» чи «</a:t>
            </a:r>
            <a:r>
              <a:rPr lang="uk-UA" sz="3100" dirty="0" err="1" smtClean="0">
                <a:latin typeface="Comic Sans MS" pitchFamily="66" charset="0"/>
              </a:rPr>
              <a:t>сленгової</a:t>
            </a:r>
            <a:r>
              <a:rPr lang="uk-UA" sz="3100" dirty="0" smtClean="0">
                <a:latin typeface="Comic Sans MS" pitchFamily="66" charset="0"/>
              </a:rPr>
              <a:t>» лексики. За посиланням нижче ми можемо прочитати  </a:t>
            </a:r>
            <a:br>
              <a:rPr lang="uk-UA" sz="3100" dirty="0" smtClean="0">
                <a:latin typeface="Comic Sans MS" pitchFamily="66" charset="0"/>
              </a:rPr>
            </a:br>
            <a:r>
              <a:rPr lang="uk-UA" sz="3100" dirty="0" smtClean="0">
                <a:latin typeface="Comic Sans MS" pitchFamily="66" charset="0"/>
              </a:rPr>
              <a:t>      аж 108 синонімів до цього дієслова!</a:t>
            </a:r>
            <a:r>
              <a:rPr lang="uk-UA" sz="3100" dirty="0" smtClean="0">
                <a:latin typeface="Comic Sans MS" pitchFamily="66" charset="0"/>
                <a:hlinkClick r:id="rId2"/>
              </a:rPr>
              <a:t/>
            </a:r>
            <a:br>
              <a:rPr lang="uk-UA" sz="3100" dirty="0" smtClean="0">
                <a:latin typeface="Comic Sans MS" pitchFamily="66" charset="0"/>
                <a:hlinkClick r:id="rId2"/>
              </a:rPr>
            </a:br>
            <a:r>
              <a:rPr lang="en-US" sz="2400" dirty="0" smtClean="0">
                <a:latin typeface="Comic Sans MS" pitchFamily="66" charset="0"/>
                <a:hlinkClick r:id="rId2"/>
              </a:rPr>
              <a:t>https://www.ar25.org/article/108-synonimiv-diyeslova-govoryty-vstup-do-giperboriyskogo-sensara.html</a:t>
            </a:r>
            <a:r>
              <a:rPr lang="uk-UA" sz="2800" dirty="0" smtClean="0">
                <a:latin typeface="Comic Sans MS" pitchFamily="66" charset="0"/>
              </a:rPr>
              <a:t/>
            </a:r>
            <a:br>
              <a:rPr lang="uk-UA" sz="2800" dirty="0" smtClean="0">
                <a:latin typeface="Comic Sans MS" pitchFamily="66" charset="0"/>
              </a:rPr>
            </a:br>
            <a:r>
              <a:rPr lang="uk-UA" sz="1200" dirty="0" smtClean="0">
                <a:latin typeface="Comic Sans MS" pitchFamily="66" charset="0"/>
              </a:rPr>
              <a:t>            </a:t>
            </a:r>
            <a:br>
              <a:rPr lang="uk-UA" sz="1200" dirty="0" smtClean="0">
                <a:latin typeface="Comic Sans MS" pitchFamily="66" charset="0"/>
              </a:rPr>
            </a:br>
            <a:r>
              <a:rPr lang="uk-UA" sz="2800" dirty="0" smtClean="0">
                <a:latin typeface="Comic Sans MS" pitchFamily="66" charset="0"/>
              </a:rPr>
              <a:t>		</a:t>
            </a:r>
            <a:endParaRPr lang="uk-UA" sz="2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11510"/>
            <a:ext cx="8229600" cy="4392488"/>
          </a:xfrm>
        </p:spPr>
        <p:txBody>
          <a:bodyPr anchor="t">
            <a:normAutofit/>
          </a:bodyPr>
          <a:lstStyle/>
          <a:p>
            <a:r>
              <a:rPr lang="uk-UA" sz="3200" dirty="0" smtClean="0">
                <a:latin typeface="Comic Sans MS" pitchFamily="66" charset="0"/>
              </a:rPr>
              <a:t>Синоніми групуються в </a:t>
            </a:r>
            <a:r>
              <a:rPr lang="uk-UA" sz="3200" b="1" dirty="0" smtClean="0">
                <a:latin typeface="Comic Sans MS" pitchFamily="66" charset="0"/>
              </a:rPr>
              <a:t>синонімічні ряди</a:t>
            </a:r>
            <a:r>
              <a:rPr lang="uk-UA" sz="3200" dirty="0" smtClean="0">
                <a:latin typeface="Comic Sans MS" pitchFamily="66" charset="0"/>
              </a:rPr>
              <a:t> або </a:t>
            </a:r>
            <a:r>
              <a:rPr lang="uk-UA" sz="3200" b="1" dirty="0" smtClean="0">
                <a:latin typeface="Comic Sans MS" pitchFamily="66" charset="0"/>
              </a:rPr>
              <a:t>синонімічні гнізда</a:t>
            </a:r>
            <a:r>
              <a:rPr lang="uk-UA" sz="3200" dirty="0" smtClean="0">
                <a:latin typeface="Comic Sans MS" pitchFamily="66" charset="0"/>
              </a:rPr>
              <a:t>:</a:t>
            </a:r>
            <a:br>
              <a:rPr lang="uk-UA" sz="3200" dirty="0" smtClean="0">
                <a:latin typeface="Comic Sans MS" pitchFamily="66" charset="0"/>
              </a:rPr>
            </a:br>
            <a:r>
              <a:rPr lang="uk-UA" sz="3200" i="1" dirty="0" smtClean="0">
                <a:latin typeface="Comic Sans MS" pitchFamily="66" charset="0"/>
              </a:rPr>
              <a:t>сильний – всесильний, дужий, міцний, потужний, могутній, могучий, здоровий, двожильний, стожильний, повносилий.</a:t>
            </a:r>
            <a:br>
              <a:rPr lang="uk-UA" sz="3200" i="1" dirty="0" smtClean="0">
                <a:latin typeface="Comic Sans MS" pitchFamily="66" charset="0"/>
              </a:rPr>
            </a:br>
            <a:r>
              <a:rPr lang="uk-UA" sz="3200" dirty="0" smtClean="0">
                <a:latin typeface="Comic Sans MS" pitchFamily="66" charset="0"/>
              </a:rPr>
              <a:t>Найчастіше це слова</a:t>
            </a:r>
            <a:br>
              <a:rPr lang="uk-UA" sz="3200" dirty="0" smtClean="0">
                <a:latin typeface="Comic Sans MS" pitchFamily="66" charset="0"/>
              </a:rPr>
            </a:br>
            <a:r>
              <a:rPr lang="uk-UA" sz="3200" dirty="0" smtClean="0">
                <a:latin typeface="Comic Sans MS" pitchFamily="66" charset="0"/>
              </a:rPr>
              <a:t>однієї частини мови.</a:t>
            </a:r>
            <a:endParaRPr lang="uk-UA" sz="32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Завірюх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969"/>
            <a:ext cx="9144000" cy="51494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Синоніми слова «оригінальний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Акумулюват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Синоніми слова «абсолютно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969"/>
            <a:ext cx="9144000" cy="51494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4608511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3" name="Рисунок 2" descr="http://artword.com.ua/uploads/posts/2016-11/1478429709_urok-27a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95486"/>
            <a:ext cx="8208912" cy="4680519"/>
          </a:xfrm>
        </p:spPr>
        <p:txBody>
          <a:bodyPr anchor="t">
            <a:noAutofit/>
          </a:bodyPr>
          <a:lstStyle/>
          <a:p>
            <a:r>
              <a:rPr lang="uk-UA" sz="2000" b="1" dirty="0" smtClean="0">
                <a:latin typeface="Comic Sans MS" pitchFamily="66" charset="0"/>
              </a:rPr>
              <a:t>Лексичні синоніми</a:t>
            </a:r>
            <a:r>
              <a:rPr lang="uk-UA" sz="2000" dirty="0" smtClean="0">
                <a:latin typeface="Comic Sans MS" pitchFamily="66" charset="0"/>
              </a:rPr>
              <a:t> — це слова, що належать до однієї частини мови і мають відмінності у значенні. Серед лексичних розрізняють абсолютні, стилістичні,</a:t>
            </a:r>
            <a:r>
              <a:rPr lang="uk-UA" sz="2000" b="1" dirty="0" smtClean="0">
                <a:latin typeface="Comic Sans MS" pitchFamily="66" charset="0"/>
              </a:rPr>
              <a:t> </a:t>
            </a:r>
            <a:r>
              <a:rPr lang="uk-UA" sz="2000" dirty="0" smtClean="0">
                <a:latin typeface="Comic Sans MS" pitchFamily="66" charset="0"/>
              </a:rPr>
              <a:t>ідеографічні.</a:t>
            </a:r>
            <a:br>
              <a:rPr lang="uk-UA" sz="2000" dirty="0" smtClean="0">
                <a:latin typeface="Comic Sans MS" pitchFamily="66" charset="0"/>
              </a:rPr>
            </a:br>
            <a:r>
              <a:rPr lang="uk-UA" sz="1900" b="1" dirty="0" smtClean="0">
                <a:latin typeface="Comic Sans MS" pitchFamily="66" charset="0"/>
              </a:rPr>
              <a:t>Абсолютні синоніми —</a:t>
            </a:r>
            <a:r>
              <a:rPr lang="uk-UA" sz="1900" dirty="0" smtClean="0">
                <a:latin typeface="Comic Sans MS" pitchFamily="66" charset="0"/>
              </a:rPr>
              <a:t> це слова тотожні за значенням і різняться лише звучанням: </a:t>
            </a:r>
            <a:r>
              <a:rPr lang="uk-UA" sz="1900" i="1" dirty="0" smtClean="0">
                <a:latin typeface="Comic Sans MS" pitchFamily="66" charset="0"/>
              </a:rPr>
              <a:t>алфавіт, азбука, абетка; дієслово, інфінітив, неозначена форма дієслова. </a:t>
            </a:r>
            <a:r>
              <a:rPr lang="uk-UA" sz="1900" dirty="0" smtClean="0">
                <a:latin typeface="Comic Sans MS" pitchFamily="66" charset="0"/>
              </a:rPr>
              <a:t>Ці синоніми позбавлені експресивно-емоційних відтінків: </a:t>
            </a:r>
            <a:r>
              <a:rPr lang="uk-UA" sz="1900" i="1" dirty="0" smtClean="0">
                <a:latin typeface="Comic Sans MS" pitchFamily="66" charset="0"/>
              </a:rPr>
              <a:t>мовознавець, лінгвіст, баритися, гаятися.</a:t>
            </a:r>
            <a:r>
              <a:rPr lang="uk-UA" sz="2000" i="1" dirty="0" smtClean="0">
                <a:latin typeface="Comic Sans MS" pitchFamily="66" charset="0"/>
              </a:rPr>
              <a:t/>
            </a:r>
            <a:br>
              <a:rPr lang="uk-UA" sz="2000" i="1" dirty="0" smtClean="0">
                <a:latin typeface="Comic Sans MS" pitchFamily="66" charset="0"/>
              </a:rPr>
            </a:br>
            <a:r>
              <a:rPr lang="uk-UA" sz="2000" i="1" dirty="0" smtClean="0">
                <a:latin typeface="Comic Sans MS" pitchFamily="66" charset="0"/>
              </a:rPr>
              <a:t>   </a:t>
            </a:r>
            <a:r>
              <a:rPr lang="uk-UA" sz="2000" b="1" dirty="0" smtClean="0">
                <a:latin typeface="Comic Sans MS" pitchFamily="66" charset="0"/>
              </a:rPr>
              <a:t>Стилістичні синоніми</a:t>
            </a:r>
            <a:r>
              <a:rPr lang="uk-UA" sz="2000" dirty="0" smtClean="0">
                <a:latin typeface="Comic Sans MS" pitchFamily="66" charset="0"/>
              </a:rPr>
              <a:t> — це слова, що різняться експресивно-емоційним забарвленням, належністю до мовних  </a:t>
            </a:r>
            <a:br>
              <a:rPr lang="uk-UA" sz="2000" dirty="0" smtClean="0">
                <a:latin typeface="Comic Sans MS" pitchFamily="66" charset="0"/>
              </a:rPr>
            </a:br>
            <a:r>
              <a:rPr lang="uk-UA" sz="2000" dirty="0" smtClean="0">
                <a:latin typeface="Comic Sans MS" pitchFamily="66" charset="0"/>
              </a:rPr>
              <a:t>          стилів: </a:t>
            </a:r>
            <a:r>
              <a:rPr lang="uk-UA" sz="2000" i="1" dirty="0" smtClean="0">
                <a:latin typeface="Comic Sans MS" pitchFamily="66" charset="0"/>
              </a:rPr>
              <a:t>біографія </a:t>
            </a:r>
            <a:r>
              <a:rPr lang="uk-UA" sz="2000" dirty="0" smtClean="0">
                <a:latin typeface="Comic Sans MS" pitchFamily="66" charset="0"/>
              </a:rPr>
              <a:t>(офіційно-діловий стиль) і</a:t>
            </a:r>
            <a:br>
              <a:rPr lang="uk-UA" sz="2000" dirty="0" smtClean="0">
                <a:latin typeface="Comic Sans MS" pitchFamily="66" charset="0"/>
              </a:rPr>
            </a:br>
            <a:r>
              <a:rPr lang="uk-UA" sz="2000" i="1" dirty="0" smtClean="0">
                <a:latin typeface="Comic Sans MS" pitchFamily="66" charset="0"/>
              </a:rPr>
              <a:t>життєпис</a:t>
            </a:r>
            <a:r>
              <a:rPr lang="uk-UA" sz="2000" dirty="0" smtClean="0">
                <a:latin typeface="Comic Sans MS" pitchFamily="66" charset="0"/>
              </a:rPr>
              <a:t> (публіцистичний стиль).</a:t>
            </a:r>
            <a:r>
              <a:rPr lang="uk-UA" sz="2000" i="1" dirty="0" smtClean="0">
                <a:latin typeface="Comic Sans MS" pitchFamily="66" charset="0"/>
              </a:rPr>
              <a:t> </a:t>
            </a:r>
            <a:br>
              <a:rPr lang="uk-UA" sz="2000" i="1" dirty="0" smtClean="0">
                <a:latin typeface="Comic Sans MS" pitchFamily="66" charset="0"/>
              </a:rPr>
            </a:br>
            <a:r>
              <a:rPr lang="uk-UA" sz="2000" i="1" dirty="0" smtClean="0">
                <a:latin typeface="Comic Sans MS" pitchFamily="66" charset="0"/>
              </a:rPr>
              <a:t>            </a:t>
            </a:r>
            <a:r>
              <a:rPr lang="uk-UA" sz="2000" b="1" dirty="0" smtClean="0">
                <a:latin typeface="Comic Sans MS" pitchFamily="66" charset="0"/>
              </a:rPr>
              <a:t>Ідеографічні синоніми</a:t>
            </a:r>
            <a:r>
              <a:rPr lang="uk-UA" sz="2000" dirty="0" smtClean="0">
                <a:latin typeface="Comic Sans MS" pitchFamily="66" charset="0"/>
              </a:rPr>
              <a:t> — це стилістично нейтральні </a:t>
            </a:r>
            <a:br>
              <a:rPr lang="uk-UA" sz="2000" dirty="0" smtClean="0">
                <a:latin typeface="Comic Sans MS" pitchFamily="66" charset="0"/>
              </a:rPr>
            </a:br>
            <a:r>
              <a:rPr lang="uk-UA" sz="2000" dirty="0" smtClean="0">
                <a:latin typeface="Comic Sans MS" pitchFamily="66" charset="0"/>
              </a:rPr>
              <a:t>          слова, що відрізняються відтінками у </a:t>
            </a:r>
            <a:br>
              <a:rPr lang="uk-UA" sz="2000" dirty="0" smtClean="0">
                <a:latin typeface="Comic Sans MS" pitchFamily="66" charset="0"/>
              </a:rPr>
            </a:br>
            <a:r>
              <a:rPr lang="uk-UA" sz="2000" dirty="0" smtClean="0">
                <a:latin typeface="Comic Sans MS" pitchFamily="66" charset="0"/>
              </a:rPr>
              <a:t>                     значенні: </a:t>
            </a:r>
            <a:r>
              <a:rPr lang="uk-UA" sz="2000" i="1" dirty="0" smtClean="0">
                <a:latin typeface="Comic Sans MS" pitchFamily="66" charset="0"/>
              </a:rPr>
              <a:t>схвалювати, підтримувати, </a:t>
            </a:r>
            <a:br>
              <a:rPr lang="uk-UA" sz="2000" i="1" dirty="0" smtClean="0">
                <a:latin typeface="Comic Sans MS" pitchFamily="66" charset="0"/>
              </a:rPr>
            </a:br>
            <a:r>
              <a:rPr lang="uk-UA" sz="2000" i="1" dirty="0" smtClean="0">
                <a:latin typeface="Comic Sans MS" pitchFamily="66" charset="0"/>
              </a:rPr>
              <a:t>                            затверджувати; взаємини, стосунки, відносини.</a:t>
            </a:r>
            <a:endParaRPr lang="uk-UA" sz="2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95486"/>
            <a:ext cx="8712968" cy="4680519"/>
          </a:xfrm>
        </p:spPr>
        <p:txBody>
          <a:bodyPr anchor="t">
            <a:noAutofit/>
          </a:bodyPr>
          <a:lstStyle/>
          <a:p>
            <a:r>
              <a:rPr lang="uk-UA" sz="2000" b="1" dirty="0" smtClean="0">
                <a:latin typeface="Comic Sans MS" pitchFamily="66" charset="0"/>
              </a:rPr>
              <a:t>Синтаксичні синоніми </a:t>
            </a:r>
            <a:r>
              <a:rPr lang="uk-UA" sz="2000" dirty="0" smtClean="0">
                <a:latin typeface="Comic Sans MS" pitchFamily="66" charset="0"/>
              </a:rPr>
              <a:t>— семантично близькі синтаксичні конструкції </a:t>
            </a:r>
            <a:r>
              <a:rPr lang="uk-UA" sz="2000" i="1" dirty="0" smtClean="0">
                <a:latin typeface="Comic Sans MS" pitchFamily="66" charset="0"/>
              </a:rPr>
              <a:t>–</a:t>
            </a:r>
            <a:r>
              <a:rPr lang="uk-UA" sz="2000" dirty="0" smtClean="0">
                <a:latin typeface="Comic Sans MS" pitchFamily="66" charset="0"/>
              </a:rPr>
              <a:t> словосполучення й речення:</a:t>
            </a:r>
            <a:br>
              <a:rPr lang="uk-UA" sz="2000" dirty="0" smtClean="0">
                <a:latin typeface="Comic Sans MS" pitchFamily="66" charset="0"/>
              </a:rPr>
            </a:br>
            <a:r>
              <a:rPr lang="uk-UA" sz="2000" i="1" dirty="0" smtClean="0">
                <a:latin typeface="Comic Sans MS" pitchFamily="66" charset="0"/>
              </a:rPr>
              <a:t>високоросла людина – </a:t>
            </a:r>
            <a:r>
              <a:rPr lang="uk-UA" sz="2000" i="1" dirty="0" err="1" smtClean="0">
                <a:latin typeface="Comic Sans MS" pitchFamily="66" charset="0"/>
              </a:rPr>
              <a:t>людина</a:t>
            </a:r>
            <a:r>
              <a:rPr lang="uk-UA" sz="2000" i="1" dirty="0" smtClean="0">
                <a:latin typeface="Comic Sans MS" pitchFamily="66" charset="0"/>
              </a:rPr>
              <a:t> високого зросту</a:t>
            </a:r>
            <a:r>
              <a:rPr lang="uk-UA" sz="2000" dirty="0" smtClean="0">
                <a:latin typeface="Comic Sans MS" pitchFamily="66" charset="0"/>
              </a:rPr>
              <a:t>.</a:t>
            </a:r>
            <a:r>
              <a:rPr lang="uk-UA" sz="2000" b="1" dirty="0" smtClean="0">
                <a:latin typeface="Comic Sans MS" pitchFamily="66" charset="0"/>
              </a:rPr>
              <a:t/>
            </a:r>
            <a:br>
              <a:rPr lang="uk-UA" sz="2000" b="1" dirty="0" smtClean="0">
                <a:latin typeface="Comic Sans MS" pitchFamily="66" charset="0"/>
              </a:rPr>
            </a:br>
            <a:r>
              <a:rPr lang="uk-UA" sz="2000" b="1" dirty="0" smtClean="0">
                <a:latin typeface="Comic Sans MS" pitchFamily="66" charset="0"/>
              </a:rPr>
              <a:t>Контекстуальні синоніми</a:t>
            </a:r>
            <a:r>
              <a:rPr lang="uk-UA" sz="2000" dirty="0" smtClean="0">
                <a:latin typeface="Comic Sans MS" pitchFamily="66" charset="0"/>
              </a:rPr>
              <a:t> — це слова, що мають близьке значення тільки в контексті. Поза контекстом ці слова вживаються з </a:t>
            </a:r>
            <a:r>
              <a:rPr lang="uk-UA" sz="2000" dirty="0" err="1" smtClean="0">
                <a:latin typeface="Comic Sans MS" pitchFamily="66" charset="0"/>
              </a:rPr>
              <a:t>абсо-лютно</a:t>
            </a:r>
            <a:r>
              <a:rPr lang="uk-UA" sz="2000" dirty="0" smtClean="0">
                <a:latin typeface="Comic Sans MS" pitchFamily="66" charset="0"/>
              </a:rPr>
              <a:t> різним значенням. Так, дієслова </a:t>
            </a:r>
            <a:r>
              <a:rPr lang="uk-UA" sz="2000" i="1" dirty="0" smtClean="0">
                <a:latin typeface="Comic Sans MS" pitchFamily="66" charset="0"/>
              </a:rPr>
              <a:t>провалитися</a:t>
            </a:r>
            <a:r>
              <a:rPr lang="uk-UA" sz="2000" dirty="0" smtClean="0">
                <a:latin typeface="Comic Sans MS" pitchFamily="66" charset="0"/>
              </a:rPr>
              <a:t> і </a:t>
            </a:r>
            <a:r>
              <a:rPr lang="uk-UA" sz="2000" i="1" dirty="0" smtClean="0">
                <a:latin typeface="Comic Sans MS" pitchFamily="66" charset="0"/>
              </a:rPr>
              <a:t>не скласти</a:t>
            </a:r>
            <a:r>
              <a:rPr lang="uk-UA" sz="2000" dirty="0" smtClean="0">
                <a:latin typeface="Comic Sans MS" pitchFamily="66" charset="0"/>
              </a:rPr>
              <a:t> не є синонімами, але в певному контексті вони можуть вживатися як синоніми (</a:t>
            </a:r>
            <a:r>
              <a:rPr lang="uk-UA" sz="2000" i="1" dirty="0" smtClean="0">
                <a:latin typeface="Comic Sans MS" pitchFamily="66" charset="0"/>
              </a:rPr>
              <a:t>провалитися на екзамені – не скласти екзамену</a:t>
            </a:r>
            <a:r>
              <a:rPr lang="uk-UA" sz="2000" dirty="0" smtClean="0">
                <a:latin typeface="Comic Sans MS" pitchFamily="66" charset="0"/>
              </a:rPr>
              <a:t>).</a:t>
            </a:r>
            <a:br>
              <a:rPr lang="uk-UA" sz="2000" dirty="0" smtClean="0">
                <a:latin typeface="Comic Sans MS" pitchFamily="66" charset="0"/>
              </a:rPr>
            </a:br>
            <a:r>
              <a:rPr lang="uk-UA" sz="2000" dirty="0" smtClean="0">
                <a:latin typeface="Comic Sans MS" pitchFamily="66" charset="0"/>
              </a:rPr>
              <a:t>Специфічними синонімами є </a:t>
            </a:r>
            <a:r>
              <a:rPr lang="uk-UA" sz="2000" b="1" dirty="0" smtClean="0">
                <a:latin typeface="Comic Sans MS" pitchFamily="66" charset="0"/>
              </a:rPr>
              <a:t>евфемізми</a:t>
            </a:r>
            <a:r>
              <a:rPr lang="uk-UA" sz="2000" dirty="0" smtClean="0">
                <a:latin typeface="Comic Sans MS" pitchFamily="66" charset="0"/>
              </a:rPr>
              <a:t> — слова, що вживаються </a:t>
            </a:r>
            <a:br>
              <a:rPr lang="uk-UA" sz="2000" dirty="0" smtClean="0">
                <a:latin typeface="Comic Sans MS" pitchFamily="66" charset="0"/>
              </a:rPr>
            </a:br>
            <a:r>
              <a:rPr lang="uk-UA" sz="2000" dirty="0" smtClean="0">
                <a:latin typeface="Comic Sans MS" pitchFamily="66" charset="0"/>
              </a:rPr>
              <a:t>           для непрямого, прихованого, ввічливого позначення певного </a:t>
            </a:r>
            <a:br>
              <a:rPr lang="uk-UA" sz="2000" dirty="0" smtClean="0">
                <a:latin typeface="Comic Sans MS" pitchFamily="66" charset="0"/>
              </a:rPr>
            </a:br>
            <a:r>
              <a:rPr lang="uk-UA" sz="2000" dirty="0" smtClean="0">
                <a:latin typeface="Comic Sans MS" pitchFamily="66" charset="0"/>
              </a:rPr>
              <a:t>            предмета, явища, дії замість прямої їх назви:</a:t>
            </a:r>
            <a:br>
              <a:rPr lang="uk-UA" sz="2000" dirty="0" smtClean="0">
                <a:latin typeface="Comic Sans MS" pitchFamily="66" charset="0"/>
              </a:rPr>
            </a:br>
            <a:r>
              <a:rPr lang="uk-UA" sz="2000" dirty="0" smtClean="0">
                <a:latin typeface="Comic Sans MS" pitchFamily="66" charset="0"/>
              </a:rPr>
              <a:t>           </a:t>
            </a:r>
            <a:r>
              <a:rPr lang="uk-UA" sz="2000" i="1" dirty="0" smtClean="0">
                <a:latin typeface="Comic Sans MS" pitchFamily="66" charset="0"/>
              </a:rPr>
              <a:t>нерозумний</a:t>
            </a:r>
            <a:r>
              <a:rPr lang="uk-UA" sz="2000" dirty="0" smtClean="0">
                <a:latin typeface="Comic Sans MS" pitchFamily="66" charset="0"/>
              </a:rPr>
              <a:t> замість </a:t>
            </a:r>
            <a:r>
              <a:rPr lang="uk-UA" sz="2000" i="1" dirty="0" smtClean="0">
                <a:latin typeface="Comic Sans MS" pitchFamily="66" charset="0"/>
              </a:rPr>
              <a:t>дурний</a:t>
            </a:r>
            <a:r>
              <a:rPr lang="uk-UA" sz="2000" dirty="0" smtClean="0">
                <a:latin typeface="Comic Sans MS" pitchFamily="66" charset="0"/>
              </a:rPr>
              <a:t>; </a:t>
            </a:r>
            <a:r>
              <a:rPr lang="uk-UA" sz="2000" i="1" dirty="0" smtClean="0">
                <a:latin typeface="Comic Sans MS" pitchFamily="66" charset="0"/>
              </a:rPr>
              <a:t>допускати неточність </a:t>
            </a:r>
            <a:br>
              <a:rPr lang="uk-UA" sz="2000" i="1" dirty="0" smtClean="0">
                <a:latin typeface="Comic Sans MS" pitchFamily="66" charset="0"/>
              </a:rPr>
            </a:br>
            <a:r>
              <a:rPr lang="uk-UA" sz="2000" i="1" dirty="0" smtClean="0">
                <a:latin typeface="Comic Sans MS" pitchFamily="66" charset="0"/>
              </a:rPr>
              <a:t>               </a:t>
            </a:r>
            <a:r>
              <a:rPr lang="uk-UA" sz="2000" dirty="0" smtClean="0">
                <a:latin typeface="Comic Sans MS" pitchFamily="66" charset="0"/>
              </a:rPr>
              <a:t>замість </a:t>
            </a:r>
            <a:r>
              <a:rPr lang="uk-UA" sz="2000" i="1" dirty="0" smtClean="0">
                <a:latin typeface="Comic Sans MS" pitchFamily="66" charset="0"/>
              </a:rPr>
              <a:t>збрехати</a:t>
            </a:r>
            <a:r>
              <a:rPr lang="uk-UA" sz="2000" dirty="0" smtClean="0">
                <a:latin typeface="Comic Sans MS" pitchFamily="66" charset="0"/>
              </a:rPr>
              <a:t>. Джерела евфемізмів — у прагненні </a:t>
            </a:r>
            <a:br>
              <a:rPr lang="uk-UA" sz="2000" dirty="0" smtClean="0">
                <a:latin typeface="Comic Sans MS" pitchFamily="66" charset="0"/>
              </a:rPr>
            </a:br>
            <a:r>
              <a:rPr lang="uk-UA" sz="2000" dirty="0" smtClean="0">
                <a:latin typeface="Comic Sans MS" pitchFamily="66" charset="0"/>
              </a:rPr>
              <a:t>                         уникнути з тих чи інших міркувань прямої назви </a:t>
            </a:r>
            <a:br>
              <a:rPr lang="uk-UA" sz="2000" dirty="0" smtClean="0">
                <a:latin typeface="Comic Sans MS" pitchFamily="66" charset="0"/>
              </a:rPr>
            </a:br>
            <a:r>
              <a:rPr lang="uk-UA" sz="2000" dirty="0" smtClean="0">
                <a:latin typeface="Comic Sans MS" pitchFamily="66" charset="0"/>
              </a:rPr>
              <a:t>                        предмета шляхом заміни її позитивним еквівалентом.</a:t>
            </a:r>
            <a:br>
              <a:rPr lang="uk-UA" sz="2000" dirty="0" smtClean="0">
                <a:latin typeface="Comic Sans MS" pitchFamily="66" charset="0"/>
              </a:rPr>
            </a:br>
            <a:endParaRPr lang="uk-UA" sz="2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9502"/>
            <a:ext cx="8568952" cy="4320479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Comic Sans MS" pitchFamily="66" charset="0"/>
              </a:rPr>
              <a:t>Наявність багатої системи синонімів у сучасній українській літературній мові створює неабиякі можливості для вибору їх у мовленні.</a:t>
            </a:r>
            <a:r>
              <a:rPr lang="uk-UA" sz="3000" dirty="0" smtClean="0">
                <a:latin typeface="Comic Sans MS" pitchFamily="66" charset="0"/>
              </a:rPr>
              <a:t/>
            </a:r>
            <a:br>
              <a:rPr lang="uk-UA" sz="3000" dirty="0" smtClean="0">
                <a:latin typeface="Comic Sans MS" pitchFamily="66" charset="0"/>
              </a:rPr>
            </a:br>
            <a:r>
              <a:rPr lang="uk-UA" sz="2800" dirty="0" smtClean="0">
                <a:latin typeface="Comic Sans MS" pitchFamily="66" charset="0"/>
              </a:rPr>
              <a:t>Поет-академік Максим Рильський розглядав багатство синонімів як одну з питомих ознак </a:t>
            </a:r>
            <a:br>
              <a:rPr lang="uk-UA" sz="2800" dirty="0" smtClean="0">
                <a:latin typeface="Comic Sans MS" pitchFamily="66" charset="0"/>
              </a:rPr>
            </a:br>
            <a:r>
              <a:rPr lang="uk-UA" sz="2800" dirty="0" smtClean="0">
                <a:latin typeface="Comic Sans MS" pitchFamily="66" charset="0"/>
              </a:rPr>
              <a:t>  багатства мови взагалі і особливо     </a:t>
            </a:r>
            <a:br>
              <a:rPr lang="uk-UA" sz="2800" dirty="0" smtClean="0">
                <a:latin typeface="Comic Sans MS" pitchFamily="66" charset="0"/>
              </a:rPr>
            </a:br>
            <a:r>
              <a:rPr lang="uk-UA" sz="2800" dirty="0" smtClean="0">
                <a:latin typeface="Comic Sans MS" pitchFamily="66" charset="0"/>
              </a:rPr>
              <a:t>         підкреслював, що «вміння поставити </a:t>
            </a:r>
            <a:br>
              <a:rPr lang="uk-UA" sz="2800" dirty="0" smtClean="0">
                <a:latin typeface="Comic Sans MS" pitchFamily="66" charset="0"/>
              </a:rPr>
            </a:br>
            <a:r>
              <a:rPr lang="uk-UA" sz="2800" dirty="0" smtClean="0">
                <a:latin typeface="Comic Sans MS" pitchFamily="66" charset="0"/>
              </a:rPr>
              <a:t>            саме те слово і саме на тому місці — </a:t>
            </a:r>
            <a:br>
              <a:rPr lang="uk-UA" sz="2800" dirty="0" smtClean="0">
                <a:latin typeface="Comic Sans MS" pitchFamily="66" charset="0"/>
              </a:rPr>
            </a:br>
            <a:r>
              <a:rPr lang="uk-UA" sz="2800" dirty="0" smtClean="0">
                <a:latin typeface="Comic Sans MS" pitchFamily="66" charset="0"/>
              </a:rPr>
              <a:t>               невід’ємна риса справжнього майстра».</a:t>
            </a:r>
            <a:endParaRPr lang="uk-UA" sz="2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4670028"/>
          </a:xfrm>
        </p:spPr>
        <p:txBody>
          <a:bodyPr>
            <a:normAutofit fontScale="90000"/>
          </a:bodyPr>
          <a:lstStyle/>
          <a:p>
            <a:pPr fontAlgn="base"/>
            <a:r>
              <a:rPr lang="uk-UA" dirty="0" smtClean="0">
                <a:latin typeface="Comic Sans MS" pitchFamily="66" charset="0"/>
              </a:rPr>
              <a:t>Говорячи про чистоту мови, М.Рильський закликав:</a:t>
            </a:r>
            <a:br>
              <a:rPr lang="uk-UA" dirty="0" smtClean="0">
                <a:latin typeface="Comic Sans MS" pitchFamily="66" charset="0"/>
              </a:rPr>
            </a:br>
            <a:r>
              <a:rPr lang="ru-RU" i="1" dirty="0" smtClean="0">
                <a:latin typeface="Comic Sans MS" pitchFamily="66" charset="0"/>
              </a:rPr>
              <a:t>Як </a:t>
            </a:r>
            <a:r>
              <a:rPr lang="ru-RU" i="1" dirty="0" err="1" smtClean="0">
                <a:latin typeface="Comic Sans MS" pitchFamily="66" charset="0"/>
              </a:rPr>
              <a:t>парость</a:t>
            </a:r>
            <a:r>
              <a:rPr lang="ru-RU" i="1" dirty="0" smtClean="0">
                <a:latin typeface="Comic Sans MS" pitchFamily="66" charset="0"/>
              </a:rPr>
              <a:t> </a:t>
            </a:r>
            <a:r>
              <a:rPr lang="ru-RU" i="1" dirty="0" err="1" smtClean="0">
                <a:latin typeface="Comic Sans MS" pitchFamily="66" charset="0"/>
              </a:rPr>
              <a:t>виноградної</a:t>
            </a:r>
            <a:r>
              <a:rPr lang="ru-RU" i="1" dirty="0" smtClean="0">
                <a:latin typeface="Comic Sans MS" pitchFamily="66" charset="0"/>
              </a:rPr>
              <a:t> </a:t>
            </a:r>
            <a:r>
              <a:rPr lang="ru-RU" i="1" dirty="0" err="1" smtClean="0">
                <a:latin typeface="Comic Sans MS" pitchFamily="66" charset="0"/>
              </a:rPr>
              <a:t>лози</a:t>
            </a:r>
            <a:r>
              <a:rPr lang="ru-RU" i="1" dirty="0" smtClean="0">
                <a:latin typeface="Comic Sans MS" pitchFamily="66" charset="0"/>
              </a:rPr>
              <a:t>,</a:t>
            </a:r>
            <a:br>
              <a:rPr lang="ru-RU" i="1" dirty="0" smtClean="0">
                <a:latin typeface="Comic Sans MS" pitchFamily="66" charset="0"/>
              </a:rPr>
            </a:br>
            <a:r>
              <a:rPr lang="ru-RU" i="1" dirty="0" err="1" smtClean="0">
                <a:latin typeface="Comic Sans MS" pitchFamily="66" charset="0"/>
              </a:rPr>
              <a:t>Плекайте</a:t>
            </a:r>
            <a:r>
              <a:rPr lang="ru-RU" i="1" dirty="0" smtClean="0">
                <a:latin typeface="Comic Sans MS" pitchFamily="66" charset="0"/>
              </a:rPr>
              <a:t> </a:t>
            </a:r>
            <a:r>
              <a:rPr lang="ru-RU" i="1" dirty="0" err="1" smtClean="0">
                <a:latin typeface="Comic Sans MS" pitchFamily="66" charset="0"/>
              </a:rPr>
              <a:t>мову</a:t>
            </a:r>
            <a:r>
              <a:rPr lang="ru-RU" i="1" dirty="0" smtClean="0">
                <a:latin typeface="Comic Sans MS" pitchFamily="66" charset="0"/>
              </a:rPr>
              <a:t>. </a:t>
            </a:r>
            <a:r>
              <a:rPr lang="ru-RU" i="1" dirty="0" smtClean="0">
                <a:latin typeface="Comic Sans MS" pitchFamily="66" charset="0"/>
              </a:rPr>
              <a:t/>
            </a:r>
            <a:br>
              <a:rPr lang="ru-RU" i="1" dirty="0" smtClean="0">
                <a:latin typeface="Comic Sans MS" pitchFamily="66" charset="0"/>
              </a:rPr>
            </a:br>
            <a:r>
              <a:rPr lang="ru-RU" i="1" dirty="0" err="1" smtClean="0">
                <a:latin typeface="Comic Sans MS" pitchFamily="66" charset="0"/>
              </a:rPr>
              <a:t>Пильно</a:t>
            </a:r>
            <a:r>
              <a:rPr lang="ru-RU" i="1" dirty="0" smtClean="0">
                <a:latin typeface="Comic Sans MS" pitchFamily="66" charset="0"/>
              </a:rPr>
              <a:t> </a:t>
            </a:r>
            <a:r>
              <a:rPr lang="ru-RU" i="1" dirty="0" err="1" smtClean="0">
                <a:latin typeface="Comic Sans MS" pitchFamily="66" charset="0"/>
              </a:rPr>
              <a:t>й</a:t>
            </a:r>
            <a:r>
              <a:rPr lang="ru-RU" i="1" dirty="0" smtClean="0">
                <a:latin typeface="Comic Sans MS" pitchFamily="66" charset="0"/>
              </a:rPr>
              <a:t> </a:t>
            </a:r>
            <a:r>
              <a:rPr lang="ru-RU" i="1" dirty="0" err="1" smtClean="0">
                <a:latin typeface="Comic Sans MS" pitchFamily="66" charset="0"/>
              </a:rPr>
              <a:t>ненастанно</a:t>
            </a:r>
            <a:r>
              <a:rPr lang="ru-RU" i="1" dirty="0" smtClean="0">
                <a:latin typeface="Comic Sans MS" pitchFamily="66" charset="0"/>
              </a:rPr>
              <a:t/>
            </a:r>
            <a:br>
              <a:rPr lang="ru-RU" i="1" dirty="0" smtClean="0">
                <a:latin typeface="Comic Sans MS" pitchFamily="66" charset="0"/>
              </a:rPr>
            </a:br>
            <a:r>
              <a:rPr lang="ru-RU" i="1" dirty="0" err="1" smtClean="0">
                <a:latin typeface="Comic Sans MS" pitchFamily="66" charset="0"/>
              </a:rPr>
              <a:t>Політь</a:t>
            </a:r>
            <a:r>
              <a:rPr lang="ru-RU" i="1" dirty="0" smtClean="0">
                <a:latin typeface="Comic Sans MS" pitchFamily="66" charset="0"/>
              </a:rPr>
              <a:t> </a:t>
            </a:r>
            <a:r>
              <a:rPr lang="ru-RU" i="1" dirty="0" err="1" smtClean="0">
                <a:latin typeface="Comic Sans MS" pitchFamily="66" charset="0"/>
              </a:rPr>
              <a:t>бур’ян</a:t>
            </a:r>
            <a:r>
              <a:rPr lang="ru-RU" i="1" dirty="0" smtClean="0">
                <a:latin typeface="Comic Sans MS" pitchFamily="66" charset="0"/>
              </a:rPr>
              <a:t>. </a:t>
            </a:r>
            <a:r>
              <a:rPr lang="ru-RU" i="1" dirty="0" smtClean="0">
                <a:latin typeface="Comic Sans MS" pitchFamily="66" charset="0"/>
              </a:rPr>
              <a:t/>
            </a:r>
            <a:br>
              <a:rPr lang="ru-RU" i="1" dirty="0" smtClean="0">
                <a:latin typeface="Comic Sans MS" pitchFamily="66" charset="0"/>
              </a:rPr>
            </a:br>
            <a:r>
              <a:rPr lang="ru-RU" i="1" dirty="0" err="1" smtClean="0">
                <a:latin typeface="Comic Sans MS" pitchFamily="66" charset="0"/>
              </a:rPr>
              <a:t>Чистіша</a:t>
            </a:r>
            <a:r>
              <a:rPr lang="ru-RU" i="1" dirty="0" smtClean="0">
                <a:latin typeface="Comic Sans MS" pitchFamily="66" charset="0"/>
              </a:rPr>
              <a:t> </a:t>
            </a:r>
            <a:r>
              <a:rPr lang="ru-RU" i="1" dirty="0" err="1" smtClean="0">
                <a:latin typeface="Comic Sans MS" pitchFamily="66" charset="0"/>
              </a:rPr>
              <a:t>від</a:t>
            </a:r>
            <a:r>
              <a:rPr lang="ru-RU" i="1" dirty="0" smtClean="0">
                <a:latin typeface="Comic Sans MS" pitchFamily="66" charset="0"/>
              </a:rPr>
              <a:t> </a:t>
            </a:r>
            <a:r>
              <a:rPr lang="ru-RU" i="1" dirty="0" err="1" smtClean="0">
                <a:latin typeface="Comic Sans MS" pitchFamily="66" charset="0"/>
              </a:rPr>
              <a:t>сльози</a:t>
            </a:r>
            <a:r>
              <a:rPr lang="ru-RU" i="1" dirty="0" smtClean="0">
                <a:latin typeface="Comic Sans MS" pitchFamily="66" charset="0"/>
              </a:rPr>
              <a:t/>
            </a:r>
            <a:br>
              <a:rPr lang="ru-RU" i="1" dirty="0" smtClean="0">
                <a:latin typeface="Comic Sans MS" pitchFamily="66" charset="0"/>
              </a:rPr>
            </a:br>
            <a:r>
              <a:rPr lang="ru-RU" i="1" dirty="0" smtClean="0">
                <a:latin typeface="Comic Sans MS" pitchFamily="66" charset="0"/>
              </a:rPr>
              <a:t>Вона хай </a:t>
            </a:r>
            <a:r>
              <a:rPr lang="ru-RU" i="1" dirty="0" smtClean="0">
                <a:latin typeface="Comic Sans MS" pitchFamily="66" charset="0"/>
              </a:rPr>
              <a:t>буде…</a:t>
            </a:r>
            <a:endParaRPr lang="uk-UA" i="1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Чудово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71"/>
            <a:ext cx="9144000" cy="51339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763688" y="951570"/>
            <a:ext cx="6120680" cy="13501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6000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1026" name="Picture 2" descr="Картинки по запросу весільні обряд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563638"/>
            <a:ext cx="5436000" cy="2901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115616" y="843558"/>
            <a:ext cx="61926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latin typeface="Comic Sans MS" pitchFamily="66" charset="0"/>
              </a:rPr>
              <a:t>Антоніми, види їх, уживання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4608511"/>
          </a:xfrm>
        </p:spPr>
        <p:txBody>
          <a:bodyPr>
            <a:noAutofit/>
          </a:bodyPr>
          <a:lstStyle/>
          <a:p>
            <a:r>
              <a:rPr lang="uk-UA" sz="2800" b="1" dirty="0" smtClean="0">
                <a:latin typeface="Comic Sans MS" pitchFamily="66" charset="0"/>
              </a:rPr>
              <a:t>Антоніми</a:t>
            </a:r>
            <a:r>
              <a:rPr lang="uk-UA" sz="2800" dirty="0" smtClean="0">
                <a:latin typeface="Comic Sans MS" pitchFamily="66" charset="0"/>
              </a:rPr>
              <a:t> — це слова з протилежним лексичним значенням, однак поєднані певним спільним фактором, наприклад: </a:t>
            </a:r>
            <a:r>
              <a:rPr lang="uk-UA" sz="2800" i="1" dirty="0" smtClean="0">
                <a:latin typeface="Comic Sans MS" pitchFamily="66" charset="0"/>
              </a:rPr>
              <a:t>високий – низький (зріст), товстий – худий (статура), веселий – сумний (настрій).</a:t>
            </a:r>
            <a:r>
              <a:rPr lang="uk-UA" sz="2800" dirty="0" smtClean="0">
                <a:latin typeface="Comic Sans MS" pitchFamily="66" charset="0"/>
              </a:rPr>
              <a:t> Як бачимо, антоніми поєднуються у пари. Багатозначні слова можуть входити у різні </a:t>
            </a:r>
            <a:r>
              <a:rPr lang="uk-UA" sz="2800" b="1" dirty="0" smtClean="0">
                <a:latin typeface="Comic Sans MS" pitchFamily="66" charset="0"/>
              </a:rPr>
              <a:t>антонімічні пари </a:t>
            </a:r>
            <a:br>
              <a:rPr lang="uk-UA" sz="2800" b="1" dirty="0" smtClean="0">
                <a:latin typeface="Comic Sans MS" pitchFamily="66" charset="0"/>
              </a:rPr>
            </a:br>
            <a:r>
              <a:rPr lang="uk-UA" sz="2800" dirty="0" smtClean="0">
                <a:latin typeface="Comic Sans MS" pitchFamily="66" charset="0"/>
              </a:rPr>
              <a:t>   з різним відтінками своїх значень. </a:t>
            </a:r>
            <a:br>
              <a:rPr lang="uk-UA" sz="2800" dirty="0" smtClean="0">
                <a:latin typeface="Comic Sans MS" pitchFamily="66" charset="0"/>
              </a:rPr>
            </a:br>
            <a:r>
              <a:rPr lang="uk-UA" sz="2800" dirty="0" smtClean="0">
                <a:latin typeface="Comic Sans MS" pitchFamily="66" charset="0"/>
              </a:rPr>
              <a:t>         Наприклад, </a:t>
            </a:r>
            <a:r>
              <a:rPr lang="uk-UA" sz="2800" i="1" dirty="0" smtClean="0">
                <a:latin typeface="Comic Sans MS" pitchFamily="66" charset="0"/>
              </a:rPr>
              <a:t>важка скриня – легка скриня; </a:t>
            </a:r>
            <a:br>
              <a:rPr lang="uk-UA" sz="2800" i="1" dirty="0" smtClean="0">
                <a:latin typeface="Comic Sans MS" pitchFamily="66" charset="0"/>
              </a:rPr>
            </a:br>
            <a:r>
              <a:rPr lang="uk-UA" sz="2800" i="1" dirty="0" smtClean="0">
                <a:latin typeface="Comic Sans MS" pitchFamily="66" charset="0"/>
              </a:rPr>
              <a:t>            важка хода – плавна хода; </a:t>
            </a:r>
            <a:br>
              <a:rPr lang="uk-UA" sz="2800" i="1" dirty="0" smtClean="0">
                <a:latin typeface="Comic Sans MS" pitchFamily="66" charset="0"/>
              </a:rPr>
            </a:br>
            <a:r>
              <a:rPr lang="uk-UA" sz="2800" i="1" dirty="0" smtClean="0">
                <a:latin typeface="Comic Sans MS" pitchFamily="66" charset="0"/>
              </a:rPr>
              <a:t>             важке завдання – просте завдання.</a:t>
            </a:r>
            <a:endParaRPr lang="uk-UA" sz="28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11510"/>
            <a:ext cx="8229600" cy="4248471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Comic Sans MS" pitchFamily="66" charset="0"/>
              </a:rPr>
              <a:t>Структурно антоніми діляться на </a:t>
            </a:r>
            <a:r>
              <a:rPr lang="uk-UA" sz="2800" b="1" dirty="0" smtClean="0">
                <a:latin typeface="Comic Sans MS" pitchFamily="66" charset="0"/>
              </a:rPr>
              <a:t>дві групи:</a:t>
            </a:r>
            <a:r>
              <a:rPr lang="uk-UA" sz="2800" dirty="0" smtClean="0">
                <a:latin typeface="Comic Sans MS" pitchFamily="66" charset="0"/>
              </a:rPr>
              <a:t/>
            </a:r>
            <a:br>
              <a:rPr lang="uk-UA" sz="2800" dirty="0" smtClean="0">
                <a:latin typeface="Comic Sans MS" pitchFamily="66" charset="0"/>
              </a:rPr>
            </a:br>
            <a:r>
              <a:rPr lang="uk-UA" sz="2800" b="1" dirty="0" smtClean="0">
                <a:latin typeface="Comic Sans MS" pitchFamily="66" charset="0"/>
              </a:rPr>
              <a:t>1. Однокореневі антоніми</a:t>
            </a:r>
            <a:r>
              <a:rPr lang="uk-UA" sz="2800" dirty="0" smtClean="0">
                <a:latin typeface="Comic Sans MS" pitchFamily="66" charset="0"/>
              </a:rPr>
              <a:t>, або афіксальні, що творяться за допомогою додавання префіксів: </a:t>
            </a:r>
            <a:r>
              <a:rPr lang="uk-UA" sz="2800" i="1" dirty="0" smtClean="0">
                <a:latin typeface="Comic Sans MS" pitchFamily="66" charset="0"/>
              </a:rPr>
              <a:t>доля – недоля, свіжий – несвіжий, </a:t>
            </a:r>
            <a:br>
              <a:rPr lang="uk-UA" sz="2800" i="1" dirty="0" smtClean="0">
                <a:latin typeface="Comic Sans MS" pitchFamily="66" charset="0"/>
              </a:rPr>
            </a:br>
            <a:r>
              <a:rPr lang="uk-UA" sz="2800" i="1" dirty="0" smtClean="0">
                <a:latin typeface="Comic Sans MS" pitchFamily="66" charset="0"/>
              </a:rPr>
              <a:t>революція – контрреволюція, приватизація – реприватизація, чесний – безчесний;</a:t>
            </a:r>
            <a:r>
              <a:rPr lang="uk-UA" sz="2800" dirty="0" smtClean="0">
                <a:latin typeface="Comic Sans MS" pitchFamily="66" charset="0"/>
              </a:rPr>
              <a:t/>
            </a:r>
            <a:br>
              <a:rPr lang="uk-UA" sz="2800" dirty="0" smtClean="0">
                <a:latin typeface="Comic Sans MS" pitchFamily="66" charset="0"/>
              </a:rPr>
            </a:br>
            <a:r>
              <a:rPr lang="uk-UA" sz="2800" dirty="0" smtClean="0">
                <a:latin typeface="Comic Sans MS" pitchFamily="66" charset="0"/>
              </a:rPr>
              <a:t>          </a:t>
            </a:r>
            <a:r>
              <a:rPr lang="uk-UA" sz="2800" b="1" dirty="0" smtClean="0">
                <a:latin typeface="Comic Sans MS" pitchFamily="66" charset="0"/>
              </a:rPr>
              <a:t>2. </a:t>
            </a:r>
            <a:r>
              <a:rPr lang="uk-UA" sz="2800" b="1" dirty="0" err="1" smtClean="0">
                <a:latin typeface="Comic Sans MS" pitchFamily="66" charset="0"/>
              </a:rPr>
              <a:t>Різнокореневі</a:t>
            </a:r>
            <a:r>
              <a:rPr lang="uk-UA" sz="2800" b="1" dirty="0" smtClean="0">
                <a:latin typeface="Comic Sans MS" pitchFamily="66" charset="0"/>
              </a:rPr>
              <a:t> антоніми</a:t>
            </a:r>
            <a:r>
              <a:rPr lang="uk-UA" sz="2800" dirty="0" smtClean="0">
                <a:latin typeface="Comic Sans MS" pitchFamily="66" charset="0"/>
              </a:rPr>
              <a:t>: </a:t>
            </a:r>
            <a:r>
              <a:rPr lang="uk-UA" sz="2800" i="1" dirty="0" smtClean="0">
                <a:latin typeface="Comic Sans MS" pitchFamily="66" charset="0"/>
              </a:rPr>
              <a:t>день – ніч, </a:t>
            </a:r>
            <a:br>
              <a:rPr lang="uk-UA" sz="2800" i="1" dirty="0" smtClean="0">
                <a:latin typeface="Comic Sans MS" pitchFamily="66" charset="0"/>
              </a:rPr>
            </a:br>
            <a:r>
              <a:rPr lang="uk-UA" sz="2800" i="1" dirty="0" smtClean="0">
                <a:latin typeface="Comic Sans MS" pitchFamily="66" charset="0"/>
              </a:rPr>
              <a:t>        назад – вперед, мокрий – сухий,   </a:t>
            </a:r>
            <a:br>
              <a:rPr lang="uk-UA" sz="2800" i="1" dirty="0" smtClean="0">
                <a:latin typeface="Comic Sans MS" pitchFamily="66" charset="0"/>
              </a:rPr>
            </a:br>
            <a:r>
              <a:rPr lang="uk-UA" sz="2800" i="1" dirty="0" smtClean="0">
                <a:latin typeface="Comic Sans MS" pitchFamily="66" charset="0"/>
              </a:rPr>
              <a:t>        працювати – ледарювати.</a:t>
            </a:r>
            <a:endParaRPr lang="uk-UA" sz="28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4608511"/>
          </a:xfrm>
        </p:spPr>
        <p:txBody>
          <a:bodyPr>
            <a:noAutofit/>
          </a:bodyPr>
          <a:lstStyle/>
          <a:p>
            <a:r>
              <a:rPr lang="uk-UA" sz="2500" dirty="0" smtClean="0">
                <a:latin typeface="Comic Sans MS" pitchFamily="66" charset="0"/>
              </a:rPr>
              <a:t>Деякі слова в українській мові антонімів не мають. По-перше, власні назви (імена і географічні назви), конкретні іменники, такі як </a:t>
            </a:r>
            <a:r>
              <a:rPr lang="uk-UA" sz="2500" i="1" dirty="0" smtClean="0">
                <a:latin typeface="Comic Sans MS" pitchFamily="66" charset="0"/>
              </a:rPr>
              <a:t>«будинок», «око», «лава»</a:t>
            </a:r>
            <a:r>
              <a:rPr lang="uk-UA" sz="2500" dirty="0" smtClean="0">
                <a:latin typeface="Comic Sans MS" pitchFamily="66" charset="0"/>
              </a:rPr>
              <a:t>, всі числівники та деякі </a:t>
            </a:r>
            <a:r>
              <a:rPr lang="uk-UA" sz="2500" dirty="0" smtClean="0">
                <a:latin typeface="Comic Sans MS" pitchFamily="66" charset="0"/>
              </a:rPr>
              <a:t>займенники</a:t>
            </a:r>
            <a:r>
              <a:rPr lang="uk-UA" sz="2500" i="1" dirty="0" smtClean="0">
                <a:latin typeface="Comic Sans MS" pitchFamily="66" charset="0"/>
              </a:rPr>
              <a:t>,</a:t>
            </a:r>
            <a:r>
              <a:rPr lang="uk-UA" sz="2500" dirty="0" smtClean="0">
                <a:latin typeface="Comic Sans MS" pitchFamily="66" charset="0"/>
              </a:rPr>
              <a:t> </a:t>
            </a:r>
            <a:r>
              <a:rPr lang="uk-UA" sz="2500" dirty="0" smtClean="0">
                <a:latin typeface="Comic Sans MS" pitchFamily="66" charset="0"/>
              </a:rPr>
              <a:t>вузькі терміни: </a:t>
            </a:r>
            <a:r>
              <a:rPr lang="uk-UA" sz="2500" i="1" dirty="0" smtClean="0">
                <a:latin typeface="Comic Sans MS" pitchFamily="66" charset="0"/>
              </a:rPr>
              <a:t>сума, розчинник, іменник, </a:t>
            </a:r>
            <a:r>
              <a:rPr lang="uk-UA" sz="2500" dirty="0" smtClean="0">
                <a:latin typeface="Comic Sans MS" pitchFamily="66" charset="0"/>
              </a:rPr>
              <a:t>багато прикметників і дієслів. Адже у багатьох із них не можливо виділити два крайніх прояви або </a:t>
            </a:r>
            <a:br>
              <a:rPr lang="uk-UA" sz="2500" dirty="0" smtClean="0">
                <a:latin typeface="Comic Sans MS" pitchFamily="66" charset="0"/>
              </a:rPr>
            </a:br>
            <a:r>
              <a:rPr lang="uk-UA" sz="2500" dirty="0" smtClean="0">
                <a:latin typeface="Comic Sans MS" pitchFamily="66" charset="0"/>
              </a:rPr>
              <a:t>       стани, що лежить в основі антонімії. Це явище </a:t>
            </a:r>
            <a:br>
              <a:rPr lang="uk-UA" sz="2500" dirty="0" smtClean="0">
                <a:latin typeface="Comic Sans MS" pitchFamily="66" charset="0"/>
              </a:rPr>
            </a:br>
            <a:r>
              <a:rPr lang="uk-UA" sz="2500" dirty="0" smtClean="0">
                <a:latin typeface="Comic Sans MS" pitchFamily="66" charset="0"/>
              </a:rPr>
              <a:t>            активно використовується письменниками для створення антитези.</a:t>
            </a:r>
            <a:endParaRPr lang="uk-UA" sz="25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435280" cy="4670027"/>
          </a:xfrm>
        </p:spPr>
        <p:txBody>
          <a:bodyPr anchor="t">
            <a:normAutofit/>
          </a:bodyPr>
          <a:lstStyle/>
          <a:p>
            <a:r>
              <a:rPr lang="uk-UA" sz="4800" b="1" dirty="0" smtClean="0">
                <a:latin typeface="Comic Sans MS" pitchFamily="66" charset="0"/>
              </a:rPr>
              <a:t>Антитеза</a:t>
            </a:r>
            <a:r>
              <a:rPr lang="uk-UA" sz="4800" dirty="0" smtClean="0">
                <a:latin typeface="Comic Sans MS" pitchFamily="66" charset="0"/>
              </a:rPr>
              <a:t> – це протиставлення різко контрастних понять для створення художнього  </a:t>
            </a:r>
            <a:br>
              <a:rPr lang="uk-UA" sz="48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>    образу: </a:t>
            </a:r>
            <a:r>
              <a:rPr lang="uk-UA" sz="4800" b="1" i="1" dirty="0" smtClean="0">
                <a:latin typeface="Comic Sans MS" pitchFamily="66" charset="0"/>
              </a:rPr>
              <a:t>Ситий голодного </a:t>
            </a:r>
            <a:r>
              <a:rPr lang="uk-UA" sz="4800" i="1" dirty="0" smtClean="0">
                <a:latin typeface="Comic Sans MS" pitchFamily="66" charset="0"/>
              </a:rPr>
              <a:t>не розуміє.</a:t>
            </a:r>
            <a:endParaRPr lang="uk-UA" sz="48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419"/>
            <a:ext cx="9144000" cy="5156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4670027"/>
          </a:xfrm>
        </p:spPr>
        <p:txBody>
          <a:bodyPr anchor="t">
            <a:normAutofit fontScale="90000"/>
          </a:bodyPr>
          <a:lstStyle/>
          <a:p>
            <a:r>
              <a:rPr lang="uk-UA" sz="4000" b="1" dirty="0" smtClean="0">
                <a:latin typeface="Comic Sans MS" pitchFamily="66" charset="0"/>
              </a:rPr>
              <a:t>Оксиморон</a:t>
            </a:r>
            <a:r>
              <a:rPr lang="uk-UA" sz="4000" dirty="0" smtClean="0">
                <a:latin typeface="Comic Sans MS" pitchFamily="66" charset="0"/>
              </a:rPr>
              <a:t> </a:t>
            </a:r>
            <a:r>
              <a:rPr lang="uk-UA" sz="4000" dirty="0" smtClean="0">
                <a:latin typeface="Comic Sans MS" pitchFamily="66" charset="0"/>
              </a:rPr>
              <a:t>– це алогізм, стилістичний прийом </a:t>
            </a:r>
            <a:r>
              <a:rPr lang="uk-UA" sz="4000" dirty="0" err="1" smtClean="0">
                <a:latin typeface="Comic Sans MS" pitchFamily="66" charset="0"/>
              </a:rPr>
              <a:t>поєднаненя</a:t>
            </a:r>
            <a:r>
              <a:rPr lang="uk-UA" sz="4000" dirty="0" smtClean="0">
                <a:latin typeface="Comic Sans MS" pitchFamily="66" charset="0"/>
              </a:rPr>
              <a:t> двох антонімічних понять, що логічно виключають одне одного: </a:t>
            </a:r>
            <a:br>
              <a:rPr lang="uk-UA" sz="4000" dirty="0" smtClean="0">
                <a:latin typeface="Comic Sans MS" pitchFamily="66" charset="0"/>
              </a:rPr>
            </a:br>
            <a:r>
              <a:rPr lang="uk-UA" sz="4000" b="1" i="1" dirty="0" smtClean="0">
                <a:latin typeface="Comic Sans MS" pitchFamily="66" charset="0"/>
              </a:rPr>
              <a:t>Гаряча сніжка </a:t>
            </a:r>
            <a:r>
              <a:rPr lang="uk-UA" sz="4000" i="1" dirty="0" smtClean="0">
                <a:latin typeface="Comic Sans MS" pitchFamily="66" charset="0"/>
              </a:rPr>
              <a:t>у руках</a:t>
            </a:r>
            <a:br>
              <a:rPr lang="uk-UA" sz="4000" i="1" dirty="0" smtClean="0">
                <a:latin typeface="Comic Sans MS" pitchFamily="66" charset="0"/>
              </a:rPr>
            </a:br>
            <a:r>
              <a:rPr lang="uk-UA" sz="4000" i="1" dirty="0" smtClean="0">
                <a:latin typeface="Comic Sans MS" pitchFamily="66" charset="0"/>
              </a:rPr>
              <a:t>сльозинками стекла.</a:t>
            </a:r>
            <a:br>
              <a:rPr lang="uk-UA" sz="4000" i="1" dirty="0" smtClean="0">
                <a:latin typeface="Comic Sans MS" pitchFamily="66" charset="0"/>
              </a:rPr>
            </a:br>
            <a:r>
              <a:rPr lang="uk-UA" sz="4000" i="1" dirty="0" smtClean="0">
                <a:latin typeface="Comic Sans MS" pitchFamily="66" charset="0"/>
              </a:rPr>
              <a:t>      </a:t>
            </a:r>
            <a:r>
              <a:rPr lang="ru-RU" sz="4000" i="1" dirty="0" smtClean="0">
                <a:latin typeface="Comic Sans MS" pitchFamily="66" charset="0"/>
              </a:rPr>
              <a:t>Вас я </a:t>
            </a:r>
            <a:r>
              <a:rPr lang="ru-RU" sz="4000" i="1" dirty="0" err="1" smtClean="0">
                <a:latin typeface="Comic Sans MS" pitchFamily="66" charset="0"/>
              </a:rPr>
              <a:t>боюся</a:t>
            </a:r>
            <a:r>
              <a:rPr lang="ru-RU" sz="4000" i="1" dirty="0" smtClean="0">
                <a:latin typeface="Comic Sans MS" pitchFamily="66" charset="0"/>
              </a:rPr>
              <a:t> –</a:t>
            </a:r>
            <a:br>
              <a:rPr lang="ru-RU" sz="4000" i="1" dirty="0" smtClean="0">
                <a:latin typeface="Comic Sans MS" pitchFamily="66" charset="0"/>
              </a:rPr>
            </a:br>
            <a:r>
              <a:rPr lang="ru-RU" sz="4000" i="1" dirty="0" smtClean="0">
                <a:latin typeface="Comic Sans MS" pitchFamily="66" charset="0"/>
              </a:rPr>
              <a:t>    </a:t>
            </a:r>
            <a:r>
              <a:rPr lang="ru-RU" sz="4000" i="1" dirty="0" err="1" smtClean="0">
                <a:latin typeface="Comic Sans MS" pitchFamily="66" charset="0"/>
              </a:rPr>
              <a:t>ви</a:t>
            </a:r>
            <a:r>
              <a:rPr lang="ru-RU" sz="4000" i="1" dirty="0" smtClean="0">
                <a:latin typeface="Comic Sans MS" pitchFamily="66" charset="0"/>
              </a:rPr>
              <a:t>, </a:t>
            </a:r>
            <a:r>
              <a:rPr lang="ru-RU" sz="4000" b="1" i="1" dirty="0" err="1" smtClean="0">
                <a:latin typeface="Comic Sans MS" pitchFamily="66" charset="0"/>
              </a:rPr>
              <a:t>зрадники-друзі</a:t>
            </a:r>
            <a:r>
              <a:rPr lang="ru-RU" sz="4000" b="1" i="1" dirty="0" smtClean="0">
                <a:latin typeface="Comic Sans MS" pitchFamily="66" charset="0"/>
              </a:rPr>
              <a:t>.</a:t>
            </a:r>
            <a:endParaRPr lang="uk-UA" sz="4000" b="1" i="1" dirty="0" smtClean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4165972"/>
          </a:xfrm>
        </p:spPr>
        <p:txBody>
          <a:bodyPr>
            <a:normAutofit/>
          </a:bodyPr>
          <a:lstStyle/>
          <a:p>
            <a:r>
              <a:rPr lang="uk-UA" sz="6000" dirty="0" smtClean="0">
                <a:latin typeface="Comic Sans MS" pitchFamily="66" charset="0"/>
              </a:rPr>
              <a:t>Робота з картками.</a:t>
            </a:r>
            <a:br>
              <a:rPr lang="uk-UA" sz="6000" dirty="0" smtClean="0">
                <a:latin typeface="Comic Sans MS" pitchFamily="66" charset="0"/>
              </a:rPr>
            </a:br>
            <a:r>
              <a:rPr lang="uk-UA" sz="6000" dirty="0" smtClean="0">
                <a:latin typeface="Comic Sans MS" pitchFamily="66" charset="0"/>
              </a:rPr>
              <a:t>Інтерактивні вправи</a:t>
            </a:r>
            <a:endParaRPr lang="uk-UA" sz="60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Comic Sans MS" pitchFamily="66" charset="0"/>
              </a:rPr>
              <a:t>1. </a:t>
            </a:r>
            <a:r>
              <a:rPr lang="ru-RU" dirty="0" err="1" smtClean="0">
                <a:latin typeface="Comic Sans MS" pitchFamily="66" charset="0"/>
              </a:rPr>
              <a:t>Доберіть</a:t>
            </a:r>
            <a:r>
              <a:rPr lang="ru-RU" dirty="0" smtClean="0">
                <a:latin typeface="Comic Sans MS" pitchFamily="66" charset="0"/>
              </a:rPr>
              <a:t> </a:t>
            </a:r>
            <a:r>
              <a:rPr lang="ru-RU" dirty="0" err="1" smtClean="0">
                <a:latin typeface="Comic Sans MS" pitchFamily="66" charset="0"/>
              </a:rPr>
              <a:t>синоніми</a:t>
            </a:r>
            <a:r>
              <a:rPr lang="ru-RU" dirty="0" smtClean="0">
                <a:latin typeface="Comic Sans MS" pitchFamily="66" charset="0"/>
              </a:rPr>
              <a:t>.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99592" y="1200151"/>
            <a:ext cx="4032448" cy="3394472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sz="3600" i="1" dirty="0" smtClean="0">
                <a:latin typeface="Comic Sans MS" pitchFamily="66" charset="0"/>
              </a:rPr>
              <a:t>		  Слово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b="1" dirty="0" smtClean="0">
                <a:latin typeface="Comic Sans MS" pitchFamily="66" charset="0"/>
              </a:rPr>
              <a:t>1 </a:t>
            </a:r>
            <a:r>
              <a:rPr lang="ru-RU" sz="3600" dirty="0" err="1" smtClean="0">
                <a:latin typeface="Comic Sans MS" pitchFamily="66" charset="0"/>
              </a:rPr>
              <a:t>превентивний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b="1" dirty="0" smtClean="0">
                <a:latin typeface="Comic Sans MS" pitchFamily="66" charset="0"/>
              </a:rPr>
              <a:t>2 </a:t>
            </a:r>
            <a:r>
              <a:rPr lang="ru-RU" sz="3600" dirty="0" err="1" smtClean="0">
                <a:latin typeface="Comic Sans MS" pitchFamily="66" charset="0"/>
              </a:rPr>
              <a:t>тотальний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b="1" dirty="0" smtClean="0">
                <a:latin typeface="Comic Sans MS" pitchFamily="66" charset="0"/>
              </a:rPr>
              <a:t>3 </a:t>
            </a:r>
            <a:r>
              <a:rPr lang="ru-RU" sz="3600" dirty="0" err="1" smtClean="0">
                <a:latin typeface="Comic Sans MS" pitchFamily="66" charset="0"/>
              </a:rPr>
              <a:t>фіктивний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b="1" dirty="0" smtClean="0">
                <a:latin typeface="Comic Sans MS" pitchFamily="66" charset="0"/>
              </a:rPr>
              <a:t>4 </a:t>
            </a:r>
            <a:r>
              <a:rPr lang="ru-RU" sz="3600" dirty="0" err="1" smtClean="0">
                <a:latin typeface="Comic Sans MS" pitchFamily="66" charset="0"/>
              </a:rPr>
              <a:t>кардинальний</a:t>
            </a:r>
            <a:endParaRPr lang="uk-UA" sz="36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sz="3600" i="1" dirty="0" smtClean="0">
                <a:latin typeface="Comic Sans MS" pitchFamily="66" charset="0"/>
              </a:rPr>
              <a:t>		</a:t>
            </a:r>
            <a:r>
              <a:rPr lang="ru-RU" sz="3600" i="1" dirty="0" err="1" smtClean="0">
                <a:latin typeface="Comic Sans MS" pitchFamily="66" charset="0"/>
              </a:rPr>
              <a:t>Синонім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b="1" dirty="0" smtClean="0">
                <a:latin typeface="Comic Sans MS" pitchFamily="66" charset="0"/>
              </a:rPr>
              <a:t>А </a:t>
            </a:r>
            <a:r>
              <a:rPr lang="ru-RU" sz="3600" dirty="0" err="1" smtClean="0">
                <a:latin typeface="Comic Sans MS" pitchFamily="66" charset="0"/>
              </a:rPr>
              <a:t>істотний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b="1" dirty="0" smtClean="0">
                <a:latin typeface="Comic Sans MS" pitchFamily="66" charset="0"/>
              </a:rPr>
              <a:t>Б </a:t>
            </a:r>
            <a:r>
              <a:rPr lang="ru-RU" sz="3600" dirty="0" err="1" smtClean="0">
                <a:latin typeface="Comic Sans MS" pitchFamily="66" charset="0"/>
              </a:rPr>
              <a:t>всеосяжний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b="1" dirty="0" smtClean="0">
                <a:latin typeface="Comic Sans MS" pitchFamily="66" charset="0"/>
              </a:rPr>
              <a:t>В </a:t>
            </a:r>
            <a:r>
              <a:rPr lang="ru-RU" sz="3600" dirty="0" err="1" smtClean="0">
                <a:latin typeface="Comic Sans MS" pitchFamily="66" charset="0"/>
              </a:rPr>
              <a:t>передовий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b="1" dirty="0" smtClean="0">
                <a:latin typeface="Comic Sans MS" pitchFamily="66" charset="0"/>
              </a:rPr>
              <a:t>Г </a:t>
            </a:r>
            <a:r>
              <a:rPr lang="ru-RU" sz="3600" dirty="0" err="1" smtClean="0">
                <a:latin typeface="Comic Sans MS" pitchFamily="66" charset="0"/>
              </a:rPr>
              <a:t>підроблений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b="1" dirty="0" smtClean="0">
                <a:latin typeface="Comic Sans MS" pitchFamily="66" charset="0"/>
              </a:rPr>
              <a:t>Д </a:t>
            </a:r>
            <a:r>
              <a:rPr lang="ru-RU" sz="3600" dirty="0" err="1" smtClean="0">
                <a:latin typeface="Comic Sans MS" pitchFamily="66" charset="0"/>
              </a:rPr>
              <a:t>запобіжний</a:t>
            </a:r>
            <a:endParaRPr lang="uk-UA" sz="36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7494"/>
            <a:ext cx="8435280" cy="857250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Comic Sans MS" pitchFamily="66" charset="0"/>
              </a:rPr>
              <a:t>2</a:t>
            </a:r>
            <a:r>
              <a:rPr lang="ru-RU" sz="3200" dirty="0" smtClean="0">
                <a:latin typeface="Comic Sans MS" pitchFamily="66" charset="0"/>
              </a:rPr>
              <a:t>. </a:t>
            </a:r>
            <a:r>
              <a:rPr lang="ru-RU" sz="3200" dirty="0" err="1" smtClean="0">
                <a:latin typeface="Comic Sans MS" pitchFamily="66" charset="0"/>
              </a:rPr>
              <a:t>Доберіть</a:t>
            </a:r>
            <a:r>
              <a:rPr lang="ru-RU" sz="3200" dirty="0" smtClean="0">
                <a:latin typeface="Comic Sans MS" pitchFamily="66" charset="0"/>
              </a:rPr>
              <a:t> </a:t>
            </a:r>
            <a:r>
              <a:rPr lang="ru-RU" sz="3200" dirty="0" err="1" smtClean="0">
                <a:latin typeface="Comic Sans MS" pitchFamily="66" charset="0"/>
              </a:rPr>
              <a:t>синонім</a:t>
            </a:r>
            <a:r>
              <a:rPr lang="ru-RU" sz="3200" dirty="0" smtClean="0">
                <a:latin typeface="Comic Sans MS" pitchFamily="66" charset="0"/>
              </a:rPr>
              <a:t> до кожного </a:t>
            </a:r>
            <a:r>
              <a:rPr lang="ru-RU" sz="3200" dirty="0" err="1" smtClean="0">
                <a:latin typeface="Comic Sans MS" pitchFamily="66" charset="0"/>
              </a:rPr>
              <a:t>прикметника</a:t>
            </a:r>
            <a:r>
              <a:rPr lang="ru-RU" sz="3200" dirty="0" smtClean="0">
                <a:latin typeface="Comic Sans MS" pitchFamily="66" charset="0"/>
              </a:rPr>
              <a:t>.</a:t>
            </a:r>
            <a:endParaRPr lang="uk-UA" sz="3200" dirty="0"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27584" y="1200151"/>
            <a:ext cx="4032448" cy="33944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i="1" dirty="0" smtClean="0">
                <a:latin typeface="Comic Sans MS" pitchFamily="66" charset="0"/>
              </a:rPr>
              <a:t>	</a:t>
            </a:r>
            <a:r>
              <a:rPr lang="ru-RU" sz="3600" i="1" dirty="0" err="1" smtClean="0">
                <a:latin typeface="Comic Sans MS" pitchFamily="66" charset="0"/>
              </a:rPr>
              <a:t>Прикметник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b="1" dirty="0" smtClean="0">
                <a:latin typeface="Comic Sans MS" pitchFamily="66" charset="0"/>
              </a:rPr>
              <a:t>1 </a:t>
            </a:r>
            <a:r>
              <a:rPr lang="ru-RU" sz="3600" dirty="0" err="1" smtClean="0">
                <a:latin typeface="Comic Sans MS" pitchFamily="66" charset="0"/>
              </a:rPr>
              <a:t>сердечний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b="1" dirty="0" smtClean="0">
                <a:latin typeface="Comic Sans MS" pitchFamily="66" charset="0"/>
              </a:rPr>
              <a:t>2 </a:t>
            </a:r>
            <a:r>
              <a:rPr lang="ru-RU" sz="3600" dirty="0" err="1" smtClean="0">
                <a:latin typeface="Comic Sans MS" pitchFamily="66" charset="0"/>
              </a:rPr>
              <a:t>сердешний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b="1" dirty="0" smtClean="0">
                <a:latin typeface="Comic Sans MS" pitchFamily="66" charset="0"/>
              </a:rPr>
              <a:t>3 </a:t>
            </a:r>
            <a:r>
              <a:rPr lang="ru-RU" sz="3600" dirty="0" err="1" smtClean="0">
                <a:latin typeface="Comic Sans MS" pitchFamily="66" charset="0"/>
              </a:rPr>
              <a:t>розпачливий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b="1" dirty="0" smtClean="0">
                <a:latin typeface="Comic Sans MS" pitchFamily="66" charset="0"/>
              </a:rPr>
              <a:t>4 </a:t>
            </a:r>
            <a:r>
              <a:rPr lang="ru-RU" sz="3600" dirty="0" err="1" smtClean="0">
                <a:latin typeface="Comic Sans MS" pitchFamily="66" charset="0"/>
              </a:rPr>
              <a:t>ретельний</a:t>
            </a:r>
            <a:endParaRPr lang="uk-UA" sz="3600" dirty="0">
              <a:latin typeface="Comic Sans MS" pitchFamily="66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ru-RU" sz="3600" i="1" dirty="0" smtClean="0">
                <a:latin typeface="Comic Sans MS" pitchFamily="66" charset="0"/>
              </a:rPr>
              <a:t>		</a:t>
            </a:r>
            <a:r>
              <a:rPr lang="ru-RU" sz="3600" i="1" dirty="0" err="1" smtClean="0">
                <a:latin typeface="Comic Sans MS" pitchFamily="66" charset="0"/>
              </a:rPr>
              <a:t>Синонім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b="1" dirty="0" smtClean="0">
                <a:latin typeface="Comic Sans MS" pitchFamily="66" charset="0"/>
              </a:rPr>
              <a:t>А </a:t>
            </a:r>
            <a:r>
              <a:rPr lang="ru-RU" sz="3600" dirty="0" err="1" smtClean="0">
                <a:latin typeface="Comic Sans MS" pitchFamily="66" charset="0"/>
              </a:rPr>
              <a:t>невтішний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b="1" dirty="0" smtClean="0">
                <a:latin typeface="Comic Sans MS" pitchFamily="66" charset="0"/>
              </a:rPr>
              <a:t>Б </a:t>
            </a:r>
            <a:r>
              <a:rPr lang="ru-RU" sz="3600" dirty="0" err="1" smtClean="0">
                <a:latin typeface="Comic Sans MS" pitchFamily="66" charset="0"/>
              </a:rPr>
              <a:t>лицемірний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b="1" dirty="0" smtClean="0">
                <a:latin typeface="Comic Sans MS" pitchFamily="66" charset="0"/>
              </a:rPr>
              <a:t>В </a:t>
            </a:r>
            <a:r>
              <a:rPr lang="ru-RU" sz="3600" dirty="0" err="1" smtClean="0">
                <a:latin typeface="Comic Sans MS" pitchFamily="66" charset="0"/>
              </a:rPr>
              <a:t>старанний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b="1" dirty="0" smtClean="0">
                <a:latin typeface="Comic Sans MS" pitchFamily="66" charset="0"/>
              </a:rPr>
              <a:t>Г </a:t>
            </a:r>
            <a:r>
              <a:rPr lang="ru-RU" sz="3600" dirty="0" err="1" smtClean="0">
                <a:latin typeface="Comic Sans MS" pitchFamily="66" charset="0"/>
              </a:rPr>
              <a:t>щирий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b="1" dirty="0" smtClean="0">
                <a:latin typeface="Comic Sans MS" pitchFamily="66" charset="0"/>
              </a:rPr>
              <a:t>Д </a:t>
            </a:r>
            <a:r>
              <a:rPr lang="ru-RU" sz="3600" dirty="0" err="1" smtClean="0">
                <a:latin typeface="Comic Sans MS" pitchFamily="66" charset="0"/>
              </a:rPr>
              <a:t>бідолашний</a:t>
            </a:r>
            <a:endParaRPr lang="uk-UA" sz="36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>
                <a:latin typeface="Comic Sans MS" pitchFamily="66" charset="0"/>
              </a:rPr>
              <a:t>3. </a:t>
            </a:r>
            <a:r>
              <a:rPr lang="uk-UA" dirty="0" smtClean="0">
                <a:latin typeface="Comic Sans MS" pitchFamily="66" charset="0"/>
              </a:rPr>
              <a:t>Доберіть синоніми.</a:t>
            </a:r>
            <a:endParaRPr lang="uk-UA" dirty="0"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99592" y="1200151"/>
            <a:ext cx="3888432" cy="33944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3600" i="1" dirty="0" smtClean="0">
                <a:latin typeface="Comic Sans MS" pitchFamily="66" charset="0"/>
              </a:rPr>
              <a:t>		Слово</a:t>
            </a:r>
            <a:r>
              <a:rPr lang="uk-UA" sz="3600" dirty="0" smtClean="0">
                <a:latin typeface="Comic Sans MS" pitchFamily="66" charset="0"/>
              </a:rPr>
              <a:t/>
            </a:r>
            <a:br>
              <a:rPr lang="uk-UA" sz="3600" dirty="0" smtClean="0">
                <a:latin typeface="Comic Sans MS" pitchFamily="66" charset="0"/>
              </a:rPr>
            </a:br>
            <a:r>
              <a:rPr lang="uk-UA" sz="3600" b="1" dirty="0" smtClean="0">
                <a:latin typeface="Comic Sans MS" pitchFamily="66" charset="0"/>
              </a:rPr>
              <a:t>1 </a:t>
            </a:r>
            <a:r>
              <a:rPr lang="uk-UA" sz="3600" dirty="0" smtClean="0">
                <a:latin typeface="Comic Sans MS" pitchFamily="66" charset="0"/>
              </a:rPr>
              <a:t>абсолютний</a:t>
            </a:r>
            <a:br>
              <a:rPr lang="uk-UA" sz="3600" dirty="0" smtClean="0">
                <a:latin typeface="Comic Sans MS" pitchFamily="66" charset="0"/>
              </a:rPr>
            </a:br>
            <a:r>
              <a:rPr lang="uk-UA" sz="3600" b="1" dirty="0" smtClean="0">
                <a:latin typeface="Comic Sans MS" pitchFamily="66" charset="0"/>
              </a:rPr>
              <a:t>2 </a:t>
            </a:r>
            <a:r>
              <a:rPr lang="uk-UA" sz="3600" dirty="0" smtClean="0">
                <a:latin typeface="Comic Sans MS" pitchFamily="66" charset="0"/>
              </a:rPr>
              <a:t>автентичний</a:t>
            </a:r>
            <a:br>
              <a:rPr lang="uk-UA" sz="3600" dirty="0" smtClean="0">
                <a:latin typeface="Comic Sans MS" pitchFamily="66" charset="0"/>
              </a:rPr>
            </a:br>
            <a:r>
              <a:rPr lang="uk-UA" sz="3600" b="1" dirty="0" smtClean="0">
                <a:latin typeface="Comic Sans MS" pitchFamily="66" charset="0"/>
              </a:rPr>
              <a:t>3 </a:t>
            </a:r>
            <a:r>
              <a:rPr lang="uk-UA" sz="3600" dirty="0" smtClean="0">
                <a:latin typeface="Comic Sans MS" pitchFamily="66" charset="0"/>
              </a:rPr>
              <a:t>автономний</a:t>
            </a:r>
            <a:br>
              <a:rPr lang="uk-UA" sz="3600" dirty="0" smtClean="0">
                <a:latin typeface="Comic Sans MS" pitchFamily="66" charset="0"/>
              </a:rPr>
            </a:br>
            <a:r>
              <a:rPr lang="uk-UA" sz="3600" b="1" dirty="0" smtClean="0">
                <a:latin typeface="Comic Sans MS" pitchFamily="66" charset="0"/>
              </a:rPr>
              <a:t>4 </a:t>
            </a:r>
            <a:r>
              <a:rPr lang="uk-UA" sz="3600" dirty="0" smtClean="0">
                <a:latin typeface="Comic Sans MS" pitchFamily="66" charset="0"/>
              </a:rPr>
              <a:t>аналогічний</a:t>
            </a:r>
            <a:endParaRPr lang="uk-UA" sz="36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60032" y="1200151"/>
            <a:ext cx="3826768" cy="33944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3600" i="1" dirty="0" smtClean="0">
                <a:latin typeface="Comic Sans MS" pitchFamily="66" charset="0"/>
              </a:rPr>
              <a:t>		Синонім</a:t>
            </a:r>
            <a:r>
              <a:rPr lang="uk-UA" sz="3600" dirty="0" smtClean="0">
                <a:latin typeface="Comic Sans MS" pitchFamily="66" charset="0"/>
              </a:rPr>
              <a:t/>
            </a:r>
            <a:br>
              <a:rPr lang="uk-UA" sz="3600" dirty="0" smtClean="0">
                <a:latin typeface="Comic Sans MS" pitchFamily="66" charset="0"/>
              </a:rPr>
            </a:br>
            <a:r>
              <a:rPr lang="uk-UA" sz="3600" b="1" dirty="0" smtClean="0">
                <a:latin typeface="Comic Sans MS" pitchFamily="66" charset="0"/>
              </a:rPr>
              <a:t>А </a:t>
            </a:r>
            <a:r>
              <a:rPr lang="uk-UA" sz="3600" dirty="0" smtClean="0">
                <a:latin typeface="Comic Sans MS" pitchFamily="66" charset="0"/>
              </a:rPr>
              <a:t>цілковитий</a:t>
            </a:r>
            <a:br>
              <a:rPr lang="uk-UA" sz="3600" dirty="0" smtClean="0">
                <a:latin typeface="Comic Sans MS" pitchFamily="66" charset="0"/>
              </a:rPr>
            </a:br>
            <a:r>
              <a:rPr lang="uk-UA" sz="3600" b="1" dirty="0" smtClean="0">
                <a:latin typeface="Comic Sans MS" pitchFamily="66" charset="0"/>
              </a:rPr>
              <a:t>Б </a:t>
            </a:r>
            <a:r>
              <a:rPr lang="uk-UA" sz="3600" dirty="0" smtClean="0">
                <a:latin typeface="Comic Sans MS" pitchFamily="66" charset="0"/>
              </a:rPr>
              <a:t>самостійний</a:t>
            </a:r>
            <a:br>
              <a:rPr lang="uk-UA" sz="3600" dirty="0" smtClean="0">
                <a:latin typeface="Comic Sans MS" pitchFamily="66" charset="0"/>
              </a:rPr>
            </a:br>
            <a:r>
              <a:rPr lang="uk-UA" sz="3600" b="1" dirty="0" smtClean="0">
                <a:latin typeface="Comic Sans MS" pitchFamily="66" charset="0"/>
              </a:rPr>
              <a:t>В </a:t>
            </a:r>
            <a:r>
              <a:rPr lang="uk-UA" sz="3600" dirty="0" smtClean="0">
                <a:latin typeface="Comic Sans MS" pitchFamily="66" charset="0"/>
              </a:rPr>
              <a:t>сучасний</a:t>
            </a:r>
            <a:br>
              <a:rPr lang="uk-UA" sz="3600" dirty="0" smtClean="0">
                <a:latin typeface="Comic Sans MS" pitchFamily="66" charset="0"/>
              </a:rPr>
            </a:br>
            <a:r>
              <a:rPr lang="uk-UA" sz="3600" b="1" dirty="0" smtClean="0">
                <a:latin typeface="Comic Sans MS" pitchFamily="66" charset="0"/>
              </a:rPr>
              <a:t>Г </a:t>
            </a:r>
            <a:r>
              <a:rPr lang="uk-UA" sz="3600" dirty="0" smtClean="0">
                <a:latin typeface="Comic Sans MS" pitchFamily="66" charset="0"/>
              </a:rPr>
              <a:t>схожий</a:t>
            </a:r>
            <a:br>
              <a:rPr lang="uk-UA" sz="3600" dirty="0" smtClean="0">
                <a:latin typeface="Comic Sans MS" pitchFamily="66" charset="0"/>
              </a:rPr>
            </a:br>
            <a:r>
              <a:rPr lang="uk-UA" sz="3600" b="1" dirty="0" smtClean="0">
                <a:latin typeface="Comic Sans MS" pitchFamily="66" charset="0"/>
              </a:rPr>
              <a:t>Д </a:t>
            </a:r>
            <a:r>
              <a:rPr lang="uk-UA" sz="3600" dirty="0" smtClean="0">
                <a:latin typeface="Comic Sans MS" pitchFamily="66" charset="0"/>
              </a:rPr>
              <a:t>справжній</a:t>
            </a:r>
            <a:endParaRPr lang="uk-UA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7494"/>
            <a:ext cx="8363272" cy="857250"/>
          </a:xfrm>
        </p:spPr>
        <p:txBody>
          <a:bodyPr>
            <a:noAutofit/>
          </a:bodyPr>
          <a:lstStyle/>
          <a:p>
            <a:r>
              <a:rPr lang="ru-RU" sz="3500" dirty="0" smtClean="0">
                <a:latin typeface="Comic Sans MS" pitchFamily="66" charset="0"/>
              </a:rPr>
              <a:t>4. </a:t>
            </a:r>
            <a:r>
              <a:rPr lang="ru-RU" sz="3500" dirty="0" err="1" smtClean="0">
                <a:latin typeface="Comic Sans MS" pitchFamily="66" charset="0"/>
              </a:rPr>
              <a:t>Доберіть</a:t>
            </a:r>
            <a:r>
              <a:rPr lang="ru-RU" sz="3500" dirty="0" smtClean="0">
                <a:latin typeface="Comic Sans MS" pitchFamily="66" charset="0"/>
              </a:rPr>
              <a:t> </a:t>
            </a:r>
            <a:r>
              <a:rPr lang="ru-RU" sz="3500" dirty="0" err="1" smtClean="0">
                <a:latin typeface="Comic Sans MS" pitchFamily="66" charset="0"/>
              </a:rPr>
              <a:t>антоніми</a:t>
            </a:r>
            <a:r>
              <a:rPr lang="ru-RU" sz="3500" dirty="0" smtClean="0">
                <a:latin typeface="Comic Sans MS" pitchFamily="66" charset="0"/>
              </a:rPr>
              <a:t> до </a:t>
            </a:r>
            <a:r>
              <a:rPr lang="ru-RU" sz="3500" dirty="0" err="1" smtClean="0">
                <a:latin typeface="Comic Sans MS" pitchFamily="66" charset="0"/>
              </a:rPr>
              <a:t>поданих</a:t>
            </a:r>
            <a:r>
              <a:rPr lang="ru-RU" sz="3500" dirty="0" smtClean="0">
                <a:latin typeface="Comic Sans MS" pitchFamily="66" charset="0"/>
              </a:rPr>
              <a:t> </a:t>
            </a:r>
            <a:r>
              <a:rPr lang="ru-RU" sz="3500" dirty="0" err="1" smtClean="0">
                <a:latin typeface="Comic Sans MS" pitchFamily="66" charset="0"/>
              </a:rPr>
              <a:t>слів</a:t>
            </a:r>
            <a:r>
              <a:rPr lang="ru-RU" sz="3500" dirty="0" smtClean="0">
                <a:latin typeface="Comic Sans MS" pitchFamily="66" charset="0"/>
              </a:rPr>
              <a:t>.</a:t>
            </a:r>
            <a:endParaRPr lang="uk-UA" sz="35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99592" y="1200151"/>
            <a:ext cx="4032448" cy="33944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i="1" dirty="0" smtClean="0">
                <a:latin typeface="Comic Sans MS" pitchFamily="66" charset="0"/>
              </a:rPr>
              <a:t>		Слово</a:t>
            </a:r>
            <a:r>
              <a:rPr lang="ru-RU" sz="3200" dirty="0" smtClean="0">
                <a:latin typeface="Comic Sans MS" pitchFamily="66" charset="0"/>
              </a:rPr>
              <a:t/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b="1" dirty="0" smtClean="0">
                <a:latin typeface="Comic Sans MS" pitchFamily="66" charset="0"/>
              </a:rPr>
              <a:t>1 </a:t>
            </a:r>
            <a:r>
              <a:rPr lang="ru-RU" sz="3200" dirty="0" err="1" smtClean="0">
                <a:latin typeface="Comic Sans MS" pitchFamily="66" charset="0"/>
              </a:rPr>
              <a:t>альтруїстичний</a:t>
            </a:r>
            <a:r>
              <a:rPr lang="ru-RU" sz="3200" dirty="0" smtClean="0">
                <a:latin typeface="Comic Sans MS" pitchFamily="66" charset="0"/>
              </a:rPr>
              <a:t/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b="1" dirty="0" smtClean="0">
                <a:latin typeface="Comic Sans MS" pitchFamily="66" charset="0"/>
              </a:rPr>
              <a:t>2 </a:t>
            </a:r>
            <a:r>
              <a:rPr lang="ru-RU" sz="3200" dirty="0" err="1" smtClean="0">
                <a:latin typeface="Comic Sans MS" pitchFamily="66" charset="0"/>
              </a:rPr>
              <a:t>огидний</a:t>
            </a:r>
            <a:r>
              <a:rPr lang="ru-RU" sz="3200" dirty="0" smtClean="0">
                <a:latin typeface="Comic Sans MS" pitchFamily="66" charset="0"/>
              </a:rPr>
              <a:t/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b="1" dirty="0" smtClean="0">
                <a:latin typeface="Comic Sans MS" pitchFamily="66" charset="0"/>
              </a:rPr>
              <a:t>3 </a:t>
            </a:r>
            <a:r>
              <a:rPr lang="ru-RU" sz="3200" dirty="0" err="1" smtClean="0">
                <a:latin typeface="Comic Sans MS" pitchFamily="66" charset="0"/>
              </a:rPr>
              <a:t>шкідливий</a:t>
            </a:r>
            <a:r>
              <a:rPr lang="ru-RU" sz="3200" dirty="0" smtClean="0">
                <a:latin typeface="Comic Sans MS" pitchFamily="66" charset="0"/>
              </a:rPr>
              <a:t/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b="1" dirty="0" smtClean="0">
                <a:latin typeface="Comic Sans MS" pitchFamily="66" charset="0"/>
              </a:rPr>
              <a:t>4 </a:t>
            </a:r>
            <a:r>
              <a:rPr lang="ru-RU" sz="3200" dirty="0" smtClean="0">
                <a:latin typeface="Comic Sans MS" pitchFamily="66" charset="0"/>
              </a:rPr>
              <a:t>недалекий</a:t>
            </a:r>
            <a:endParaRPr lang="uk-UA" sz="32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3200" i="1" dirty="0" smtClean="0">
                <a:latin typeface="Comic Sans MS" pitchFamily="66" charset="0"/>
              </a:rPr>
              <a:t>		</a:t>
            </a:r>
            <a:r>
              <a:rPr lang="ru-RU" sz="3200" i="1" dirty="0" err="1" smtClean="0">
                <a:latin typeface="Comic Sans MS" pitchFamily="66" charset="0"/>
              </a:rPr>
              <a:t>Антонім</a:t>
            </a:r>
            <a:r>
              <a:rPr lang="ru-RU" sz="3200" dirty="0" smtClean="0">
                <a:latin typeface="Comic Sans MS" pitchFamily="66" charset="0"/>
              </a:rPr>
              <a:t/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b="1" dirty="0" smtClean="0">
                <a:latin typeface="Comic Sans MS" pitchFamily="66" charset="0"/>
              </a:rPr>
              <a:t>А </a:t>
            </a:r>
            <a:r>
              <a:rPr lang="ru-RU" sz="3200" dirty="0" err="1" smtClean="0">
                <a:latin typeface="Comic Sans MS" pitchFamily="66" charset="0"/>
              </a:rPr>
              <a:t>принадний</a:t>
            </a:r>
            <a:r>
              <a:rPr lang="ru-RU" sz="3200" dirty="0" smtClean="0">
                <a:latin typeface="Comic Sans MS" pitchFamily="66" charset="0"/>
              </a:rPr>
              <a:t/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b="1" dirty="0" smtClean="0">
                <a:latin typeface="Comic Sans MS" pitchFamily="66" charset="0"/>
              </a:rPr>
              <a:t>Б </a:t>
            </a:r>
            <a:r>
              <a:rPr lang="ru-RU" sz="3200" dirty="0" err="1" smtClean="0">
                <a:latin typeface="Comic Sans MS" pitchFamily="66" charset="0"/>
              </a:rPr>
              <a:t>свійський</a:t>
            </a:r>
            <a:r>
              <a:rPr lang="ru-RU" sz="3200" dirty="0" smtClean="0">
                <a:latin typeface="Comic Sans MS" pitchFamily="66" charset="0"/>
              </a:rPr>
              <a:t/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b="1" dirty="0" smtClean="0">
                <a:latin typeface="Comic Sans MS" pitchFamily="66" charset="0"/>
              </a:rPr>
              <a:t>В </a:t>
            </a:r>
            <a:r>
              <a:rPr lang="ru-RU" sz="3200" dirty="0" err="1" smtClean="0">
                <a:latin typeface="Comic Sans MS" pitchFamily="66" charset="0"/>
              </a:rPr>
              <a:t>тямущий</a:t>
            </a:r>
            <a:r>
              <a:rPr lang="ru-RU" sz="3200" dirty="0" smtClean="0">
                <a:latin typeface="Comic Sans MS" pitchFamily="66" charset="0"/>
              </a:rPr>
              <a:t/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b="1" dirty="0" smtClean="0">
                <a:latin typeface="Comic Sans MS" pitchFamily="66" charset="0"/>
              </a:rPr>
              <a:t>Г </a:t>
            </a:r>
            <a:r>
              <a:rPr lang="ru-RU" sz="3200" dirty="0" err="1" smtClean="0">
                <a:latin typeface="Comic Sans MS" pitchFamily="66" charset="0"/>
              </a:rPr>
              <a:t>корисний</a:t>
            </a:r>
            <a:r>
              <a:rPr lang="ru-RU" sz="3200" dirty="0" smtClean="0">
                <a:latin typeface="Comic Sans MS" pitchFamily="66" charset="0"/>
              </a:rPr>
              <a:t/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b="1" dirty="0" smtClean="0">
                <a:latin typeface="Comic Sans MS" pitchFamily="66" charset="0"/>
              </a:rPr>
              <a:t>Д </a:t>
            </a:r>
            <a:r>
              <a:rPr lang="ru-RU" sz="3200" dirty="0" err="1" smtClean="0">
                <a:latin typeface="Comic Sans MS" pitchFamily="66" charset="0"/>
              </a:rPr>
              <a:t>корисливий</a:t>
            </a:r>
            <a:endParaRPr lang="uk-UA" sz="32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9502"/>
            <a:ext cx="8424936" cy="857250"/>
          </a:xfrm>
        </p:spPr>
        <p:txBody>
          <a:bodyPr>
            <a:noAutofit/>
          </a:bodyPr>
          <a:lstStyle/>
          <a:p>
            <a:r>
              <a:rPr lang="ru-RU" sz="3000" dirty="0" smtClean="0">
                <a:latin typeface="Comic Sans MS" pitchFamily="66" charset="0"/>
              </a:rPr>
              <a:t>5. </a:t>
            </a:r>
            <a:r>
              <a:rPr lang="ru-RU" sz="3000" dirty="0" err="1" smtClean="0">
                <a:latin typeface="Comic Sans MS" pitchFamily="66" charset="0"/>
              </a:rPr>
              <a:t>Установіть</a:t>
            </a:r>
            <a:r>
              <a:rPr lang="ru-RU" sz="3000" dirty="0" smtClean="0">
                <a:latin typeface="Comic Sans MS" pitchFamily="66" charset="0"/>
              </a:rPr>
              <a:t> </a:t>
            </a:r>
            <a:r>
              <a:rPr lang="ru-RU" sz="3000" dirty="0" err="1" smtClean="0">
                <a:latin typeface="Comic Sans MS" pitchFamily="66" charset="0"/>
              </a:rPr>
              <a:t>антонімічні</a:t>
            </a:r>
            <a:r>
              <a:rPr lang="ru-RU" sz="3000" dirty="0" smtClean="0">
                <a:latin typeface="Comic Sans MS" pitchFamily="66" charset="0"/>
              </a:rPr>
              <a:t> пари, </a:t>
            </a:r>
            <a:r>
              <a:rPr lang="ru-RU" sz="3000" dirty="0" err="1" smtClean="0">
                <a:latin typeface="Comic Sans MS" pitchFamily="66" charset="0"/>
              </a:rPr>
              <a:t>утворивши</a:t>
            </a:r>
            <a:r>
              <a:rPr lang="ru-RU" sz="3000" dirty="0" smtClean="0">
                <a:latin typeface="Comic Sans MS" pitchFamily="66" charset="0"/>
              </a:rPr>
              <a:t> </a:t>
            </a:r>
            <a:br>
              <a:rPr lang="ru-RU" sz="3000" dirty="0" smtClean="0">
                <a:latin typeface="Comic Sans MS" pitchFamily="66" charset="0"/>
              </a:rPr>
            </a:br>
            <a:r>
              <a:rPr lang="ru-RU" sz="3000" dirty="0" err="1" smtClean="0">
                <a:latin typeface="Comic Sans MS" pitchFamily="66" charset="0"/>
              </a:rPr>
              <a:t>з</a:t>
            </a:r>
            <a:r>
              <a:rPr lang="ru-RU" sz="3000" dirty="0" smtClean="0">
                <a:latin typeface="Comic Sans MS" pitchFamily="66" charset="0"/>
              </a:rPr>
              <a:t> </a:t>
            </a:r>
            <a:r>
              <a:rPr lang="ru-RU" sz="3000" dirty="0" err="1" smtClean="0">
                <a:latin typeface="Comic Sans MS" pitchFamily="66" charset="0"/>
              </a:rPr>
              <a:t>поданими</a:t>
            </a:r>
            <a:r>
              <a:rPr lang="ru-RU" sz="3000" dirty="0" smtClean="0">
                <a:latin typeface="Comic Sans MS" pitchFamily="66" charset="0"/>
              </a:rPr>
              <a:t> </a:t>
            </a:r>
            <a:r>
              <a:rPr lang="ru-RU" sz="3000" dirty="0" err="1" smtClean="0">
                <a:latin typeface="Comic Sans MS" pitchFamily="66" charset="0"/>
              </a:rPr>
              <a:t>частинами</a:t>
            </a:r>
            <a:r>
              <a:rPr lang="ru-RU" sz="3000" dirty="0" smtClean="0">
                <a:latin typeface="Comic Sans MS" pitchFamily="66" charset="0"/>
              </a:rPr>
              <a:t> </a:t>
            </a:r>
            <a:r>
              <a:rPr lang="ru-RU" sz="3000" dirty="0" err="1" smtClean="0">
                <a:latin typeface="Comic Sans MS" pitchFamily="66" charset="0"/>
              </a:rPr>
              <a:t>складні</a:t>
            </a:r>
            <a:r>
              <a:rPr lang="ru-RU" sz="3000" dirty="0" smtClean="0">
                <a:latin typeface="Comic Sans MS" pitchFamily="66" charset="0"/>
              </a:rPr>
              <a:t> слова.</a:t>
            </a:r>
            <a:endParaRPr lang="uk-UA" sz="30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27584" y="1200151"/>
            <a:ext cx="3668216" cy="33944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i="1" dirty="0" err="1" smtClean="0">
                <a:latin typeface="Comic Sans MS" pitchFamily="66" charset="0"/>
              </a:rPr>
              <a:t>Частина</a:t>
            </a:r>
            <a:r>
              <a:rPr lang="ru-RU" sz="3600" i="1" dirty="0" smtClean="0">
                <a:latin typeface="Comic Sans MS" pitchFamily="66" charset="0"/>
              </a:rPr>
              <a:t> слова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dirty="0" smtClean="0">
                <a:latin typeface="Comic Sans MS" pitchFamily="66" charset="0"/>
              </a:rPr>
              <a:t> </a:t>
            </a:r>
            <a:r>
              <a:rPr lang="ru-RU" sz="3600" b="1" dirty="0" smtClean="0">
                <a:latin typeface="Comic Sans MS" pitchFamily="66" charset="0"/>
              </a:rPr>
              <a:t>1 </a:t>
            </a:r>
            <a:r>
              <a:rPr lang="ru-RU" sz="3600" dirty="0" smtClean="0">
                <a:latin typeface="Comic Sans MS" pitchFamily="66" charset="0"/>
              </a:rPr>
              <a:t>ясно…</a:t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dirty="0" smtClean="0">
                <a:latin typeface="Comic Sans MS" pitchFamily="66" charset="0"/>
              </a:rPr>
              <a:t> </a:t>
            </a:r>
            <a:r>
              <a:rPr lang="ru-RU" sz="3600" b="1" dirty="0" smtClean="0">
                <a:latin typeface="Comic Sans MS" pitchFamily="66" charset="0"/>
              </a:rPr>
              <a:t>2 </a:t>
            </a:r>
            <a:r>
              <a:rPr lang="ru-RU" sz="3600" dirty="0" err="1" smtClean="0">
                <a:latin typeface="Comic Sans MS" pitchFamily="66" charset="0"/>
              </a:rPr>
              <a:t>високо</a:t>
            </a:r>
            <a:r>
              <a:rPr lang="ru-RU" sz="3600" dirty="0" smtClean="0">
                <a:latin typeface="Comic Sans MS" pitchFamily="66" charset="0"/>
              </a:rPr>
              <a:t>…</a:t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dirty="0" smtClean="0">
                <a:latin typeface="Comic Sans MS" pitchFamily="66" charset="0"/>
              </a:rPr>
              <a:t> </a:t>
            </a:r>
            <a:r>
              <a:rPr lang="ru-RU" sz="3600" b="1" dirty="0" smtClean="0">
                <a:latin typeface="Comic Sans MS" pitchFamily="66" charset="0"/>
              </a:rPr>
              <a:t>3 </a:t>
            </a:r>
            <a:r>
              <a:rPr lang="ru-RU" sz="3600" dirty="0" err="1" smtClean="0">
                <a:latin typeface="Comic Sans MS" pitchFamily="66" charset="0"/>
              </a:rPr>
              <a:t>ранньо</a:t>
            </a:r>
            <a:r>
              <a:rPr lang="ru-RU" sz="3600" dirty="0" smtClean="0">
                <a:latin typeface="Comic Sans MS" pitchFamily="66" charset="0"/>
              </a:rPr>
              <a:t>…</a:t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dirty="0" smtClean="0">
                <a:latin typeface="Comic Sans MS" pitchFamily="66" charset="0"/>
              </a:rPr>
              <a:t> </a:t>
            </a:r>
            <a:r>
              <a:rPr lang="ru-RU" sz="3600" b="1" dirty="0" smtClean="0">
                <a:latin typeface="Comic Sans MS" pitchFamily="66" charset="0"/>
              </a:rPr>
              <a:t>4 </a:t>
            </a:r>
            <a:r>
              <a:rPr lang="ru-RU" sz="3600" dirty="0" err="1" smtClean="0">
                <a:latin typeface="Comic Sans MS" pitchFamily="66" charset="0"/>
              </a:rPr>
              <a:t>рівно</a:t>
            </a:r>
            <a:r>
              <a:rPr lang="ru-RU" sz="3600" dirty="0" smtClean="0">
                <a:latin typeface="Comic Sans MS" pitchFamily="66" charset="0"/>
              </a:rPr>
              <a:t>…</a:t>
            </a:r>
            <a:endParaRPr lang="uk-UA" sz="36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067944" y="1200151"/>
            <a:ext cx="4968552" cy="339447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b="1" i="1" dirty="0" err="1" smtClean="0">
                <a:latin typeface="Comic Sans MS" pitchFamily="66" charset="0"/>
              </a:rPr>
              <a:t>Антонімічна</a:t>
            </a:r>
            <a:r>
              <a:rPr lang="ru-RU" b="1" i="1" dirty="0" smtClean="0">
                <a:latin typeface="Comic Sans MS" pitchFamily="66" charset="0"/>
              </a:rPr>
              <a:t> </a:t>
            </a:r>
            <a:r>
              <a:rPr lang="ru-RU" b="1" i="1" dirty="0" err="1" smtClean="0">
                <a:latin typeface="Comic Sans MS" pitchFamily="66" charset="0"/>
              </a:rPr>
              <a:t>частина</a:t>
            </a:r>
            <a:r>
              <a:rPr lang="ru-RU" b="1" i="1" dirty="0" smtClean="0">
                <a:latin typeface="Comic Sans MS" pitchFamily="66" charset="0"/>
              </a:rPr>
              <a:t> слова</a:t>
            </a:r>
            <a:r>
              <a:rPr lang="ru-RU" dirty="0" smtClean="0">
                <a:latin typeface="Comic Sans MS" pitchFamily="66" charset="0"/>
              </a:rPr>
              <a:t/>
            </a:r>
            <a:br>
              <a:rPr lang="ru-RU" dirty="0" smtClean="0">
                <a:latin typeface="Comic Sans MS" pitchFamily="66" charset="0"/>
              </a:rPr>
            </a:br>
            <a:r>
              <a:rPr lang="ru-RU" sz="3500" b="1" dirty="0" smtClean="0">
                <a:latin typeface="Comic Sans MS" pitchFamily="66" charset="0"/>
              </a:rPr>
              <a:t>А </a:t>
            </a:r>
            <a:r>
              <a:rPr lang="ru-RU" sz="3500" dirty="0" smtClean="0">
                <a:latin typeface="Comic Sans MS" pitchFamily="66" charset="0"/>
              </a:rPr>
              <a:t>мало…</a:t>
            </a:r>
            <a:br>
              <a:rPr lang="ru-RU" sz="3500" dirty="0" smtClean="0">
                <a:latin typeface="Comic Sans MS" pitchFamily="66" charset="0"/>
              </a:rPr>
            </a:br>
            <a:r>
              <a:rPr lang="ru-RU" sz="3500" b="1" dirty="0" smtClean="0">
                <a:latin typeface="Comic Sans MS" pitchFamily="66" charset="0"/>
              </a:rPr>
              <a:t>Б </a:t>
            </a:r>
            <a:r>
              <a:rPr lang="ru-RU" sz="3500" dirty="0" smtClean="0">
                <a:latin typeface="Comic Sans MS" pitchFamily="66" charset="0"/>
              </a:rPr>
              <a:t>сухо…</a:t>
            </a:r>
            <a:br>
              <a:rPr lang="ru-RU" sz="3500" dirty="0" smtClean="0">
                <a:latin typeface="Comic Sans MS" pitchFamily="66" charset="0"/>
              </a:rPr>
            </a:br>
            <a:r>
              <a:rPr lang="ru-RU" sz="3500" b="1" dirty="0" smtClean="0">
                <a:latin typeface="Comic Sans MS" pitchFamily="66" charset="0"/>
              </a:rPr>
              <a:t>В </a:t>
            </a:r>
            <a:r>
              <a:rPr lang="ru-RU" sz="3500" dirty="0" err="1" smtClean="0">
                <a:latin typeface="Comic Sans MS" pitchFamily="66" charset="0"/>
              </a:rPr>
              <a:t>різно</a:t>
            </a:r>
            <a:r>
              <a:rPr lang="ru-RU" sz="3500" dirty="0" smtClean="0">
                <a:latin typeface="Comic Sans MS" pitchFamily="66" charset="0"/>
              </a:rPr>
              <a:t>…</a:t>
            </a:r>
            <a:br>
              <a:rPr lang="ru-RU" sz="3500" dirty="0" smtClean="0">
                <a:latin typeface="Comic Sans MS" pitchFamily="66" charset="0"/>
              </a:rPr>
            </a:br>
            <a:r>
              <a:rPr lang="ru-RU" sz="3500" b="1" dirty="0" smtClean="0">
                <a:latin typeface="Comic Sans MS" pitchFamily="66" charset="0"/>
              </a:rPr>
              <a:t>Г </a:t>
            </a:r>
            <a:r>
              <a:rPr lang="ru-RU" sz="3500" dirty="0" smtClean="0">
                <a:latin typeface="Comic Sans MS" pitchFamily="66" charset="0"/>
              </a:rPr>
              <a:t>темно…</a:t>
            </a:r>
            <a:br>
              <a:rPr lang="ru-RU" sz="3500" dirty="0" smtClean="0">
                <a:latin typeface="Comic Sans MS" pitchFamily="66" charset="0"/>
              </a:rPr>
            </a:br>
            <a:r>
              <a:rPr lang="ru-RU" sz="3500" b="1" dirty="0" smtClean="0">
                <a:latin typeface="Comic Sans MS" pitchFamily="66" charset="0"/>
              </a:rPr>
              <a:t>Д </a:t>
            </a:r>
            <a:r>
              <a:rPr lang="ru-RU" sz="3500" dirty="0" err="1" smtClean="0">
                <a:latin typeface="Comic Sans MS" pitchFamily="66" charset="0"/>
              </a:rPr>
              <a:t>пізньо</a:t>
            </a:r>
            <a:r>
              <a:rPr lang="ru-RU" sz="3500" dirty="0" smtClean="0">
                <a:latin typeface="Comic Sans MS" pitchFamily="66" charset="0"/>
              </a:rPr>
              <a:t>…</a:t>
            </a:r>
            <a:endParaRPr lang="uk-UA" sz="35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075240" cy="857250"/>
          </a:xfrm>
        </p:spPr>
        <p:txBody>
          <a:bodyPr>
            <a:noAutofit/>
          </a:bodyPr>
          <a:lstStyle/>
          <a:p>
            <a:r>
              <a:rPr lang="uk-UA" sz="3200" dirty="0" smtClean="0">
                <a:latin typeface="Comic Sans MS" pitchFamily="66" charset="0"/>
              </a:rPr>
              <a:t>6. </a:t>
            </a:r>
            <a:r>
              <a:rPr lang="uk-UA" sz="3200" dirty="0" smtClean="0">
                <a:latin typeface="Comic Sans MS" pitchFamily="66" charset="0"/>
              </a:rPr>
              <a:t>Доберіть антоніми до поданих слів.</a:t>
            </a:r>
            <a:endParaRPr lang="uk-UA" sz="3200" dirty="0"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15616" y="1200151"/>
            <a:ext cx="3960440" cy="33944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3200" i="1" dirty="0" smtClean="0">
                <a:latin typeface="Comic Sans MS" pitchFamily="66" charset="0"/>
              </a:rPr>
              <a:t>		Слово</a:t>
            </a:r>
            <a:r>
              <a:rPr lang="uk-UA" sz="3200" dirty="0" smtClean="0">
                <a:latin typeface="Comic Sans MS" pitchFamily="66" charset="0"/>
              </a:rPr>
              <a:t/>
            </a:r>
            <a:br>
              <a:rPr lang="uk-UA" sz="3200" dirty="0" smtClean="0">
                <a:latin typeface="Comic Sans MS" pitchFamily="66" charset="0"/>
              </a:rPr>
            </a:br>
            <a:r>
              <a:rPr lang="uk-UA" sz="3200" b="1" dirty="0" smtClean="0">
                <a:latin typeface="Comic Sans MS" pitchFamily="66" charset="0"/>
              </a:rPr>
              <a:t>1 </a:t>
            </a:r>
            <a:r>
              <a:rPr lang="uk-UA" sz="3200" dirty="0" smtClean="0">
                <a:latin typeface="Comic Sans MS" pitchFamily="66" charset="0"/>
              </a:rPr>
              <a:t>лебедіти</a:t>
            </a:r>
            <a:br>
              <a:rPr lang="uk-UA" sz="3200" dirty="0" smtClean="0">
                <a:latin typeface="Comic Sans MS" pitchFamily="66" charset="0"/>
              </a:rPr>
            </a:br>
            <a:r>
              <a:rPr lang="uk-UA" sz="3200" b="1" dirty="0" smtClean="0">
                <a:latin typeface="Comic Sans MS" pitchFamily="66" charset="0"/>
              </a:rPr>
              <a:t>2 </a:t>
            </a:r>
            <a:r>
              <a:rPr lang="uk-UA" sz="3200" dirty="0" smtClean="0">
                <a:latin typeface="Comic Sans MS" pitchFamily="66" charset="0"/>
              </a:rPr>
              <a:t>компенсувати</a:t>
            </a:r>
            <a:br>
              <a:rPr lang="uk-UA" sz="3200" dirty="0" smtClean="0">
                <a:latin typeface="Comic Sans MS" pitchFamily="66" charset="0"/>
              </a:rPr>
            </a:br>
            <a:r>
              <a:rPr lang="uk-UA" sz="3200" b="1" dirty="0" smtClean="0">
                <a:latin typeface="Comic Sans MS" pitchFamily="66" charset="0"/>
              </a:rPr>
              <a:t>3 </a:t>
            </a:r>
            <a:r>
              <a:rPr lang="uk-UA" sz="3200" dirty="0" smtClean="0">
                <a:latin typeface="Comic Sans MS" pitchFamily="66" charset="0"/>
              </a:rPr>
              <a:t>знаходити</a:t>
            </a:r>
            <a:br>
              <a:rPr lang="uk-UA" sz="3200" dirty="0" smtClean="0">
                <a:latin typeface="Comic Sans MS" pitchFamily="66" charset="0"/>
              </a:rPr>
            </a:br>
            <a:r>
              <a:rPr lang="uk-UA" sz="3200" b="1" dirty="0" smtClean="0">
                <a:latin typeface="Comic Sans MS" pitchFamily="66" charset="0"/>
              </a:rPr>
              <a:t>4 </a:t>
            </a:r>
            <a:r>
              <a:rPr lang="uk-UA" sz="3200" dirty="0" smtClean="0">
                <a:latin typeface="Comic Sans MS" pitchFamily="66" charset="0"/>
              </a:rPr>
              <a:t>деградувати</a:t>
            </a:r>
            <a:endParaRPr lang="uk-UA" sz="3200" dirty="0">
              <a:latin typeface="Comic Sans MS" pitchFamily="66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172272" cy="339447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uk-UA" sz="3200" i="1" dirty="0" smtClean="0">
                <a:latin typeface="Comic Sans MS" pitchFamily="66" charset="0"/>
              </a:rPr>
              <a:t>		Антонім</a:t>
            </a:r>
            <a:r>
              <a:rPr lang="uk-UA" sz="3200" dirty="0" smtClean="0">
                <a:latin typeface="Comic Sans MS" pitchFamily="66" charset="0"/>
              </a:rPr>
              <a:t/>
            </a:r>
            <a:br>
              <a:rPr lang="uk-UA" sz="3200" dirty="0" smtClean="0">
                <a:latin typeface="Comic Sans MS" pitchFamily="66" charset="0"/>
              </a:rPr>
            </a:br>
            <a:r>
              <a:rPr lang="uk-UA" sz="3200" b="1" dirty="0" smtClean="0">
                <a:latin typeface="Comic Sans MS" pitchFamily="66" charset="0"/>
              </a:rPr>
              <a:t>А </a:t>
            </a:r>
            <a:r>
              <a:rPr lang="uk-UA" sz="3200" dirty="0" smtClean="0">
                <a:latin typeface="Comic Sans MS" pitchFamily="66" charset="0"/>
              </a:rPr>
              <a:t>сахатися</a:t>
            </a:r>
            <a:br>
              <a:rPr lang="uk-UA" sz="3200" dirty="0" smtClean="0">
                <a:latin typeface="Comic Sans MS" pitchFamily="66" charset="0"/>
              </a:rPr>
            </a:br>
            <a:r>
              <a:rPr lang="uk-UA" sz="3200" b="1" dirty="0" smtClean="0">
                <a:latin typeface="Comic Sans MS" pitchFamily="66" charset="0"/>
              </a:rPr>
              <a:t>Б </a:t>
            </a:r>
            <a:r>
              <a:rPr lang="uk-UA" sz="3200" dirty="0" smtClean="0">
                <a:latin typeface="Comic Sans MS" pitchFamily="66" charset="0"/>
              </a:rPr>
              <a:t>губити</a:t>
            </a:r>
            <a:br>
              <a:rPr lang="uk-UA" sz="3200" dirty="0" smtClean="0">
                <a:latin typeface="Comic Sans MS" pitchFamily="66" charset="0"/>
              </a:rPr>
            </a:br>
            <a:r>
              <a:rPr lang="uk-UA" sz="3200" b="1" dirty="0" smtClean="0">
                <a:latin typeface="Comic Sans MS" pitchFamily="66" charset="0"/>
              </a:rPr>
              <a:t>В </a:t>
            </a:r>
            <a:r>
              <a:rPr lang="uk-UA" sz="3200" dirty="0" smtClean="0">
                <a:latin typeface="Comic Sans MS" pitchFamily="66" charset="0"/>
              </a:rPr>
              <a:t>грубіянити</a:t>
            </a:r>
            <a:br>
              <a:rPr lang="uk-UA" sz="3200" dirty="0" smtClean="0">
                <a:latin typeface="Comic Sans MS" pitchFamily="66" charset="0"/>
              </a:rPr>
            </a:br>
            <a:r>
              <a:rPr lang="uk-UA" sz="3200" b="1" dirty="0" smtClean="0">
                <a:latin typeface="Comic Sans MS" pitchFamily="66" charset="0"/>
              </a:rPr>
              <a:t>Г </a:t>
            </a:r>
            <a:r>
              <a:rPr lang="uk-UA" sz="3200" dirty="0" smtClean="0">
                <a:latin typeface="Comic Sans MS" pitchFamily="66" charset="0"/>
              </a:rPr>
              <a:t>шкодити</a:t>
            </a:r>
            <a:br>
              <a:rPr lang="uk-UA" sz="3200" dirty="0" smtClean="0">
                <a:latin typeface="Comic Sans MS" pitchFamily="66" charset="0"/>
              </a:rPr>
            </a:br>
            <a:r>
              <a:rPr lang="uk-UA" sz="3200" b="1" dirty="0" smtClean="0">
                <a:latin typeface="Comic Sans MS" pitchFamily="66" charset="0"/>
              </a:rPr>
              <a:t>Д </a:t>
            </a:r>
            <a:r>
              <a:rPr lang="uk-UA" sz="3200" dirty="0" smtClean="0">
                <a:latin typeface="Comic Sans MS" pitchFamily="66" charset="0"/>
              </a:rPr>
              <a:t>відроджуватися</a:t>
            </a:r>
            <a:endParaRPr lang="uk-UA" sz="32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05978"/>
            <a:ext cx="8363272" cy="4165971"/>
          </a:xfrm>
        </p:spPr>
        <p:txBody>
          <a:bodyPr anchor="t">
            <a:normAutofit fontScale="90000"/>
          </a:bodyPr>
          <a:lstStyle/>
          <a:p>
            <a:r>
              <a:rPr lang="ru-RU" sz="4000" dirty="0" smtClean="0">
                <a:latin typeface="Comic Sans MS" pitchFamily="66" charset="0"/>
              </a:rPr>
              <a:t>7-8. </a:t>
            </a:r>
            <a:r>
              <a:rPr lang="ru-RU" sz="4000" dirty="0" err="1" smtClean="0">
                <a:latin typeface="Comic Sans MS" pitchFamily="66" charset="0"/>
              </a:rPr>
              <a:t>Доповніть</a:t>
            </a:r>
            <a:r>
              <a:rPr lang="ru-RU" sz="4000" dirty="0" smtClean="0">
                <a:latin typeface="Comic Sans MS" pitchFamily="66" charset="0"/>
              </a:rPr>
              <a:t> </a:t>
            </a:r>
            <a:r>
              <a:rPr lang="ru-RU" sz="4000" dirty="0" err="1" smtClean="0">
                <a:latin typeface="Comic Sans MS" pitchFamily="66" charset="0"/>
              </a:rPr>
              <a:t>прислів’я</a:t>
            </a:r>
            <a:r>
              <a:rPr lang="ru-RU" sz="4000" dirty="0" smtClean="0">
                <a:latin typeface="Comic Sans MS" pitchFamily="66" charset="0"/>
              </a:rPr>
              <a:t> та </a:t>
            </a:r>
            <a:r>
              <a:rPr lang="ru-RU" sz="4000" dirty="0" err="1" smtClean="0">
                <a:latin typeface="Comic Sans MS" pitchFamily="66" charset="0"/>
              </a:rPr>
              <a:t>приказки</a:t>
            </a:r>
            <a:r>
              <a:rPr lang="ru-RU" sz="4000" dirty="0" smtClean="0">
                <a:latin typeface="Comic Sans MS" pitchFamily="66" charset="0"/>
              </a:rPr>
              <a:t> </a:t>
            </a:r>
            <a:r>
              <a:rPr lang="ru-RU" sz="4000" dirty="0" err="1" smtClean="0">
                <a:latin typeface="Comic Sans MS" pitchFamily="66" charset="0"/>
              </a:rPr>
              <a:t>антонімами</a:t>
            </a:r>
            <a:r>
              <a:rPr lang="ru-RU" sz="4000" dirty="0" smtClean="0">
                <a:latin typeface="Comic Sans MS" pitchFamily="66" charset="0"/>
              </a:rPr>
              <a:t>, </a:t>
            </a:r>
            <a:r>
              <a:rPr lang="ru-RU" sz="4000" dirty="0" err="1" smtClean="0">
                <a:latin typeface="Comic Sans MS" pitchFamily="66" charset="0"/>
              </a:rPr>
              <a:t>вставте</a:t>
            </a:r>
            <a:r>
              <a:rPr lang="ru-RU" sz="4000" dirty="0" smtClean="0">
                <a:latin typeface="Comic Sans MS" pitchFamily="66" charset="0"/>
              </a:rPr>
              <a:t> </a:t>
            </a:r>
            <a:r>
              <a:rPr lang="ru-RU" sz="4000" b="1" dirty="0" err="1" smtClean="0">
                <a:latin typeface="Comic Sans MS" pitchFamily="66" charset="0"/>
              </a:rPr>
              <a:t>замість</a:t>
            </a:r>
            <a:r>
              <a:rPr lang="ru-RU" sz="4000" b="1" dirty="0" smtClean="0">
                <a:latin typeface="Comic Sans MS" pitchFamily="66" charset="0"/>
              </a:rPr>
              <a:t> </a:t>
            </a:r>
            <a:r>
              <a:rPr lang="ru-RU" sz="4000" b="1" dirty="0" err="1" smtClean="0">
                <a:latin typeface="Comic Sans MS" pitchFamily="66" charset="0"/>
              </a:rPr>
              <a:t>крапок</a:t>
            </a:r>
            <a:r>
              <a:rPr lang="ru-RU" sz="4000" dirty="0" smtClean="0">
                <a:latin typeface="Comic Sans MS" pitchFamily="66" charset="0"/>
              </a:rPr>
              <a:t> </a:t>
            </a:r>
            <a:r>
              <a:rPr lang="ru-RU" sz="4000" dirty="0" err="1" smtClean="0">
                <a:latin typeface="Comic Sans MS" pitchFamily="66" charset="0"/>
              </a:rPr>
              <a:t>пропущені</a:t>
            </a:r>
            <a:r>
              <a:rPr lang="ru-RU" sz="4000" dirty="0" smtClean="0">
                <a:latin typeface="Comic Sans MS" pitchFamily="66" charset="0"/>
              </a:rPr>
              <a:t> слова.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4800" i="1" dirty="0" smtClean="0">
                <a:latin typeface="Comic Sans MS" pitchFamily="66" charset="0"/>
              </a:rPr>
              <a:t>1. На </a:t>
            </a:r>
            <a:r>
              <a:rPr lang="ru-RU" sz="4800" i="1" dirty="0" err="1" smtClean="0">
                <a:latin typeface="Comic Sans MS" pitchFamily="66" charset="0"/>
              </a:rPr>
              <a:t>чорній</a:t>
            </a:r>
            <a:r>
              <a:rPr lang="ru-RU" sz="4800" i="1" dirty="0" smtClean="0">
                <a:latin typeface="Comic Sans MS" pitchFamily="66" charset="0"/>
              </a:rPr>
              <a:t> </a:t>
            </a:r>
            <a:r>
              <a:rPr lang="ru-RU" sz="4800" i="1" dirty="0" err="1" smtClean="0">
                <a:latin typeface="Comic Sans MS" pitchFamily="66" charset="0"/>
              </a:rPr>
              <a:t>землі</a:t>
            </a:r>
            <a:r>
              <a:rPr lang="ru-RU" sz="4800" i="1" dirty="0" smtClean="0">
                <a:latin typeface="Comic Sans MS" pitchFamily="66" charset="0"/>
              </a:rPr>
              <a:t/>
            </a:r>
            <a:br>
              <a:rPr lang="ru-RU" sz="4800" i="1" dirty="0" smtClean="0">
                <a:latin typeface="Comic Sans MS" pitchFamily="66" charset="0"/>
              </a:rPr>
            </a:br>
            <a:r>
              <a:rPr lang="ru-RU" sz="4800" i="1" dirty="0" smtClean="0">
                <a:latin typeface="Comic Sans MS" pitchFamily="66" charset="0"/>
              </a:rPr>
              <a:t>... </a:t>
            </a:r>
            <a:r>
              <a:rPr lang="ru-RU" sz="4800" i="1" dirty="0" err="1" smtClean="0">
                <a:latin typeface="Comic Sans MS" pitchFamily="66" charset="0"/>
              </a:rPr>
              <a:t>хліб</a:t>
            </a:r>
            <a:r>
              <a:rPr lang="ru-RU" sz="4800" i="1" dirty="0" smtClean="0">
                <a:latin typeface="Comic Sans MS" pitchFamily="66" charset="0"/>
              </a:rPr>
              <a:t> родить.</a:t>
            </a:r>
            <a:br>
              <a:rPr lang="ru-RU" sz="4800" i="1" dirty="0" smtClean="0">
                <a:latin typeface="Comic Sans MS" pitchFamily="66" charset="0"/>
              </a:rPr>
            </a:br>
            <a:r>
              <a:rPr lang="ru-RU" sz="4800" i="1" dirty="0" smtClean="0">
                <a:latin typeface="Comic Sans MS" pitchFamily="66" charset="0"/>
              </a:rPr>
              <a:t>2. </a:t>
            </a:r>
            <a:r>
              <a:rPr lang="ru-RU" sz="4800" i="1" dirty="0" err="1" smtClean="0">
                <a:latin typeface="Comic Sans MS" pitchFamily="66" charset="0"/>
              </a:rPr>
              <a:t>Важко</a:t>
            </a:r>
            <a:r>
              <a:rPr lang="ru-RU" sz="4800" i="1" dirty="0" smtClean="0">
                <a:latin typeface="Comic Sans MS" pitchFamily="66" charset="0"/>
              </a:rPr>
              <a:t> в </a:t>
            </a:r>
            <a:r>
              <a:rPr lang="ru-RU" sz="4800" i="1" dirty="0" err="1" smtClean="0">
                <a:latin typeface="Comic Sans MS" pitchFamily="66" charset="0"/>
              </a:rPr>
              <a:t>навчанні</a:t>
            </a:r>
            <a:r>
              <a:rPr lang="ru-RU" sz="4800" i="1" dirty="0" smtClean="0">
                <a:latin typeface="Comic Sans MS" pitchFamily="66" charset="0"/>
              </a:rPr>
              <a:t>,</a:t>
            </a:r>
            <a:br>
              <a:rPr lang="ru-RU" sz="4800" i="1" dirty="0" smtClean="0">
                <a:latin typeface="Comic Sans MS" pitchFamily="66" charset="0"/>
              </a:rPr>
            </a:br>
            <a:r>
              <a:rPr lang="ru-RU" sz="4800" i="1" dirty="0" err="1" smtClean="0">
                <a:latin typeface="Comic Sans MS" pitchFamily="66" charset="0"/>
              </a:rPr>
              <a:t>зате</a:t>
            </a:r>
            <a:r>
              <a:rPr lang="ru-RU" sz="4800" i="1" dirty="0" smtClean="0">
                <a:latin typeface="Comic Sans MS" pitchFamily="66" charset="0"/>
              </a:rPr>
              <a:t> ... в </a:t>
            </a:r>
            <a:r>
              <a:rPr lang="ru-RU" sz="4800" i="1" dirty="0" err="1" smtClean="0">
                <a:latin typeface="Comic Sans MS" pitchFamily="66" charset="0"/>
              </a:rPr>
              <a:t>роботі</a:t>
            </a:r>
            <a:r>
              <a:rPr lang="ru-RU" sz="4800" i="1" dirty="0" smtClean="0">
                <a:latin typeface="Comic Sans MS" pitchFamily="66" charset="0"/>
              </a:rPr>
              <a:t>.</a:t>
            </a:r>
            <a:endParaRPr lang="uk-UA" sz="4800" i="1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4670027"/>
          </a:xfrm>
        </p:spPr>
        <p:txBody>
          <a:bodyPr>
            <a:noAutofit/>
          </a:bodyPr>
          <a:lstStyle/>
          <a:p>
            <a:r>
              <a:rPr lang="ru-RU" sz="3800" i="1" dirty="0" smtClean="0">
                <a:latin typeface="Comic Sans MS" pitchFamily="66" charset="0"/>
              </a:rPr>
              <a:t>3. </a:t>
            </a:r>
            <a:r>
              <a:rPr lang="ru-RU" sz="3800" i="1" dirty="0" err="1" smtClean="0">
                <a:latin typeface="Comic Sans MS" pitchFamily="66" charset="0"/>
              </a:rPr>
              <a:t>Хто</a:t>
            </a:r>
            <a:r>
              <a:rPr lang="ru-RU" sz="3800" i="1" dirty="0" smtClean="0">
                <a:latin typeface="Comic Sans MS" pitchFamily="66" charset="0"/>
              </a:rPr>
              <a:t> </a:t>
            </a:r>
            <a:r>
              <a:rPr lang="ru-RU" sz="3800" i="1" dirty="0" err="1" smtClean="0">
                <a:latin typeface="Comic Sans MS" pitchFamily="66" charset="0"/>
              </a:rPr>
              <a:t>хоче</a:t>
            </a:r>
            <a:r>
              <a:rPr lang="ru-RU" sz="3800" i="1" dirty="0" smtClean="0">
                <a:latin typeface="Comic Sans MS" pitchFamily="66" charset="0"/>
              </a:rPr>
              <a:t> </a:t>
            </a:r>
            <a:r>
              <a:rPr lang="ru-RU" sz="3800" i="1" dirty="0" err="1" smtClean="0">
                <a:latin typeface="Comic Sans MS" pitchFamily="66" charset="0"/>
              </a:rPr>
              <a:t>більше</a:t>
            </a:r>
            <a:r>
              <a:rPr lang="ru-RU" sz="3800" i="1" dirty="0" smtClean="0">
                <a:latin typeface="Comic Sans MS" pitchFamily="66" charset="0"/>
              </a:rPr>
              <a:t> знати,</a:t>
            </a:r>
            <a:br>
              <a:rPr lang="ru-RU" sz="3800" i="1" dirty="0" smtClean="0">
                <a:latin typeface="Comic Sans MS" pitchFamily="66" charset="0"/>
              </a:rPr>
            </a:br>
            <a:r>
              <a:rPr lang="ru-RU" sz="3800" i="1" dirty="0" smtClean="0">
                <a:latin typeface="Comic Sans MS" pitchFamily="66" charset="0"/>
              </a:rPr>
              <a:t>треба ... </a:t>
            </a:r>
            <a:r>
              <a:rPr lang="ru-RU" sz="3800" i="1" dirty="0" err="1" smtClean="0">
                <a:latin typeface="Comic Sans MS" pitchFamily="66" charset="0"/>
              </a:rPr>
              <a:t>спати</a:t>
            </a:r>
            <a:r>
              <a:rPr lang="ru-RU" sz="3800" i="1" dirty="0" smtClean="0">
                <a:latin typeface="Comic Sans MS" pitchFamily="66" charset="0"/>
              </a:rPr>
              <a:t>.</a:t>
            </a:r>
            <a:br>
              <a:rPr lang="ru-RU" sz="3800" i="1" dirty="0" smtClean="0">
                <a:latin typeface="Comic Sans MS" pitchFamily="66" charset="0"/>
              </a:rPr>
            </a:br>
            <a:r>
              <a:rPr lang="ru-RU" sz="3800" i="1" dirty="0" smtClean="0">
                <a:latin typeface="Comic Sans MS" pitchFamily="66" charset="0"/>
              </a:rPr>
              <a:t>4. </a:t>
            </a:r>
            <a:r>
              <a:rPr lang="ru-RU" sz="3800" i="1" dirty="0" err="1" smtClean="0">
                <a:latin typeface="Comic Sans MS" pitchFamily="66" charset="0"/>
              </a:rPr>
              <a:t>Що</a:t>
            </a:r>
            <a:r>
              <a:rPr lang="ru-RU" sz="3800" i="1" dirty="0" smtClean="0">
                <a:latin typeface="Comic Sans MS" pitchFamily="66" charset="0"/>
              </a:rPr>
              <a:t> </a:t>
            </a:r>
            <a:r>
              <a:rPr lang="ru-RU" sz="3800" i="1" dirty="0" err="1" smtClean="0">
                <a:latin typeface="Comic Sans MS" pitchFamily="66" charset="0"/>
              </a:rPr>
              <a:t>вранці</a:t>
            </a:r>
            <a:r>
              <a:rPr lang="ru-RU" sz="3800" i="1" dirty="0" smtClean="0">
                <a:latin typeface="Comic Sans MS" pitchFamily="66" charset="0"/>
              </a:rPr>
              <a:t> не </a:t>
            </a:r>
            <a:r>
              <a:rPr lang="ru-RU" sz="3800" i="1" dirty="0" err="1" smtClean="0">
                <a:latin typeface="Comic Sans MS" pitchFamily="66" charset="0"/>
              </a:rPr>
              <a:t>зробиш</a:t>
            </a:r>
            <a:r>
              <a:rPr lang="ru-RU" sz="3800" i="1" dirty="0" smtClean="0">
                <a:latin typeface="Comic Sans MS" pitchFamily="66" charset="0"/>
              </a:rPr>
              <a:t>,</a:t>
            </a:r>
            <a:br>
              <a:rPr lang="ru-RU" sz="3800" i="1" dirty="0" smtClean="0">
                <a:latin typeface="Comic Sans MS" pitchFamily="66" charset="0"/>
              </a:rPr>
            </a:br>
            <a:r>
              <a:rPr lang="ru-RU" sz="3800" i="1" dirty="0" smtClean="0">
                <a:latin typeface="Comic Sans MS" pitchFamily="66" charset="0"/>
              </a:rPr>
              <a:t>те ... не </a:t>
            </a:r>
            <a:r>
              <a:rPr lang="ru-RU" sz="3800" i="1" dirty="0" err="1" smtClean="0">
                <a:latin typeface="Comic Sans MS" pitchFamily="66" charset="0"/>
              </a:rPr>
              <a:t>наздоженеш</a:t>
            </a:r>
            <a:r>
              <a:rPr lang="ru-RU" sz="3800" i="1" dirty="0" smtClean="0">
                <a:latin typeface="Comic Sans MS" pitchFamily="66" charset="0"/>
              </a:rPr>
              <a:t>.</a:t>
            </a:r>
            <a:br>
              <a:rPr lang="ru-RU" sz="3800" i="1" dirty="0" smtClean="0">
                <a:latin typeface="Comic Sans MS" pitchFamily="66" charset="0"/>
              </a:rPr>
            </a:br>
            <a:r>
              <a:rPr lang="ru-RU" sz="3800" i="1" dirty="0" smtClean="0">
                <a:latin typeface="Comic Sans MS" pitchFamily="66" charset="0"/>
              </a:rPr>
              <a:t>5. </a:t>
            </a:r>
            <a:r>
              <a:rPr lang="ru-RU" sz="3800" i="1" dirty="0" err="1" smtClean="0">
                <a:latin typeface="Comic Sans MS" pitchFamily="66" charset="0"/>
              </a:rPr>
              <a:t>Краще</a:t>
            </a:r>
            <a:r>
              <a:rPr lang="ru-RU" sz="3800" i="1" dirty="0" smtClean="0">
                <a:latin typeface="Comic Sans MS" pitchFamily="66" charset="0"/>
              </a:rPr>
              <a:t> </a:t>
            </a:r>
            <a:r>
              <a:rPr lang="ru-RU" sz="3800" i="1" dirty="0" err="1" smtClean="0">
                <a:latin typeface="Comic Sans MS" pitchFamily="66" charset="0"/>
              </a:rPr>
              <a:t>розумна</a:t>
            </a:r>
            <a:r>
              <a:rPr lang="ru-RU" sz="3800" i="1" dirty="0" smtClean="0">
                <a:latin typeface="Comic Sans MS" pitchFamily="66" charset="0"/>
              </a:rPr>
              <a:t> </a:t>
            </a:r>
            <a:r>
              <a:rPr lang="ru-RU" sz="3800" i="1" dirty="0" err="1" smtClean="0">
                <a:latin typeface="Comic Sans MS" pitchFamily="66" charset="0"/>
              </a:rPr>
              <a:t>догана</a:t>
            </a:r>
            <a:r>
              <a:rPr lang="ru-RU" sz="3800" i="1" dirty="0" smtClean="0">
                <a:latin typeface="Comic Sans MS" pitchFamily="66" charset="0"/>
              </a:rPr>
              <a:t>,</a:t>
            </a:r>
            <a:br>
              <a:rPr lang="ru-RU" sz="3800" i="1" dirty="0" smtClean="0">
                <a:latin typeface="Comic Sans MS" pitchFamily="66" charset="0"/>
              </a:rPr>
            </a:br>
            <a:r>
              <a:rPr lang="ru-RU" sz="3800" i="1" dirty="0" err="1" smtClean="0">
                <a:latin typeface="Comic Sans MS" pitchFamily="66" charset="0"/>
              </a:rPr>
              <a:t>ніж</a:t>
            </a:r>
            <a:r>
              <a:rPr lang="ru-RU" sz="3800" i="1" dirty="0" smtClean="0">
                <a:latin typeface="Comic Sans MS" pitchFamily="66" charset="0"/>
              </a:rPr>
              <a:t> ... похвала.</a:t>
            </a:r>
            <a:br>
              <a:rPr lang="ru-RU" sz="3800" i="1" dirty="0" smtClean="0">
                <a:latin typeface="Comic Sans MS" pitchFamily="66" charset="0"/>
              </a:rPr>
            </a:br>
            <a:r>
              <a:rPr lang="ru-RU" sz="3800" i="1" dirty="0" smtClean="0">
                <a:latin typeface="Comic Sans MS" pitchFamily="66" charset="0"/>
              </a:rPr>
              <a:t>  6. </a:t>
            </a:r>
            <a:r>
              <a:rPr lang="ru-RU" sz="3800" i="1" dirty="0" err="1" smtClean="0">
                <a:latin typeface="Comic Sans MS" pitchFamily="66" charset="0"/>
              </a:rPr>
              <a:t>Маленька</a:t>
            </a:r>
            <a:r>
              <a:rPr lang="ru-RU" sz="3800" i="1" dirty="0" smtClean="0">
                <a:latin typeface="Comic Sans MS" pitchFamily="66" charset="0"/>
              </a:rPr>
              <a:t> </a:t>
            </a:r>
            <a:r>
              <a:rPr lang="ru-RU" sz="3800" i="1" dirty="0" err="1" smtClean="0">
                <a:latin typeface="Comic Sans MS" pitchFamily="66" charset="0"/>
              </a:rPr>
              <a:t>праця</a:t>
            </a:r>
            <a:r>
              <a:rPr lang="ru-RU" sz="3800" i="1" dirty="0" smtClean="0">
                <a:latin typeface="Comic Sans MS" pitchFamily="66" charset="0"/>
              </a:rPr>
              <a:t> </a:t>
            </a:r>
            <a:r>
              <a:rPr lang="ru-RU" sz="3800" i="1" dirty="0" err="1" smtClean="0">
                <a:latin typeface="Comic Sans MS" pitchFamily="66" charset="0"/>
              </a:rPr>
              <a:t>краща</a:t>
            </a:r>
            <a:r>
              <a:rPr lang="ru-RU" sz="3800" i="1" dirty="0" smtClean="0">
                <a:latin typeface="Comic Sans MS" pitchFamily="66" charset="0"/>
              </a:rPr>
              <a:t/>
            </a:r>
            <a:br>
              <a:rPr lang="ru-RU" sz="3800" i="1" dirty="0" smtClean="0">
                <a:latin typeface="Comic Sans MS" pitchFamily="66" charset="0"/>
              </a:rPr>
            </a:br>
            <a:r>
              <a:rPr lang="ru-RU" sz="3800" i="1" dirty="0" smtClean="0">
                <a:latin typeface="Comic Sans MS" pitchFamily="66" charset="0"/>
              </a:rPr>
              <a:t>за ... </a:t>
            </a:r>
            <a:r>
              <a:rPr lang="ru-RU" sz="3800" i="1" dirty="0" err="1" smtClean="0">
                <a:latin typeface="Comic Sans MS" pitchFamily="66" charset="0"/>
              </a:rPr>
              <a:t>безділля</a:t>
            </a:r>
            <a:r>
              <a:rPr lang="ru-RU" sz="3800" i="1" dirty="0" smtClean="0">
                <a:latin typeface="Comic Sans MS" pitchFamily="66" charset="0"/>
              </a:rPr>
              <a:t>.</a:t>
            </a:r>
            <a:endParaRPr lang="uk-UA" sz="3800" i="1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05978"/>
            <a:ext cx="8568952" cy="4742035"/>
          </a:xfrm>
        </p:spPr>
        <p:txBody>
          <a:bodyPr>
            <a:normAutofit/>
          </a:bodyPr>
          <a:lstStyle/>
          <a:p>
            <a:r>
              <a:rPr lang="uk-UA" sz="4100" i="1" dirty="0" smtClean="0">
                <a:latin typeface="Comic Sans MS" pitchFamily="66" charset="0"/>
              </a:rPr>
              <a:t>7. Багато нового, та ... доброго.</a:t>
            </a:r>
            <a:br>
              <a:rPr lang="uk-UA" sz="4100" i="1" dirty="0" smtClean="0">
                <a:latin typeface="Comic Sans MS" pitchFamily="66" charset="0"/>
              </a:rPr>
            </a:br>
            <a:r>
              <a:rPr lang="uk-UA" sz="4100" i="1" dirty="0" smtClean="0">
                <a:latin typeface="Comic Sans MS" pitchFamily="66" charset="0"/>
              </a:rPr>
              <a:t>8. </a:t>
            </a:r>
            <a:r>
              <a:rPr lang="ru-RU" sz="4100" i="1" dirty="0" err="1" smtClean="0">
                <a:latin typeface="Comic Sans MS" pitchFamily="66" charset="0"/>
              </a:rPr>
              <a:t>Йдучи</a:t>
            </a:r>
            <a:r>
              <a:rPr lang="ru-RU" sz="4100" i="1" dirty="0" smtClean="0">
                <a:latin typeface="Comic Sans MS" pitchFamily="66" charset="0"/>
              </a:rPr>
              <a:t> по </a:t>
            </a:r>
            <a:r>
              <a:rPr lang="ru-RU" sz="4100" i="1" dirty="0" err="1" smtClean="0">
                <a:latin typeface="Comic Sans MS" pitchFamily="66" charset="0"/>
              </a:rPr>
              <a:t>чужу</a:t>
            </a:r>
            <a:r>
              <a:rPr lang="ru-RU" sz="4100" i="1" dirty="0" smtClean="0">
                <a:latin typeface="Comic Sans MS" pitchFamily="66" charset="0"/>
              </a:rPr>
              <a:t> голову</a:t>
            </a:r>
            <a:br>
              <a:rPr lang="ru-RU" sz="4100" i="1" dirty="0" smtClean="0">
                <a:latin typeface="Comic Sans MS" pitchFamily="66" charset="0"/>
              </a:rPr>
            </a:br>
            <a:r>
              <a:rPr lang="ru-RU" sz="4100" i="1" dirty="0" err="1" smtClean="0">
                <a:latin typeface="Comic Sans MS" pitchFamily="66" charset="0"/>
              </a:rPr>
              <a:t>і</a:t>
            </a:r>
            <a:r>
              <a:rPr lang="ru-RU" sz="4100" i="1" dirty="0" smtClean="0">
                <a:latin typeface="Comic Sans MS" pitchFamily="66" charset="0"/>
              </a:rPr>
              <a:t> ... неси.</a:t>
            </a:r>
            <a:br>
              <a:rPr lang="ru-RU" sz="4100" i="1" dirty="0" smtClean="0">
                <a:latin typeface="Comic Sans MS" pitchFamily="66" charset="0"/>
              </a:rPr>
            </a:br>
            <a:r>
              <a:rPr lang="ru-RU" sz="4100" i="1" dirty="0" smtClean="0">
                <a:latin typeface="Comic Sans MS" pitchFamily="66" charset="0"/>
              </a:rPr>
              <a:t>9. </a:t>
            </a:r>
            <a:r>
              <a:rPr lang="ru-RU" sz="4100" i="1" dirty="0" err="1" smtClean="0">
                <a:latin typeface="Comic Sans MS" pitchFamily="66" charset="0"/>
              </a:rPr>
              <a:t>Багатий</a:t>
            </a:r>
            <a:r>
              <a:rPr lang="ru-RU" sz="4100" i="1" dirty="0" smtClean="0">
                <a:latin typeface="Comic Sans MS" pitchFamily="66" charset="0"/>
              </a:rPr>
              <a:t> </a:t>
            </a:r>
            <a:r>
              <a:rPr lang="ru-RU" sz="4100" i="1" dirty="0" err="1" smtClean="0">
                <a:latin typeface="Comic Sans MS" pitchFamily="66" charset="0"/>
              </a:rPr>
              <a:t>хитрий</a:t>
            </a:r>
            <a:r>
              <a:rPr lang="ru-RU" sz="4100" i="1" dirty="0" smtClean="0">
                <a:latin typeface="Comic Sans MS" pitchFamily="66" charset="0"/>
              </a:rPr>
              <a:t> на </a:t>
            </a:r>
            <a:r>
              <a:rPr lang="ru-RU" sz="4100" i="1" dirty="0" err="1" smtClean="0">
                <a:latin typeface="Comic Sans MS" pitchFamily="66" charset="0"/>
              </a:rPr>
              <a:t>гроші</a:t>
            </a:r>
            <a:r>
              <a:rPr lang="ru-RU" sz="4100" i="1" dirty="0" smtClean="0">
                <a:latin typeface="Comic Sans MS" pitchFamily="66" charset="0"/>
              </a:rPr>
              <a:t>,</a:t>
            </a:r>
            <a:br>
              <a:rPr lang="ru-RU" sz="4100" i="1" dirty="0" smtClean="0">
                <a:latin typeface="Comic Sans MS" pitchFamily="66" charset="0"/>
              </a:rPr>
            </a:br>
            <a:r>
              <a:rPr lang="ru-RU" sz="4100" i="1" dirty="0" smtClean="0">
                <a:latin typeface="Comic Sans MS" pitchFamily="66" charset="0"/>
              </a:rPr>
              <a:t>а ... на </a:t>
            </a:r>
            <a:r>
              <a:rPr lang="ru-RU" sz="4100" i="1" dirty="0" err="1" smtClean="0">
                <a:latin typeface="Comic Sans MS" pitchFamily="66" charset="0"/>
              </a:rPr>
              <a:t>видумки</a:t>
            </a:r>
            <a:r>
              <a:rPr lang="ru-RU" sz="4100" i="1" dirty="0" smtClean="0">
                <a:latin typeface="Comic Sans MS" pitchFamily="66" charset="0"/>
              </a:rPr>
              <a:t>. </a:t>
            </a:r>
            <a:br>
              <a:rPr lang="ru-RU" sz="4100" i="1" dirty="0" smtClean="0">
                <a:latin typeface="Comic Sans MS" pitchFamily="66" charset="0"/>
              </a:rPr>
            </a:br>
            <a:r>
              <a:rPr lang="ru-RU" sz="4100" i="1" dirty="0" smtClean="0">
                <a:latin typeface="Comic Sans MS" pitchFamily="66" charset="0"/>
              </a:rPr>
              <a:t>10. </a:t>
            </a:r>
            <a:r>
              <a:rPr lang="ru-RU" sz="4100" i="1" dirty="0" err="1" smtClean="0">
                <a:latin typeface="Comic Sans MS" pitchFamily="66" charset="0"/>
              </a:rPr>
              <a:t>Праця</a:t>
            </a:r>
            <a:r>
              <a:rPr lang="ru-RU" sz="4100" i="1" dirty="0" smtClean="0">
                <a:latin typeface="Comic Sans MS" pitchFamily="66" charset="0"/>
              </a:rPr>
              <a:t> </a:t>
            </a:r>
            <a:r>
              <a:rPr lang="ru-RU" sz="4100" i="1" dirty="0" err="1" smtClean="0">
                <a:latin typeface="Comic Sans MS" pitchFamily="66" charset="0"/>
              </a:rPr>
              <a:t>чоловіка</a:t>
            </a:r>
            <a:r>
              <a:rPr lang="ru-RU" sz="4100" i="1" dirty="0" smtClean="0">
                <a:latin typeface="Comic Sans MS" pitchFamily="66" charset="0"/>
              </a:rPr>
              <a:t> </a:t>
            </a:r>
            <a:r>
              <a:rPr lang="ru-RU" sz="4100" i="1" dirty="0" err="1" smtClean="0">
                <a:latin typeface="Comic Sans MS" pitchFamily="66" charset="0"/>
              </a:rPr>
              <a:t>годує</a:t>
            </a:r>
            <a:r>
              <a:rPr lang="ru-RU" sz="4100" i="1" dirty="0" smtClean="0">
                <a:latin typeface="Comic Sans MS" pitchFamily="66" charset="0"/>
              </a:rPr>
              <a:t>,</a:t>
            </a:r>
            <a:br>
              <a:rPr lang="ru-RU" sz="4100" i="1" dirty="0" smtClean="0">
                <a:latin typeface="Comic Sans MS" pitchFamily="66" charset="0"/>
              </a:rPr>
            </a:br>
            <a:r>
              <a:rPr lang="ru-RU" sz="4100" i="1" dirty="0" smtClean="0">
                <a:latin typeface="Comic Sans MS" pitchFamily="66" charset="0"/>
              </a:rPr>
              <a:t>а ... </a:t>
            </a:r>
            <a:r>
              <a:rPr lang="ru-RU" sz="4100" i="1" dirty="0" err="1" smtClean="0">
                <a:latin typeface="Comic Sans MS" pitchFamily="66" charset="0"/>
              </a:rPr>
              <a:t>марнує</a:t>
            </a:r>
            <a:r>
              <a:rPr lang="ru-RU" sz="4100" i="1" dirty="0" smtClean="0">
                <a:latin typeface="Comic Sans MS" pitchFamily="66" charset="0"/>
              </a:rPr>
              <a:t>.</a:t>
            </a:r>
            <a:endParaRPr lang="uk-UA" sz="4100" i="1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7494"/>
            <a:ext cx="8568952" cy="4608511"/>
          </a:xfrm>
        </p:spPr>
        <p:txBody>
          <a:bodyPr>
            <a:normAutofit fontScale="90000"/>
          </a:bodyPr>
          <a:lstStyle/>
          <a:p>
            <a:r>
              <a:rPr lang="uk-UA" sz="4900" i="1" dirty="0" smtClean="0">
                <a:latin typeface="Comic Sans MS" pitchFamily="66" charset="0"/>
              </a:rPr>
              <a:t>ПОМІРКУЙМО! </a:t>
            </a:r>
            <a:br>
              <a:rPr lang="uk-UA" sz="4900" i="1" dirty="0" smtClean="0">
                <a:latin typeface="Comic Sans MS" pitchFamily="66" charset="0"/>
              </a:rPr>
            </a:br>
            <a:r>
              <a:rPr lang="uk-UA" sz="1100" i="1" dirty="0" smtClean="0">
                <a:latin typeface="Comic Sans MS" pitchFamily="66" charset="0"/>
              </a:rPr>
              <a:t/>
            </a:r>
            <a:br>
              <a:rPr lang="uk-UA" sz="1100" i="1" dirty="0" smtClean="0">
                <a:latin typeface="Comic Sans MS" pitchFamily="66" charset="0"/>
              </a:rPr>
            </a:br>
            <a:r>
              <a:rPr lang="uk-UA" sz="2200" b="1" dirty="0" smtClean="0">
                <a:latin typeface="Comic Sans MS" pitchFamily="66" charset="0"/>
              </a:rPr>
              <a:t>1. Обидва слова, подані в дужках, можливі за змістом у реченні</a:t>
            </a:r>
            <a:r>
              <a:rPr lang="uk-UA" sz="2400" dirty="0" smtClean="0">
                <a:latin typeface="Comic Sans MS" pitchFamily="66" charset="0"/>
              </a:rPr>
              <a:t/>
            </a:r>
            <a:br>
              <a:rPr lang="uk-UA" sz="2400" dirty="0" smtClean="0">
                <a:latin typeface="Comic Sans MS" pitchFamily="66" charset="0"/>
              </a:rPr>
            </a:br>
            <a:r>
              <a:rPr lang="uk-UA" sz="2400" b="1" dirty="0" smtClean="0">
                <a:latin typeface="Comic Sans MS" pitchFamily="66" charset="0"/>
              </a:rPr>
              <a:t>А </a:t>
            </a:r>
            <a:r>
              <a:rPr lang="uk-UA" sz="2300" dirty="0" smtClean="0">
                <a:latin typeface="Comic Sans MS" pitchFamily="66" charset="0"/>
              </a:rPr>
              <a:t>Це фахівець найвищого класу — справжній (</a:t>
            </a:r>
            <a:r>
              <a:rPr lang="uk-UA" sz="2300" i="1" dirty="0" err="1" smtClean="0">
                <a:latin typeface="Comic Sans MS" pitchFamily="66" charset="0"/>
              </a:rPr>
              <a:t>профі</a:t>
            </a:r>
            <a:r>
              <a:rPr lang="uk-UA" sz="2300" i="1" dirty="0" smtClean="0">
                <a:latin typeface="Comic Sans MS" pitchFamily="66" charset="0"/>
              </a:rPr>
              <a:t>, профан</a:t>
            </a:r>
            <a:r>
              <a:rPr lang="uk-UA" sz="2300" dirty="0" smtClean="0">
                <a:latin typeface="Comic Sans MS" pitchFamily="66" charset="0"/>
              </a:rPr>
              <a:t>).</a:t>
            </a:r>
            <a:r>
              <a:rPr lang="uk-UA" sz="2400" dirty="0" smtClean="0">
                <a:latin typeface="Comic Sans MS" pitchFamily="66" charset="0"/>
              </a:rPr>
              <a:t/>
            </a:r>
            <a:br>
              <a:rPr lang="uk-UA" sz="2400" dirty="0" smtClean="0">
                <a:latin typeface="Comic Sans MS" pitchFamily="66" charset="0"/>
              </a:rPr>
            </a:br>
            <a:r>
              <a:rPr lang="uk-UA" sz="2400" b="1" dirty="0" smtClean="0">
                <a:latin typeface="Comic Sans MS" pitchFamily="66" charset="0"/>
              </a:rPr>
              <a:t>Б </a:t>
            </a:r>
            <a:r>
              <a:rPr lang="uk-UA" sz="2400" dirty="0" smtClean="0">
                <a:latin typeface="Comic Sans MS" pitchFamily="66" charset="0"/>
              </a:rPr>
              <a:t>Наша невеличка група здійснила (</a:t>
            </a:r>
            <a:r>
              <a:rPr lang="uk-UA" sz="2400" i="1" dirty="0" smtClean="0">
                <a:latin typeface="Comic Sans MS" pitchFamily="66" charset="0"/>
              </a:rPr>
              <a:t>екскурс, екскурсію</a:t>
            </a:r>
            <a:r>
              <a:rPr lang="uk-UA" sz="2400" dirty="0" smtClean="0">
                <a:latin typeface="Comic Sans MS" pitchFamily="66" charset="0"/>
              </a:rPr>
              <a:t>) центром Тернополя.</a:t>
            </a:r>
            <a:br>
              <a:rPr lang="uk-UA" sz="2400" dirty="0" smtClean="0">
                <a:latin typeface="Comic Sans MS" pitchFamily="66" charset="0"/>
              </a:rPr>
            </a:br>
            <a:r>
              <a:rPr lang="uk-UA" sz="2400" b="1" dirty="0" smtClean="0">
                <a:latin typeface="Comic Sans MS" pitchFamily="66" charset="0"/>
              </a:rPr>
              <a:t>В </a:t>
            </a:r>
            <a:r>
              <a:rPr lang="uk-UA" sz="2400" dirty="0" smtClean="0">
                <a:latin typeface="Comic Sans MS" pitchFamily="66" charset="0"/>
              </a:rPr>
              <a:t>Протягом (</a:t>
            </a:r>
            <a:r>
              <a:rPr lang="uk-UA" sz="2400" i="1" dirty="0" smtClean="0">
                <a:latin typeface="Comic Sans MS" pitchFamily="66" charset="0"/>
              </a:rPr>
              <a:t>століть, сторіч</a:t>
            </a:r>
            <a:r>
              <a:rPr lang="uk-UA" sz="2400" dirty="0" smtClean="0">
                <a:latin typeface="Comic Sans MS" pitchFamily="66" charset="0"/>
              </a:rPr>
              <a:t>) український Степ належав кочовикам.</a:t>
            </a:r>
            <a:br>
              <a:rPr lang="uk-UA" sz="2400" dirty="0" smtClean="0">
                <a:latin typeface="Comic Sans MS" pitchFamily="66" charset="0"/>
              </a:rPr>
            </a:br>
            <a:r>
              <a:rPr lang="uk-UA" sz="2400" dirty="0" smtClean="0">
                <a:latin typeface="Comic Sans MS" pitchFamily="66" charset="0"/>
              </a:rPr>
              <a:t>       </a:t>
            </a:r>
            <a:r>
              <a:rPr lang="uk-UA" sz="2400" b="1" dirty="0" smtClean="0">
                <a:latin typeface="Comic Sans MS" pitchFamily="66" charset="0"/>
              </a:rPr>
              <a:t>Г </a:t>
            </a:r>
            <a:r>
              <a:rPr lang="uk-UA" sz="2400" dirty="0" smtClean="0">
                <a:latin typeface="Comic Sans MS" pitchFamily="66" charset="0"/>
              </a:rPr>
              <a:t>Передвиборча (</a:t>
            </a:r>
            <a:r>
              <a:rPr lang="uk-UA" sz="2400" i="1" dirty="0" smtClean="0">
                <a:latin typeface="Comic Sans MS" pitchFamily="66" charset="0"/>
              </a:rPr>
              <a:t>компанія, кампанія</a:t>
            </a:r>
            <a:r>
              <a:rPr lang="uk-UA" sz="2400" dirty="0" smtClean="0">
                <a:latin typeface="Comic Sans MS" pitchFamily="66" charset="0"/>
              </a:rPr>
              <a:t>) була в </a:t>
            </a:r>
            <a:br>
              <a:rPr lang="uk-UA" sz="2400" dirty="0" smtClean="0">
                <a:latin typeface="Comic Sans MS" pitchFamily="66" charset="0"/>
              </a:rPr>
            </a:br>
            <a:r>
              <a:rPr lang="uk-UA" sz="2400" dirty="0" smtClean="0">
                <a:latin typeface="Comic Sans MS" pitchFamily="66" charset="0"/>
              </a:rPr>
              <a:t>          самісінькому розпалі.</a:t>
            </a:r>
            <a:br>
              <a:rPr lang="uk-UA" sz="2400" dirty="0" smtClean="0">
                <a:latin typeface="Comic Sans MS" pitchFamily="66" charset="0"/>
              </a:rPr>
            </a:br>
            <a:r>
              <a:rPr lang="uk-UA" sz="2400" dirty="0" smtClean="0">
                <a:latin typeface="Comic Sans MS" pitchFamily="66" charset="0"/>
              </a:rPr>
              <a:t>              </a:t>
            </a:r>
            <a:r>
              <a:rPr lang="uk-UA" sz="2400" b="1" dirty="0" smtClean="0">
                <a:latin typeface="Comic Sans MS" pitchFamily="66" charset="0"/>
              </a:rPr>
              <a:t>Д </a:t>
            </a:r>
            <a:r>
              <a:rPr lang="uk-UA" sz="2400" dirty="0" smtClean="0">
                <a:latin typeface="Comic Sans MS" pitchFamily="66" charset="0"/>
              </a:rPr>
              <a:t>Цей (</a:t>
            </a:r>
            <a:r>
              <a:rPr lang="uk-UA" sz="2400" i="1" dirty="0" smtClean="0">
                <a:latin typeface="Comic Sans MS" pitchFamily="66" charset="0"/>
              </a:rPr>
              <a:t>абонент, абонемент</a:t>
            </a:r>
            <a:r>
              <a:rPr lang="uk-UA" sz="2400" dirty="0" smtClean="0">
                <a:latin typeface="Comic Sans MS" pitchFamily="66" charset="0"/>
              </a:rPr>
              <a:t>) дає нам право  </a:t>
            </a:r>
            <a:br>
              <a:rPr lang="uk-UA" sz="2400" dirty="0" smtClean="0">
                <a:latin typeface="Comic Sans MS" pitchFamily="66" charset="0"/>
              </a:rPr>
            </a:br>
            <a:r>
              <a:rPr lang="uk-UA" sz="2400" dirty="0" smtClean="0">
                <a:latin typeface="Comic Sans MS" pitchFamily="66" charset="0"/>
              </a:rPr>
              <a:t>                 відвідувати басейн щосереди.</a:t>
            </a:r>
            <a:endParaRPr lang="uk-UA" sz="2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4608511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Comic Sans MS" pitchFamily="66" charset="0"/>
              </a:rPr>
              <a:t>2. </a:t>
            </a:r>
            <a:r>
              <a:rPr lang="ru-RU" sz="3200" dirty="0" err="1" smtClean="0">
                <a:latin typeface="Comic Sans MS" pitchFamily="66" charset="0"/>
              </a:rPr>
              <a:t>Синоніми</a:t>
            </a:r>
            <a:r>
              <a:rPr lang="ru-RU" sz="3200" dirty="0" smtClean="0">
                <a:latin typeface="Comic Sans MS" pitchFamily="66" charset="0"/>
              </a:rPr>
              <a:t> наведено в рядку</a:t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b="1" dirty="0" smtClean="0">
                <a:latin typeface="Comic Sans MS" pitchFamily="66" charset="0"/>
              </a:rPr>
              <a:t>А </a:t>
            </a:r>
            <a:r>
              <a:rPr lang="ru-RU" sz="3200" b="1" i="1" dirty="0" err="1" smtClean="0">
                <a:latin typeface="Comic Sans MS" pitchFamily="66" charset="0"/>
              </a:rPr>
              <a:t>зустрічати</a:t>
            </a:r>
            <a:r>
              <a:rPr lang="ru-RU" sz="3200" dirty="0" smtClean="0">
                <a:latin typeface="Comic Sans MS" pitchFamily="66" charset="0"/>
              </a:rPr>
              <a:t> гостя – </a:t>
            </a:r>
            <a:r>
              <a:rPr lang="ru-RU" sz="3200" b="1" i="1" dirty="0" err="1" smtClean="0">
                <a:latin typeface="Comic Sans MS" pitchFamily="66" charset="0"/>
              </a:rPr>
              <a:t>проводжати</a:t>
            </a:r>
            <a:r>
              <a:rPr lang="ru-RU" sz="3200" dirty="0" smtClean="0">
                <a:latin typeface="Comic Sans MS" pitchFamily="66" charset="0"/>
              </a:rPr>
              <a:t> </a:t>
            </a:r>
            <a:r>
              <a:rPr lang="ru-RU" sz="3200" dirty="0" err="1" smtClean="0">
                <a:latin typeface="Comic Sans MS" pitchFamily="66" charset="0"/>
              </a:rPr>
              <a:t>гостя</a:t>
            </a:r>
            <a:r>
              <a:rPr lang="ru-RU" sz="3200" dirty="0" smtClean="0">
                <a:latin typeface="Comic Sans MS" pitchFamily="66" charset="0"/>
              </a:rPr>
              <a:t/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b="1" dirty="0" smtClean="0">
                <a:latin typeface="Comic Sans MS" pitchFamily="66" charset="0"/>
              </a:rPr>
              <a:t>Б </a:t>
            </a:r>
            <a:r>
              <a:rPr lang="ru-RU" sz="3200" b="1" i="1" dirty="0" err="1" smtClean="0">
                <a:latin typeface="Comic Sans MS" pitchFamily="66" charset="0"/>
              </a:rPr>
              <a:t>жвавий</a:t>
            </a:r>
            <a:r>
              <a:rPr lang="ru-RU" sz="3200" dirty="0" smtClean="0">
                <a:latin typeface="Comic Sans MS" pitchFamily="66" charset="0"/>
              </a:rPr>
              <a:t> </a:t>
            </a:r>
            <a:r>
              <a:rPr lang="ru-RU" sz="3200" dirty="0" err="1" smtClean="0">
                <a:latin typeface="Comic Sans MS" pitchFamily="66" charset="0"/>
              </a:rPr>
              <a:t>хлопчина</a:t>
            </a:r>
            <a:r>
              <a:rPr lang="ru-RU" sz="3200" dirty="0" smtClean="0">
                <a:latin typeface="Comic Sans MS" pitchFamily="66" charset="0"/>
              </a:rPr>
              <a:t> – </a:t>
            </a:r>
            <a:r>
              <a:rPr lang="ru-RU" sz="3200" b="1" i="1" dirty="0" err="1" smtClean="0">
                <a:latin typeface="Comic Sans MS" pitchFamily="66" charset="0"/>
              </a:rPr>
              <a:t>прудкий</a:t>
            </a:r>
            <a:r>
              <a:rPr lang="ru-RU" sz="3200" dirty="0" smtClean="0">
                <a:latin typeface="Comic Sans MS" pitchFamily="66" charset="0"/>
              </a:rPr>
              <a:t> </a:t>
            </a:r>
            <a:r>
              <a:rPr lang="ru-RU" sz="3200" dirty="0" err="1" smtClean="0">
                <a:latin typeface="Comic Sans MS" pitchFamily="66" charset="0"/>
              </a:rPr>
              <a:t>хлопчина</a:t>
            </a:r>
            <a:r>
              <a:rPr lang="ru-RU" sz="3200" dirty="0" smtClean="0">
                <a:latin typeface="Comic Sans MS" pitchFamily="66" charset="0"/>
              </a:rPr>
              <a:t/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b="1" dirty="0" smtClean="0">
                <a:latin typeface="Comic Sans MS" pitchFamily="66" charset="0"/>
              </a:rPr>
              <a:t>В </a:t>
            </a:r>
            <a:r>
              <a:rPr lang="ru-RU" sz="3200" b="1" i="1" dirty="0" err="1" smtClean="0">
                <a:latin typeface="Comic Sans MS" pitchFamily="66" charset="0"/>
              </a:rPr>
              <a:t>привозити</a:t>
            </a:r>
            <a:r>
              <a:rPr lang="ru-RU" sz="3200" dirty="0" smtClean="0">
                <a:latin typeface="Comic Sans MS" pitchFamily="66" charset="0"/>
              </a:rPr>
              <a:t> </a:t>
            </a:r>
            <a:r>
              <a:rPr lang="ru-RU" sz="3200" dirty="0" err="1" smtClean="0">
                <a:latin typeface="Comic Sans MS" pitchFamily="66" charset="0"/>
              </a:rPr>
              <a:t>подарунки</a:t>
            </a:r>
            <a:r>
              <a:rPr lang="ru-RU" sz="3200" dirty="0" smtClean="0">
                <a:latin typeface="Comic Sans MS" pitchFamily="66" charset="0"/>
              </a:rPr>
              <a:t> – </a:t>
            </a:r>
            <a:r>
              <a:rPr lang="ru-RU" sz="3200" b="1" i="1" dirty="0" err="1" smtClean="0">
                <a:latin typeface="Comic Sans MS" pitchFamily="66" charset="0"/>
              </a:rPr>
              <a:t>привезені</a:t>
            </a:r>
            <a:r>
              <a:rPr lang="ru-RU" sz="3200" dirty="0" smtClean="0">
                <a:latin typeface="Comic Sans MS" pitchFamily="66" charset="0"/>
              </a:rPr>
              <a:t> </a:t>
            </a:r>
            <a:r>
              <a:rPr lang="ru-RU" sz="3200" dirty="0" err="1" smtClean="0">
                <a:latin typeface="Comic Sans MS" pitchFamily="66" charset="0"/>
              </a:rPr>
              <a:t>подарунки</a:t>
            </a:r>
            <a:r>
              <a:rPr lang="ru-RU" sz="3200" dirty="0" smtClean="0">
                <a:latin typeface="Comic Sans MS" pitchFamily="66" charset="0"/>
              </a:rPr>
              <a:t/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b="1" dirty="0" smtClean="0">
                <a:latin typeface="Comic Sans MS" pitchFamily="66" charset="0"/>
              </a:rPr>
              <a:t>Г </a:t>
            </a:r>
            <a:r>
              <a:rPr lang="ru-RU" sz="3200" dirty="0" err="1" smtClean="0">
                <a:latin typeface="Comic Sans MS" pitchFamily="66" charset="0"/>
              </a:rPr>
              <a:t>будівельний</a:t>
            </a:r>
            <a:r>
              <a:rPr lang="ru-RU" sz="3200" dirty="0" smtClean="0">
                <a:latin typeface="Comic Sans MS" pitchFamily="66" charset="0"/>
              </a:rPr>
              <a:t> </a:t>
            </a:r>
            <a:r>
              <a:rPr lang="ru-RU" sz="3200" b="1" i="1" dirty="0" smtClean="0">
                <a:latin typeface="Comic Sans MS" pitchFamily="66" charset="0"/>
              </a:rPr>
              <a:t>кран</a:t>
            </a:r>
            <a:r>
              <a:rPr lang="ru-RU" sz="3200" dirty="0" smtClean="0">
                <a:latin typeface="Comic Sans MS" pitchFamily="66" charset="0"/>
              </a:rPr>
              <a:t> – </a:t>
            </a:r>
            <a:r>
              <a:rPr lang="ru-RU" sz="3200" dirty="0" err="1" smtClean="0">
                <a:latin typeface="Comic Sans MS" pitchFamily="66" charset="0"/>
              </a:rPr>
              <a:t>водопровідний</a:t>
            </a:r>
            <a:r>
              <a:rPr lang="ru-RU" sz="3200" dirty="0" smtClean="0">
                <a:latin typeface="Comic Sans MS" pitchFamily="66" charset="0"/>
              </a:rPr>
              <a:t> </a:t>
            </a:r>
            <a:r>
              <a:rPr lang="ru-RU" sz="3200" b="1" i="1" dirty="0" err="1" smtClean="0">
                <a:latin typeface="Comic Sans MS" pitchFamily="66" charset="0"/>
              </a:rPr>
              <a:t>кран</a:t>
            </a:r>
            <a:endParaRPr lang="uk-UA" sz="32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4608511"/>
          </a:xfrm>
        </p:spPr>
        <p:txBody>
          <a:bodyPr>
            <a:normAutofit/>
          </a:bodyPr>
          <a:lstStyle/>
          <a:p>
            <a:pPr algn="l"/>
            <a:r>
              <a:rPr lang="ru-RU" sz="3600" dirty="0" smtClean="0">
                <a:latin typeface="Comic Sans MS" pitchFamily="66" charset="0"/>
              </a:rPr>
              <a:t> 3. </a:t>
            </a:r>
            <a:r>
              <a:rPr lang="ru-RU" sz="3600" dirty="0" err="1" smtClean="0">
                <a:latin typeface="Comic Sans MS" pitchFamily="66" charset="0"/>
              </a:rPr>
              <a:t>Синонімом</a:t>
            </a:r>
            <a:r>
              <a:rPr lang="ru-RU" sz="3600" dirty="0" smtClean="0">
                <a:latin typeface="Comic Sans MS" pitchFamily="66" charset="0"/>
              </a:rPr>
              <a:t> до слова </a:t>
            </a:r>
            <a:r>
              <a:rPr lang="ru-RU" sz="3600" i="1" dirty="0" err="1" smtClean="0">
                <a:latin typeface="Comic Sans MS" pitchFamily="66" charset="0"/>
              </a:rPr>
              <a:t>головний</a:t>
            </a:r>
            <a:r>
              <a:rPr lang="ru-RU" sz="3600" dirty="0" smtClean="0">
                <a:latin typeface="Comic Sans MS" pitchFamily="66" charset="0"/>
              </a:rPr>
              <a:t> </a:t>
            </a:r>
            <a:r>
              <a:rPr lang="ru-RU" sz="3600" dirty="0" err="1" smtClean="0">
                <a:latin typeface="Comic Sans MS" pitchFamily="66" charset="0"/>
              </a:rPr>
              <a:t>є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dirty="0" smtClean="0">
                <a:latin typeface="Comic Sans MS" pitchFamily="66" charset="0"/>
              </a:rPr>
              <a:t>	</a:t>
            </a:r>
            <a:r>
              <a:rPr lang="ru-RU" sz="4200" b="1" dirty="0" smtClean="0">
                <a:latin typeface="Comic Sans MS" pitchFamily="66" charset="0"/>
              </a:rPr>
              <a:t>А </a:t>
            </a:r>
            <a:r>
              <a:rPr lang="ru-RU" sz="4200" dirty="0" err="1" smtClean="0">
                <a:latin typeface="Comic Sans MS" pitchFamily="66" charset="0"/>
              </a:rPr>
              <a:t>останній</a:t>
            </a:r>
            <a:r>
              <a:rPr lang="ru-RU" sz="4200" dirty="0" smtClean="0">
                <a:latin typeface="Comic Sans MS" pitchFamily="66" charset="0"/>
              </a:rPr>
              <a:t/>
            </a:r>
            <a:br>
              <a:rPr lang="ru-RU" sz="4200" dirty="0" smtClean="0">
                <a:latin typeface="Comic Sans MS" pitchFamily="66" charset="0"/>
              </a:rPr>
            </a:br>
            <a:r>
              <a:rPr lang="ru-RU" sz="4200" dirty="0" smtClean="0">
                <a:latin typeface="Comic Sans MS" pitchFamily="66" charset="0"/>
              </a:rPr>
              <a:t>		</a:t>
            </a:r>
            <a:r>
              <a:rPr lang="ru-RU" sz="4200" b="1" dirty="0" smtClean="0">
                <a:latin typeface="Comic Sans MS" pitchFamily="66" charset="0"/>
              </a:rPr>
              <a:t>Б </a:t>
            </a:r>
            <a:r>
              <a:rPr lang="ru-RU" sz="4200" dirty="0" err="1" smtClean="0">
                <a:latin typeface="Comic Sans MS" pitchFamily="66" charset="0"/>
              </a:rPr>
              <a:t>чільний</a:t>
            </a:r>
            <a:r>
              <a:rPr lang="ru-RU" sz="4200" dirty="0" smtClean="0">
                <a:latin typeface="Comic Sans MS" pitchFamily="66" charset="0"/>
              </a:rPr>
              <a:t/>
            </a:r>
            <a:br>
              <a:rPr lang="ru-RU" sz="4200" dirty="0" smtClean="0">
                <a:latin typeface="Comic Sans MS" pitchFamily="66" charset="0"/>
              </a:rPr>
            </a:br>
            <a:r>
              <a:rPr lang="ru-RU" sz="4200" dirty="0" smtClean="0">
                <a:latin typeface="Comic Sans MS" pitchFamily="66" charset="0"/>
              </a:rPr>
              <a:t>			</a:t>
            </a:r>
            <a:r>
              <a:rPr lang="ru-RU" sz="4200" b="1" dirty="0" smtClean="0">
                <a:latin typeface="Comic Sans MS" pitchFamily="66" charset="0"/>
              </a:rPr>
              <a:t>В </a:t>
            </a:r>
            <a:r>
              <a:rPr lang="ru-RU" sz="4200" dirty="0" err="1" smtClean="0">
                <a:latin typeface="Comic Sans MS" pitchFamily="66" charset="0"/>
              </a:rPr>
              <a:t>завзятий</a:t>
            </a:r>
            <a:r>
              <a:rPr lang="ru-RU" sz="4200" dirty="0" smtClean="0">
                <a:latin typeface="Comic Sans MS" pitchFamily="66" charset="0"/>
              </a:rPr>
              <a:t/>
            </a:r>
            <a:br>
              <a:rPr lang="ru-RU" sz="4200" dirty="0" smtClean="0">
                <a:latin typeface="Comic Sans MS" pitchFamily="66" charset="0"/>
              </a:rPr>
            </a:br>
            <a:r>
              <a:rPr lang="ru-RU" sz="4200" dirty="0" smtClean="0">
                <a:latin typeface="Comic Sans MS" pitchFamily="66" charset="0"/>
              </a:rPr>
              <a:t>				</a:t>
            </a:r>
            <a:r>
              <a:rPr lang="ru-RU" sz="4200" b="1" dirty="0" smtClean="0">
                <a:latin typeface="Comic Sans MS" pitchFamily="66" charset="0"/>
              </a:rPr>
              <a:t>Г </a:t>
            </a:r>
            <a:r>
              <a:rPr lang="ru-RU" sz="4200" dirty="0" err="1" smtClean="0">
                <a:latin typeface="Comic Sans MS" pitchFamily="66" charset="0"/>
              </a:rPr>
              <a:t>другорядний</a:t>
            </a:r>
            <a:endParaRPr lang="uk-UA" sz="42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91264" cy="4608511"/>
          </a:xfrm>
        </p:spPr>
        <p:txBody>
          <a:bodyPr anchor="t">
            <a:noAutofit/>
          </a:bodyPr>
          <a:lstStyle/>
          <a:p>
            <a:r>
              <a:rPr lang="uk-UA" sz="2600" dirty="0" smtClean="0">
                <a:latin typeface="Comic Sans MS" pitchFamily="66" charset="0"/>
              </a:rPr>
              <a:t>4. </a:t>
            </a:r>
            <a:r>
              <a:rPr lang="uk-UA" sz="2600" dirty="0" smtClean="0">
                <a:latin typeface="Comic Sans MS" pitchFamily="66" charset="0"/>
              </a:rPr>
              <a:t>Позначте речення, у якому виділене слово</a:t>
            </a:r>
            <a:br>
              <a:rPr lang="uk-UA" sz="2600" dirty="0" smtClean="0">
                <a:latin typeface="Comic Sans MS" pitchFamily="66" charset="0"/>
              </a:rPr>
            </a:br>
            <a:r>
              <a:rPr lang="uk-UA" sz="2600" dirty="0" smtClean="0">
                <a:latin typeface="Comic Sans MS" pitchFamily="66" charset="0"/>
              </a:rPr>
              <a:t>НЕ МОЖНА замінити варіантом у дужках:</a:t>
            </a:r>
            <a:br>
              <a:rPr lang="uk-UA" sz="2600" dirty="0" smtClean="0">
                <a:latin typeface="Comic Sans MS" pitchFamily="66" charset="0"/>
              </a:rPr>
            </a:br>
            <a:r>
              <a:rPr lang="uk-UA" sz="2600" b="1" dirty="0" smtClean="0">
                <a:latin typeface="Comic Sans MS" pitchFamily="66" charset="0"/>
              </a:rPr>
              <a:t>А </a:t>
            </a:r>
            <a:r>
              <a:rPr lang="uk-UA" sz="2600" dirty="0" smtClean="0">
                <a:latin typeface="Comic Sans MS" pitchFamily="66" charset="0"/>
              </a:rPr>
              <a:t>Архітектор </a:t>
            </a:r>
            <a:r>
              <a:rPr lang="uk-UA" sz="2600" i="1" dirty="0" smtClean="0">
                <a:latin typeface="Comic Sans MS" pitchFamily="66" charset="0"/>
              </a:rPr>
              <a:t>наголосив</a:t>
            </a:r>
            <a:r>
              <a:rPr lang="uk-UA" sz="2600" dirty="0" smtClean="0">
                <a:latin typeface="Comic Sans MS" pitchFamily="66" charset="0"/>
              </a:rPr>
              <a:t> (підкреслив),</a:t>
            </a:r>
            <a:br>
              <a:rPr lang="uk-UA" sz="2600" dirty="0" smtClean="0">
                <a:latin typeface="Comic Sans MS" pitchFamily="66" charset="0"/>
              </a:rPr>
            </a:br>
            <a:r>
              <a:rPr lang="uk-UA" sz="2600" dirty="0" smtClean="0">
                <a:latin typeface="Comic Sans MS" pitchFamily="66" charset="0"/>
              </a:rPr>
              <a:t>що проект слід виконати вчасно.</a:t>
            </a:r>
            <a:br>
              <a:rPr lang="uk-UA" sz="2600" dirty="0" smtClean="0">
                <a:latin typeface="Comic Sans MS" pitchFamily="66" charset="0"/>
              </a:rPr>
            </a:br>
            <a:r>
              <a:rPr lang="uk-UA" sz="2600" b="1" dirty="0" smtClean="0">
                <a:latin typeface="Comic Sans MS" pitchFamily="66" charset="0"/>
              </a:rPr>
              <a:t>Б </a:t>
            </a:r>
            <a:r>
              <a:rPr lang="uk-UA" sz="2600" dirty="0" smtClean="0">
                <a:latin typeface="Comic Sans MS" pitchFamily="66" charset="0"/>
              </a:rPr>
              <a:t>За мить вантажна машина </a:t>
            </a:r>
            <a:r>
              <a:rPr lang="uk-UA" sz="2600" i="1" dirty="0" smtClean="0">
                <a:latin typeface="Comic Sans MS" pitchFamily="66" charset="0"/>
              </a:rPr>
              <a:t>зникла</a:t>
            </a:r>
            <a:r>
              <a:rPr lang="uk-UA" sz="2600" dirty="0" smtClean="0">
                <a:latin typeface="Comic Sans MS" pitchFamily="66" charset="0"/>
              </a:rPr>
              <a:t> (щезла) з очей.</a:t>
            </a:r>
            <a:br>
              <a:rPr lang="uk-UA" sz="2600" dirty="0" smtClean="0">
                <a:latin typeface="Comic Sans MS" pitchFamily="66" charset="0"/>
              </a:rPr>
            </a:br>
            <a:r>
              <a:rPr lang="uk-UA" sz="2600" b="1" dirty="0" smtClean="0">
                <a:latin typeface="Comic Sans MS" pitchFamily="66" charset="0"/>
              </a:rPr>
              <a:t>В </a:t>
            </a:r>
            <a:r>
              <a:rPr lang="uk-UA" sz="2600" dirty="0" smtClean="0">
                <a:latin typeface="Comic Sans MS" pitchFamily="66" charset="0"/>
              </a:rPr>
              <a:t>Технічний персонал </a:t>
            </a:r>
            <a:r>
              <a:rPr lang="uk-UA" sz="2600" i="1" dirty="0" smtClean="0">
                <a:latin typeface="Comic Sans MS" pitchFamily="66" charset="0"/>
              </a:rPr>
              <a:t>змарнував</a:t>
            </a:r>
            <a:r>
              <a:rPr lang="uk-UA" sz="2600" dirty="0" smtClean="0">
                <a:latin typeface="Comic Sans MS" pitchFamily="66" charset="0"/>
              </a:rPr>
              <a:t> (згаяв)</a:t>
            </a:r>
            <a:br>
              <a:rPr lang="uk-UA" sz="2600" dirty="0" smtClean="0">
                <a:latin typeface="Comic Sans MS" pitchFamily="66" charset="0"/>
              </a:rPr>
            </a:br>
            <a:r>
              <a:rPr lang="uk-UA" sz="2600" dirty="0" smtClean="0">
                <a:latin typeface="Comic Sans MS" pitchFamily="66" charset="0"/>
              </a:rPr>
              <a:t>багато часу на підготовчі роботи.</a:t>
            </a:r>
            <a:br>
              <a:rPr lang="uk-UA" sz="2600" dirty="0" smtClean="0">
                <a:latin typeface="Comic Sans MS" pitchFamily="66" charset="0"/>
              </a:rPr>
            </a:br>
            <a:r>
              <a:rPr lang="uk-UA" sz="2600" b="1" dirty="0" smtClean="0">
                <a:latin typeface="Comic Sans MS" pitchFamily="66" charset="0"/>
              </a:rPr>
              <a:t>Г </a:t>
            </a:r>
            <a:r>
              <a:rPr lang="uk-UA" sz="2600" dirty="0" smtClean="0">
                <a:latin typeface="Comic Sans MS" pitchFamily="66" charset="0"/>
              </a:rPr>
              <a:t>У нашій родині панують теплі, дружні </a:t>
            </a:r>
            <a:r>
              <a:rPr lang="uk-UA" sz="2600" i="1" dirty="0" smtClean="0">
                <a:latin typeface="Comic Sans MS" pitchFamily="66" charset="0"/>
              </a:rPr>
              <a:t>стосунки</a:t>
            </a:r>
            <a:r>
              <a:rPr lang="uk-UA" sz="2600" dirty="0" smtClean="0">
                <a:latin typeface="Comic Sans MS" pitchFamily="66" charset="0"/>
              </a:rPr>
              <a:t> (взаємини).</a:t>
            </a:r>
            <a:br>
              <a:rPr lang="uk-UA" sz="2600" dirty="0" smtClean="0">
                <a:latin typeface="Comic Sans MS" pitchFamily="66" charset="0"/>
              </a:rPr>
            </a:br>
            <a:r>
              <a:rPr lang="uk-UA" sz="2600" dirty="0" smtClean="0">
                <a:latin typeface="Comic Sans MS" pitchFamily="66" charset="0"/>
              </a:rPr>
              <a:t>           </a:t>
            </a:r>
            <a:r>
              <a:rPr lang="uk-UA" sz="2600" b="1" dirty="0" smtClean="0">
                <a:latin typeface="Comic Sans MS" pitchFamily="66" charset="0"/>
              </a:rPr>
              <a:t>Д </a:t>
            </a:r>
            <a:r>
              <a:rPr lang="uk-UA" sz="2600" dirty="0" smtClean="0">
                <a:latin typeface="Comic Sans MS" pitchFamily="66" charset="0"/>
              </a:rPr>
              <a:t>Щоб </a:t>
            </a:r>
            <a:r>
              <a:rPr lang="uk-UA" sz="2600" i="1" dirty="0" smtClean="0">
                <a:latin typeface="Comic Sans MS" pitchFamily="66" charset="0"/>
              </a:rPr>
              <a:t>здобути</a:t>
            </a:r>
            <a:r>
              <a:rPr lang="uk-UA" sz="2600" dirty="0" smtClean="0">
                <a:latin typeface="Comic Sans MS" pitchFamily="66" charset="0"/>
              </a:rPr>
              <a:t> (отримати) вищу освіту, </a:t>
            </a:r>
            <a:br>
              <a:rPr lang="uk-UA" sz="2600" dirty="0" smtClean="0">
                <a:latin typeface="Comic Sans MS" pitchFamily="66" charset="0"/>
              </a:rPr>
            </a:br>
            <a:r>
              <a:rPr lang="uk-UA" sz="2600" dirty="0" smtClean="0">
                <a:latin typeface="Comic Sans MS" pitchFamily="66" charset="0"/>
              </a:rPr>
              <a:t>                  потрібно наполегливо працювати.</a:t>
            </a:r>
            <a:endParaRPr lang="ru-RU" sz="26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Перемогу здобувают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Одержувати, отримувати, здобуват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Діставати, набуват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969"/>
            <a:ext cx="9144000" cy="51494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7494"/>
            <a:ext cx="8424936" cy="4608511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Comic Sans MS" pitchFamily="66" charset="0"/>
              </a:rPr>
              <a:t>5</a:t>
            </a:r>
            <a:r>
              <a:rPr lang="ru-RU" sz="2800" dirty="0" smtClean="0">
                <a:latin typeface="Comic Sans MS" pitchFamily="66" charset="0"/>
              </a:rPr>
              <a:t>. </a:t>
            </a:r>
            <a:r>
              <a:rPr lang="ru-RU" sz="2800" dirty="0" smtClean="0">
                <a:latin typeface="Comic Sans MS" pitchFamily="66" charset="0"/>
              </a:rPr>
              <a:t>НЕ МОЖНА </a:t>
            </a:r>
            <a:r>
              <a:rPr lang="ru-RU" sz="2800" dirty="0" err="1" smtClean="0">
                <a:latin typeface="Comic Sans MS" pitchFamily="66" charset="0"/>
              </a:rPr>
              <a:t>замінити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 smtClean="0">
                <a:latin typeface="Comic Sans MS" pitchFamily="66" charset="0"/>
              </a:rPr>
              <a:t>поданим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 smtClean="0">
                <a:latin typeface="Comic Sans MS" pitchFamily="66" charset="0"/>
              </a:rPr>
              <a:t>варіантом</a:t>
            </a:r>
            <a:r>
              <a:rPr lang="ru-RU" sz="2800" dirty="0" smtClean="0">
                <a:latin typeface="Comic Sans MS" pitchFamily="66" charset="0"/>
              </a:rPr>
              <a:t/>
            </a:r>
            <a:br>
              <a:rPr lang="ru-RU" sz="2800" dirty="0" smtClean="0">
                <a:latin typeface="Comic Sans MS" pitchFamily="66" charset="0"/>
              </a:rPr>
            </a:br>
            <a:r>
              <a:rPr lang="ru-RU" sz="2800" dirty="0" smtClean="0">
                <a:latin typeface="Comic Sans MS" pitchFamily="66" charset="0"/>
              </a:rPr>
              <a:t>у дужках </a:t>
            </a:r>
            <a:r>
              <a:rPr lang="ru-RU" sz="2800" dirty="0" err="1" smtClean="0">
                <a:latin typeface="Comic Sans MS" pitchFamily="66" charset="0"/>
              </a:rPr>
              <a:t>виділене</a:t>
            </a:r>
            <a:r>
              <a:rPr lang="ru-RU" sz="2800" dirty="0" smtClean="0">
                <a:latin typeface="Comic Sans MS" pitchFamily="66" charset="0"/>
              </a:rPr>
              <a:t> слово в </a:t>
            </a:r>
            <a:r>
              <a:rPr lang="ru-RU" sz="2800" dirty="0" err="1" smtClean="0">
                <a:latin typeface="Comic Sans MS" pitchFamily="66" charset="0"/>
              </a:rPr>
              <a:t>реченні</a:t>
            </a:r>
            <a:r>
              <a:rPr lang="ru-RU" sz="2800" dirty="0" smtClean="0">
                <a:latin typeface="Comic Sans MS" pitchFamily="66" charset="0"/>
              </a:rPr>
              <a:t/>
            </a:r>
            <a:br>
              <a:rPr lang="ru-RU" sz="2800" dirty="0" smtClean="0">
                <a:latin typeface="Comic Sans MS" pitchFamily="66" charset="0"/>
              </a:rPr>
            </a:br>
            <a:r>
              <a:rPr lang="ru-RU" sz="2800" b="1" dirty="0" smtClean="0">
                <a:latin typeface="Comic Sans MS" pitchFamily="66" charset="0"/>
              </a:rPr>
              <a:t>А </a:t>
            </a:r>
            <a:r>
              <a:rPr lang="ru-RU" sz="2800" i="1" dirty="0" err="1" smtClean="0">
                <a:latin typeface="Comic Sans MS" pitchFamily="66" charset="0"/>
              </a:rPr>
              <a:t>Подекуди</a:t>
            </a:r>
            <a:r>
              <a:rPr lang="ru-RU" sz="2800" i="1" dirty="0" smtClean="0">
                <a:latin typeface="Comic Sans MS" pitchFamily="66" charset="0"/>
              </a:rPr>
              <a:t> </a:t>
            </a:r>
            <a:r>
              <a:rPr lang="ru-RU" sz="2800" dirty="0" smtClean="0">
                <a:latin typeface="Comic Sans MS" pitchFamily="66" charset="0"/>
              </a:rPr>
              <a:t>(</a:t>
            </a:r>
            <a:r>
              <a:rPr lang="ru-RU" sz="2800" dirty="0" err="1" smtClean="0">
                <a:latin typeface="Comic Sans MS" pitchFamily="66" charset="0"/>
              </a:rPr>
              <a:t>місцями</a:t>
            </a:r>
            <a:r>
              <a:rPr lang="ru-RU" sz="2800" dirty="0" smtClean="0">
                <a:latin typeface="Comic Sans MS" pitchFamily="66" charset="0"/>
              </a:rPr>
              <a:t>) </a:t>
            </a:r>
            <a:r>
              <a:rPr lang="ru-RU" sz="2800" dirty="0" err="1" smtClean="0">
                <a:latin typeface="Comic Sans MS" pitchFamily="66" charset="0"/>
              </a:rPr>
              <a:t>пройшов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 smtClean="0">
                <a:latin typeface="Comic Sans MS" pitchFamily="66" charset="0"/>
              </a:rPr>
              <a:t>сліпий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 smtClean="0">
                <a:latin typeface="Comic Sans MS" pitchFamily="66" charset="0"/>
              </a:rPr>
              <a:t>дощик</a:t>
            </a:r>
            <a:r>
              <a:rPr lang="ru-RU" sz="2800" dirty="0" smtClean="0">
                <a:latin typeface="Comic Sans MS" pitchFamily="66" charset="0"/>
              </a:rPr>
              <a:t>.</a:t>
            </a:r>
            <a:r>
              <a:rPr lang="uk-UA" sz="2800" dirty="0" smtClean="0">
                <a:latin typeface="Comic Sans MS" pitchFamily="66" charset="0"/>
              </a:rPr>
              <a:t/>
            </a:r>
            <a:br>
              <a:rPr lang="uk-UA" sz="2800" dirty="0" smtClean="0">
                <a:latin typeface="Comic Sans MS" pitchFamily="66" charset="0"/>
              </a:rPr>
            </a:br>
            <a:r>
              <a:rPr lang="ru-RU" sz="2800" b="1" dirty="0" smtClean="0">
                <a:latin typeface="Comic Sans MS" pitchFamily="66" charset="0"/>
              </a:rPr>
              <a:t>Б </a:t>
            </a:r>
            <a:r>
              <a:rPr lang="ru-RU" sz="2800" dirty="0" smtClean="0">
                <a:latin typeface="Comic Sans MS" pitchFamily="66" charset="0"/>
              </a:rPr>
              <a:t>За </a:t>
            </a:r>
            <a:r>
              <a:rPr lang="ru-RU" sz="2800" dirty="0" err="1" smtClean="0">
                <a:latin typeface="Comic Sans MS" pitchFamily="66" charset="0"/>
              </a:rPr>
              <a:t>високими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 smtClean="0">
                <a:latin typeface="Comic Sans MS" pitchFamily="66" charset="0"/>
              </a:rPr>
              <a:t>осокорами</a:t>
            </a:r>
            <a:r>
              <a:rPr lang="ru-RU" sz="2800" dirty="0" smtClean="0">
                <a:latin typeface="Comic Sans MS" pitchFamily="66" charset="0"/>
              </a:rPr>
              <a:t> почало </a:t>
            </a:r>
            <a:r>
              <a:rPr lang="ru-RU" sz="2800" i="1" dirty="0" err="1" smtClean="0">
                <a:latin typeface="Comic Sans MS" pitchFamily="66" charset="0"/>
              </a:rPr>
              <a:t>світліти</a:t>
            </a:r>
            <a:r>
              <a:rPr lang="ru-RU" sz="2800" i="1" dirty="0" smtClean="0">
                <a:latin typeface="Comic Sans MS" pitchFamily="66" charset="0"/>
              </a:rPr>
              <a:t> (</a:t>
            </a:r>
            <a:r>
              <a:rPr lang="ru-RU" sz="2800" i="1" dirty="0" err="1" smtClean="0">
                <a:latin typeface="Comic Sans MS" pitchFamily="66" charset="0"/>
              </a:rPr>
              <a:t>світлішати</a:t>
            </a:r>
            <a:r>
              <a:rPr lang="ru-RU" sz="2800" i="1" dirty="0" smtClean="0">
                <a:latin typeface="Comic Sans MS" pitchFamily="66" charset="0"/>
              </a:rPr>
              <a:t>) </a:t>
            </a:r>
            <a:r>
              <a:rPr lang="ru-RU" sz="2800" dirty="0" smtClean="0">
                <a:latin typeface="Comic Sans MS" pitchFamily="66" charset="0"/>
              </a:rPr>
              <a:t>небо.</a:t>
            </a:r>
            <a:br>
              <a:rPr lang="ru-RU" sz="2800" dirty="0" smtClean="0">
                <a:latin typeface="Comic Sans MS" pitchFamily="66" charset="0"/>
              </a:rPr>
            </a:br>
            <a:r>
              <a:rPr lang="ru-RU" sz="2800" b="1" dirty="0" smtClean="0">
                <a:latin typeface="Comic Sans MS" pitchFamily="66" charset="0"/>
              </a:rPr>
              <a:t>В </a:t>
            </a:r>
            <a:r>
              <a:rPr lang="ru-RU" sz="2800" i="1" dirty="0" err="1" smtClean="0">
                <a:latin typeface="Comic Sans MS" pitchFamily="66" charset="0"/>
              </a:rPr>
              <a:t>М’який</a:t>
            </a:r>
            <a:r>
              <a:rPr lang="ru-RU" sz="2800" i="1" dirty="0" smtClean="0">
                <a:latin typeface="Comic Sans MS" pitchFamily="66" charset="0"/>
              </a:rPr>
              <a:t> (</a:t>
            </a:r>
            <a:r>
              <a:rPr lang="ru-RU" sz="2800" i="1" dirty="0" err="1" smtClean="0">
                <a:latin typeface="Comic Sans MS" pitchFamily="66" charset="0"/>
              </a:rPr>
              <a:t>незлостивий</a:t>
            </a:r>
            <a:r>
              <a:rPr lang="ru-RU" sz="2800" i="1" dirty="0" smtClean="0">
                <a:latin typeface="Comic Sans MS" pitchFamily="66" charset="0"/>
              </a:rPr>
              <a:t>) </a:t>
            </a:r>
            <a:r>
              <a:rPr lang="ru-RU" sz="2800" dirty="0" err="1" smtClean="0">
                <a:latin typeface="Comic Sans MS" pitchFamily="66" charset="0"/>
              </a:rPr>
              <a:t>докір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 smtClean="0">
                <a:latin typeface="Comic Sans MS" pitchFamily="66" charset="0"/>
              </a:rPr>
              <a:t>корисніший</a:t>
            </a:r>
            <a:r>
              <a:rPr lang="ru-RU" sz="2800" dirty="0" smtClean="0">
                <a:latin typeface="Comic Sans MS" pitchFamily="66" charset="0"/>
              </a:rPr>
              <a:t> за </a:t>
            </a:r>
            <a:r>
              <a:rPr lang="ru-RU" sz="2800" dirty="0" err="1" smtClean="0">
                <a:latin typeface="Comic Sans MS" pitchFamily="66" charset="0"/>
              </a:rPr>
              <a:t>нещиру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 smtClean="0">
                <a:latin typeface="Comic Sans MS" pitchFamily="66" charset="0"/>
              </a:rPr>
              <a:t>подяку</a:t>
            </a:r>
            <a:r>
              <a:rPr lang="ru-RU" sz="2800" dirty="0" smtClean="0">
                <a:latin typeface="Comic Sans MS" pitchFamily="66" charset="0"/>
              </a:rPr>
              <a:t>.</a:t>
            </a:r>
            <a:br>
              <a:rPr lang="ru-RU" sz="2800" dirty="0" smtClean="0">
                <a:latin typeface="Comic Sans MS" pitchFamily="66" charset="0"/>
              </a:rPr>
            </a:br>
            <a:r>
              <a:rPr lang="ru-RU" sz="2800" b="1" dirty="0" smtClean="0">
                <a:latin typeface="Comic Sans MS" pitchFamily="66" charset="0"/>
              </a:rPr>
              <a:t>Г </a:t>
            </a:r>
            <a:r>
              <a:rPr lang="ru-RU" sz="2800" dirty="0" smtClean="0">
                <a:latin typeface="Comic Sans MS" pitchFamily="66" charset="0"/>
              </a:rPr>
              <a:t>Ми не </a:t>
            </a:r>
            <a:r>
              <a:rPr lang="ru-RU" sz="2800" dirty="0" err="1" smtClean="0">
                <a:latin typeface="Comic Sans MS" pitchFamily="66" charset="0"/>
              </a:rPr>
              <a:t>хотіли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 smtClean="0">
                <a:latin typeface="Comic Sans MS" pitchFamily="66" charset="0"/>
              </a:rPr>
              <a:t>брати</a:t>
            </a:r>
            <a:r>
              <a:rPr lang="ru-RU" sz="2800" dirty="0" smtClean="0">
                <a:latin typeface="Comic Sans MS" pitchFamily="66" charset="0"/>
              </a:rPr>
              <a:t> участь у   </a:t>
            </a:r>
            <a:br>
              <a:rPr lang="ru-RU" sz="2800" dirty="0" smtClean="0">
                <a:latin typeface="Comic Sans MS" pitchFamily="66" charset="0"/>
              </a:rPr>
            </a:br>
            <a:r>
              <a:rPr lang="ru-RU" sz="2800" dirty="0" smtClean="0">
                <a:latin typeface="Comic Sans MS" pitchFamily="66" charset="0"/>
              </a:rPr>
              <a:t>     </a:t>
            </a:r>
            <a:r>
              <a:rPr lang="ru-RU" sz="2800" dirty="0" err="1" smtClean="0">
                <a:latin typeface="Comic Sans MS" pitchFamily="66" charset="0"/>
              </a:rPr>
              <a:t>цих</a:t>
            </a:r>
            <a:r>
              <a:rPr lang="ru-RU" sz="2800" dirty="0" smtClean="0">
                <a:latin typeface="Comic Sans MS" pitchFamily="66" charset="0"/>
              </a:rPr>
              <a:t> </a:t>
            </a:r>
            <a:r>
              <a:rPr lang="ru-RU" sz="2800" i="1" dirty="0" err="1" smtClean="0">
                <a:latin typeface="Comic Sans MS" pitchFamily="66" charset="0"/>
              </a:rPr>
              <a:t>темних</a:t>
            </a:r>
            <a:r>
              <a:rPr lang="ru-RU" sz="2800" i="1" dirty="0" smtClean="0">
                <a:latin typeface="Comic Sans MS" pitchFamily="66" charset="0"/>
              </a:rPr>
              <a:t> (</a:t>
            </a:r>
            <a:r>
              <a:rPr lang="ru-RU" sz="2800" i="1" dirty="0" err="1" smtClean="0">
                <a:latin typeface="Comic Sans MS" pitchFamily="66" charset="0"/>
              </a:rPr>
              <a:t>підозрілих</a:t>
            </a:r>
            <a:r>
              <a:rPr lang="ru-RU" sz="2800" i="1" dirty="0" smtClean="0">
                <a:latin typeface="Comic Sans MS" pitchFamily="66" charset="0"/>
              </a:rPr>
              <a:t>)</a:t>
            </a:r>
            <a:r>
              <a:rPr lang="ru-RU" sz="2800" dirty="0" smtClean="0">
                <a:latin typeface="Comic Sans MS" pitchFamily="66" charset="0"/>
              </a:rPr>
              <a:t> справах.</a:t>
            </a:r>
            <a:br>
              <a:rPr lang="ru-RU" sz="2800" dirty="0" smtClean="0">
                <a:latin typeface="Comic Sans MS" pitchFamily="66" charset="0"/>
              </a:rPr>
            </a:br>
            <a:r>
              <a:rPr lang="ru-RU" sz="2800" dirty="0" smtClean="0">
                <a:latin typeface="Comic Sans MS" pitchFamily="66" charset="0"/>
              </a:rPr>
              <a:t>               </a:t>
            </a:r>
            <a:r>
              <a:rPr lang="ru-RU" sz="2800" b="1" dirty="0" smtClean="0">
                <a:latin typeface="Comic Sans MS" pitchFamily="66" charset="0"/>
              </a:rPr>
              <a:t>Д </a:t>
            </a:r>
            <a:r>
              <a:rPr lang="ru-RU" sz="2800" dirty="0" smtClean="0">
                <a:latin typeface="Comic Sans MS" pitchFamily="66" charset="0"/>
              </a:rPr>
              <a:t>Молоко </a:t>
            </a:r>
            <a:r>
              <a:rPr lang="ru-RU" sz="2800" dirty="0" err="1" smtClean="0">
                <a:latin typeface="Comic Sans MS" pitchFamily="66" charset="0"/>
              </a:rPr>
              <a:t>дуже</a:t>
            </a:r>
            <a:r>
              <a:rPr lang="ru-RU" sz="2800" dirty="0" smtClean="0">
                <a:latin typeface="Comic Sans MS" pitchFamily="66" charset="0"/>
              </a:rPr>
              <a:t> </a:t>
            </a:r>
            <a:r>
              <a:rPr lang="ru-RU" sz="2800" i="1" dirty="0" err="1" smtClean="0">
                <a:latin typeface="Comic Sans MS" pitchFamily="66" charset="0"/>
              </a:rPr>
              <a:t>корисне</a:t>
            </a:r>
            <a:r>
              <a:rPr lang="ru-RU" sz="2800" i="1" dirty="0" smtClean="0">
                <a:latin typeface="Comic Sans MS" pitchFamily="66" charset="0"/>
              </a:rPr>
              <a:t> (</a:t>
            </a:r>
            <a:r>
              <a:rPr lang="ru-RU" sz="2800" i="1" dirty="0" err="1" smtClean="0">
                <a:latin typeface="Comic Sans MS" pitchFamily="66" charset="0"/>
              </a:rPr>
              <a:t>корисливе</a:t>
            </a:r>
            <a:r>
              <a:rPr lang="ru-RU" sz="2800" i="1" dirty="0" smtClean="0">
                <a:latin typeface="Comic Sans MS" pitchFamily="66" charset="0"/>
              </a:rPr>
              <a:t>) </a:t>
            </a:r>
            <a:r>
              <a:rPr lang="ru-RU" sz="2800" dirty="0" smtClean="0">
                <a:latin typeface="Comic Sans MS" pitchFamily="66" charset="0"/>
              </a:rPr>
              <a:t>для молодого </a:t>
            </a:r>
            <a:r>
              <a:rPr lang="ru-RU" sz="2800" dirty="0" err="1" smtClean="0">
                <a:latin typeface="Comic Sans MS" pitchFamily="66" charset="0"/>
              </a:rPr>
              <a:t>організму</a:t>
            </a:r>
            <a:r>
              <a:rPr lang="ru-RU" sz="2800" dirty="0" smtClean="0">
                <a:latin typeface="Comic Sans MS" pitchFamily="66" charset="0"/>
              </a:rPr>
              <a:t>.</a:t>
            </a:r>
            <a:endParaRPr lang="uk-UA" sz="2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4608511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Comic Sans MS" pitchFamily="66" charset="0"/>
              </a:rPr>
              <a:t>6. </a:t>
            </a:r>
            <a:r>
              <a:rPr lang="uk-UA" sz="2800" dirty="0" smtClean="0">
                <a:latin typeface="Comic Sans MS" pitchFamily="66" charset="0"/>
              </a:rPr>
              <a:t>З поданих у дужках синонімів кожен з варіантів можливий у реченні</a:t>
            </a:r>
            <a:br>
              <a:rPr lang="uk-UA" sz="2800" dirty="0" smtClean="0">
                <a:latin typeface="Comic Sans MS" pitchFamily="66" charset="0"/>
              </a:rPr>
            </a:br>
            <a:r>
              <a:rPr lang="uk-UA" sz="2800" b="1" dirty="0" smtClean="0">
                <a:latin typeface="Comic Sans MS" pitchFamily="66" charset="0"/>
              </a:rPr>
              <a:t>А </a:t>
            </a:r>
            <a:r>
              <a:rPr lang="uk-UA" sz="2800" dirty="0" smtClean="0">
                <a:latin typeface="Comic Sans MS" pitchFamily="66" charset="0"/>
              </a:rPr>
              <a:t>(Ретельні, проникливі) дослідження археологів підтверджують слова Геродота.</a:t>
            </a:r>
            <a:br>
              <a:rPr lang="uk-UA" sz="2800" dirty="0" smtClean="0">
                <a:latin typeface="Comic Sans MS" pitchFamily="66" charset="0"/>
              </a:rPr>
            </a:br>
            <a:r>
              <a:rPr lang="uk-UA" sz="2800" b="1" dirty="0" smtClean="0">
                <a:latin typeface="Comic Sans MS" pitchFamily="66" charset="0"/>
              </a:rPr>
              <a:t>Б </a:t>
            </a:r>
            <a:r>
              <a:rPr lang="uk-UA" sz="2800" dirty="0" smtClean="0">
                <a:latin typeface="Comic Sans MS" pitchFamily="66" charset="0"/>
              </a:rPr>
              <a:t>Червоні жоржини (сильніше, потужніше) мерехтять росами.</a:t>
            </a:r>
            <a:br>
              <a:rPr lang="uk-UA" sz="2800" dirty="0" smtClean="0">
                <a:latin typeface="Comic Sans MS" pitchFamily="66" charset="0"/>
              </a:rPr>
            </a:br>
            <a:r>
              <a:rPr lang="uk-UA" sz="2800" b="1" dirty="0" smtClean="0">
                <a:latin typeface="Comic Sans MS" pitchFamily="66" charset="0"/>
              </a:rPr>
              <a:t>В </a:t>
            </a:r>
            <a:r>
              <a:rPr lang="uk-UA" sz="2800" dirty="0" smtClean="0">
                <a:latin typeface="Comic Sans MS" pitchFamily="66" charset="0"/>
              </a:rPr>
              <a:t>Старі дуби (оточували, облягали) галявину.</a:t>
            </a:r>
            <a:br>
              <a:rPr lang="uk-UA" sz="2800" dirty="0" smtClean="0">
                <a:latin typeface="Comic Sans MS" pitchFamily="66" charset="0"/>
              </a:rPr>
            </a:br>
            <a:r>
              <a:rPr lang="uk-UA" sz="2800" dirty="0" smtClean="0">
                <a:latin typeface="Comic Sans MS" pitchFamily="66" charset="0"/>
              </a:rPr>
              <a:t>       </a:t>
            </a:r>
            <a:r>
              <a:rPr lang="uk-UA" sz="2800" b="1" dirty="0" smtClean="0">
                <a:latin typeface="Comic Sans MS" pitchFamily="66" charset="0"/>
              </a:rPr>
              <a:t>Г </a:t>
            </a:r>
            <a:r>
              <a:rPr lang="uk-UA" sz="2800" dirty="0" smtClean="0">
                <a:latin typeface="Comic Sans MS" pitchFamily="66" charset="0"/>
              </a:rPr>
              <a:t>Представники різних поколінь не </a:t>
            </a:r>
            <a:br>
              <a:rPr lang="uk-UA" sz="2800" dirty="0" smtClean="0">
                <a:latin typeface="Comic Sans MS" pitchFamily="66" charset="0"/>
              </a:rPr>
            </a:br>
            <a:r>
              <a:rPr lang="uk-UA" sz="2800" dirty="0" smtClean="0">
                <a:latin typeface="Comic Sans MS" pitchFamily="66" charset="0"/>
              </a:rPr>
              <a:t>         завжди (здатні, здібні) порозумітися.</a:t>
            </a:r>
            <a:br>
              <a:rPr lang="uk-UA" sz="2800" dirty="0" smtClean="0">
                <a:latin typeface="Comic Sans MS" pitchFamily="66" charset="0"/>
              </a:rPr>
            </a:br>
            <a:r>
              <a:rPr lang="uk-UA" sz="2800" dirty="0" smtClean="0">
                <a:latin typeface="Comic Sans MS" pitchFamily="66" charset="0"/>
              </a:rPr>
              <a:t>           </a:t>
            </a:r>
            <a:r>
              <a:rPr lang="uk-UA" sz="2800" b="1" dirty="0" smtClean="0">
                <a:latin typeface="Comic Sans MS" pitchFamily="66" charset="0"/>
              </a:rPr>
              <a:t>Д </a:t>
            </a:r>
            <a:r>
              <a:rPr lang="uk-UA" sz="2800" dirty="0" smtClean="0">
                <a:latin typeface="Comic Sans MS" pitchFamily="66" charset="0"/>
              </a:rPr>
              <a:t>Ми стояли, зачаровані (дивною,     </a:t>
            </a:r>
            <a:br>
              <a:rPr lang="uk-UA" sz="2800" dirty="0" smtClean="0">
                <a:latin typeface="Comic Sans MS" pitchFamily="66" charset="0"/>
              </a:rPr>
            </a:br>
            <a:r>
              <a:rPr lang="uk-UA" sz="2800" dirty="0" smtClean="0">
                <a:latin typeface="Comic Sans MS" pitchFamily="66" charset="0"/>
              </a:rPr>
              <a:t>             прекрасною) музикою весняних лугів.</a:t>
            </a:r>
            <a:endParaRPr lang="uk-UA" sz="2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4608511"/>
          </a:xfrm>
        </p:spPr>
        <p:txBody>
          <a:bodyPr>
            <a:normAutofit/>
          </a:bodyPr>
          <a:lstStyle/>
          <a:p>
            <a:r>
              <a:rPr lang="ru-RU" sz="4800" dirty="0" smtClean="0">
                <a:latin typeface="Comic Sans MS" pitchFamily="66" charset="0"/>
              </a:rPr>
              <a:t>7. </a:t>
            </a:r>
            <a:r>
              <a:rPr lang="ru-RU" sz="4800" dirty="0" err="1" smtClean="0">
                <a:latin typeface="Comic Sans MS" pitchFamily="66" charset="0"/>
              </a:rPr>
              <a:t>Синонімом</a:t>
            </a:r>
            <a:r>
              <a:rPr lang="ru-RU" sz="4800" dirty="0" smtClean="0">
                <a:latin typeface="Comic Sans MS" pitchFamily="66" charset="0"/>
              </a:rPr>
              <a:t> до слова </a:t>
            </a:r>
            <a:r>
              <a:rPr lang="ru-RU" sz="4800" b="1" i="1" dirty="0" err="1" smtClean="0">
                <a:latin typeface="Comic Sans MS" pitchFamily="66" charset="0"/>
              </a:rPr>
              <a:t>збагнути</a:t>
            </a:r>
            <a:r>
              <a:rPr lang="ru-RU" sz="4800" dirty="0" smtClean="0">
                <a:latin typeface="Comic Sans MS" pitchFamily="66" charset="0"/>
              </a:rPr>
              <a:t> </a:t>
            </a:r>
            <a:r>
              <a:rPr lang="ru-RU" sz="4800" dirty="0" err="1" smtClean="0">
                <a:latin typeface="Comic Sans MS" pitchFamily="66" charset="0"/>
              </a:rPr>
              <a:t>є</a:t>
            </a:r>
            <a:r>
              <a:rPr lang="ru-RU" sz="4800" dirty="0" smtClean="0">
                <a:latin typeface="Comic Sans MS" pitchFamily="66" charset="0"/>
              </a:rPr>
              <a:t/>
            </a:r>
            <a:br>
              <a:rPr lang="ru-RU" sz="4800" dirty="0" smtClean="0">
                <a:latin typeface="Comic Sans MS" pitchFamily="66" charset="0"/>
              </a:rPr>
            </a:br>
            <a:r>
              <a:rPr lang="ru-RU" sz="4800" b="1" dirty="0" smtClean="0">
                <a:latin typeface="Comic Sans MS" pitchFamily="66" charset="0"/>
              </a:rPr>
              <a:t>А </a:t>
            </a:r>
            <a:r>
              <a:rPr lang="ru-RU" sz="4800" dirty="0" err="1" smtClean="0">
                <a:latin typeface="Comic Sans MS" pitchFamily="66" charset="0"/>
              </a:rPr>
              <a:t>зібгати</a:t>
            </a:r>
            <a:r>
              <a:rPr lang="ru-RU" sz="4800" dirty="0" smtClean="0">
                <a:latin typeface="Comic Sans MS" pitchFamily="66" charset="0"/>
              </a:rPr>
              <a:t/>
            </a:r>
            <a:br>
              <a:rPr lang="ru-RU" sz="4800" dirty="0" smtClean="0">
                <a:latin typeface="Comic Sans MS" pitchFamily="66" charset="0"/>
              </a:rPr>
            </a:br>
            <a:r>
              <a:rPr lang="ru-RU" sz="4800" b="1" dirty="0" smtClean="0">
                <a:latin typeface="Comic Sans MS" pitchFamily="66" charset="0"/>
              </a:rPr>
              <a:t>Б </a:t>
            </a:r>
            <a:r>
              <a:rPr lang="ru-RU" sz="4800" dirty="0" err="1" smtClean="0">
                <a:latin typeface="Comic Sans MS" pitchFamily="66" charset="0"/>
              </a:rPr>
              <a:t>розбагатіти</a:t>
            </a:r>
            <a:r>
              <a:rPr lang="ru-RU" sz="4800" dirty="0" smtClean="0">
                <a:latin typeface="Comic Sans MS" pitchFamily="66" charset="0"/>
              </a:rPr>
              <a:t/>
            </a:r>
            <a:br>
              <a:rPr lang="ru-RU" sz="4800" dirty="0" smtClean="0">
                <a:latin typeface="Comic Sans MS" pitchFamily="66" charset="0"/>
              </a:rPr>
            </a:br>
            <a:r>
              <a:rPr lang="ru-RU" sz="4800" b="1" dirty="0" smtClean="0">
                <a:latin typeface="Comic Sans MS" pitchFamily="66" charset="0"/>
              </a:rPr>
              <a:t>В </a:t>
            </a:r>
            <a:r>
              <a:rPr lang="ru-RU" sz="4800" dirty="0" err="1" smtClean="0">
                <a:latin typeface="Comic Sans MS" pitchFamily="66" charset="0"/>
              </a:rPr>
              <a:t>зрозуміти</a:t>
            </a:r>
            <a:r>
              <a:rPr lang="ru-RU" sz="4800" dirty="0" smtClean="0">
                <a:latin typeface="Comic Sans MS" pitchFamily="66" charset="0"/>
              </a:rPr>
              <a:t/>
            </a:r>
            <a:br>
              <a:rPr lang="ru-RU" sz="4800" dirty="0" smtClean="0">
                <a:latin typeface="Comic Sans MS" pitchFamily="66" charset="0"/>
              </a:rPr>
            </a:br>
            <a:r>
              <a:rPr lang="ru-RU" sz="4800" b="1" dirty="0" smtClean="0">
                <a:latin typeface="Comic Sans MS" pitchFamily="66" charset="0"/>
              </a:rPr>
              <a:t>Г </a:t>
            </a:r>
            <a:r>
              <a:rPr lang="ru-RU" sz="4800" dirty="0" err="1" smtClean="0">
                <a:latin typeface="Comic Sans MS" pitchFamily="66" charset="0"/>
              </a:rPr>
              <a:t>розгубитися</a:t>
            </a:r>
            <a:endParaRPr lang="uk-UA" sz="4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4608511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Comic Sans MS" pitchFamily="66" charset="0"/>
              </a:rPr>
              <a:t>8. </a:t>
            </a:r>
            <a:r>
              <a:rPr lang="ru-RU" dirty="0" err="1" smtClean="0">
                <a:latin typeface="Comic Sans MS" pitchFamily="66" charset="0"/>
              </a:rPr>
              <a:t>Синонімом</a:t>
            </a:r>
            <a:r>
              <a:rPr lang="ru-RU" dirty="0" smtClean="0">
                <a:latin typeface="Comic Sans MS" pitchFamily="66" charset="0"/>
              </a:rPr>
              <a:t> до слова </a:t>
            </a:r>
            <a:r>
              <a:rPr lang="ru-RU" b="1" i="1" dirty="0" err="1" smtClean="0">
                <a:latin typeface="Comic Sans MS" pitchFamily="66" charset="0"/>
              </a:rPr>
              <a:t>заяложений</a:t>
            </a:r>
            <a:r>
              <a:rPr lang="ru-RU" dirty="0" smtClean="0">
                <a:latin typeface="Comic Sans MS" pitchFamily="66" charset="0"/>
              </a:rPr>
              <a:t> </a:t>
            </a:r>
            <a:r>
              <a:rPr lang="ru-RU" dirty="0" err="1" smtClean="0">
                <a:latin typeface="Comic Sans MS" pitchFamily="66" charset="0"/>
              </a:rPr>
              <a:t>є</a:t>
            </a:r>
            <a:r>
              <a:rPr lang="ru-RU" dirty="0" smtClean="0">
                <a:latin typeface="Comic Sans MS" pitchFamily="66" charset="0"/>
              </a:rPr>
              <a:t/>
            </a:r>
            <a:br>
              <a:rPr lang="ru-RU" dirty="0" smtClean="0">
                <a:latin typeface="Comic Sans MS" pitchFamily="66" charset="0"/>
              </a:rPr>
            </a:br>
            <a:r>
              <a:rPr lang="ru-RU" b="1" dirty="0" smtClean="0">
                <a:latin typeface="Comic Sans MS" pitchFamily="66" charset="0"/>
              </a:rPr>
              <a:t>А </a:t>
            </a:r>
            <a:r>
              <a:rPr lang="ru-RU" dirty="0" err="1" smtClean="0">
                <a:latin typeface="Comic Sans MS" pitchFamily="66" charset="0"/>
              </a:rPr>
              <a:t>закладений</a:t>
            </a:r>
            <a:r>
              <a:rPr lang="ru-RU" dirty="0" smtClean="0">
                <a:latin typeface="Comic Sans MS" pitchFamily="66" charset="0"/>
              </a:rPr>
              <a:t/>
            </a:r>
            <a:br>
              <a:rPr lang="ru-RU" dirty="0" smtClean="0">
                <a:latin typeface="Comic Sans MS" pitchFamily="66" charset="0"/>
              </a:rPr>
            </a:br>
            <a:r>
              <a:rPr lang="ru-RU" b="1" dirty="0" smtClean="0">
                <a:latin typeface="Comic Sans MS" pitchFamily="66" charset="0"/>
              </a:rPr>
              <a:t>Б </a:t>
            </a:r>
            <a:r>
              <a:rPr lang="ru-RU" dirty="0" err="1" smtClean="0">
                <a:latin typeface="Comic Sans MS" pitchFamily="66" charset="0"/>
              </a:rPr>
              <a:t>закинутий</a:t>
            </a:r>
            <a:r>
              <a:rPr lang="ru-RU" dirty="0" smtClean="0">
                <a:latin typeface="Comic Sans MS" pitchFamily="66" charset="0"/>
              </a:rPr>
              <a:t/>
            </a:r>
            <a:br>
              <a:rPr lang="ru-RU" dirty="0" smtClean="0">
                <a:latin typeface="Comic Sans MS" pitchFamily="66" charset="0"/>
              </a:rPr>
            </a:br>
            <a:r>
              <a:rPr lang="ru-RU" b="1" dirty="0" smtClean="0">
                <a:latin typeface="Comic Sans MS" pitchFamily="66" charset="0"/>
              </a:rPr>
              <a:t>В </a:t>
            </a:r>
            <a:r>
              <a:rPr lang="ru-RU" dirty="0" err="1" smtClean="0">
                <a:latin typeface="Comic Sans MS" pitchFamily="66" charset="0"/>
              </a:rPr>
              <a:t>забруднений</a:t>
            </a:r>
            <a:r>
              <a:rPr lang="ru-RU" dirty="0" smtClean="0">
                <a:latin typeface="Comic Sans MS" pitchFamily="66" charset="0"/>
              </a:rPr>
              <a:t/>
            </a:r>
            <a:br>
              <a:rPr lang="ru-RU" dirty="0" smtClean="0">
                <a:latin typeface="Comic Sans MS" pitchFamily="66" charset="0"/>
              </a:rPr>
            </a:br>
            <a:r>
              <a:rPr lang="ru-RU" dirty="0" smtClean="0">
                <a:latin typeface="Comic Sans MS" pitchFamily="66" charset="0"/>
              </a:rPr>
              <a:t>          </a:t>
            </a:r>
            <a:r>
              <a:rPr lang="ru-RU" b="1" dirty="0" smtClean="0">
                <a:latin typeface="Comic Sans MS" pitchFamily="66" charset="0"/>
              </a:rPr>
              <a:t>Г </a:t>
            </a:r>
            <a:r>
              <a:rPr lang="ru-RU" dirty="0" err="1" smtClean="0">
                <a:latin typeface="Comic Sans MS" pitchFamily="66" charset="0"/>
              </a:rPr>
              <a:t>загальноприйнятий</a:t>
            </a:r>
            <a:endParaRPr lang="uk-UA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7494"/>
            <a:ext cx="8363272" cy="4608511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Comic Sans MS" pitchFamily="66" charset="0"/>
              </a:rPr>
              <a:t>9. </a:t>
            </a:r>
            <a:r>
              <a:rPr lang="ru-RU" sz="2800" b="1" i="1" dirty="0" smtClean="0">
                <a:latin typeface="Comic Sans MS" pitchFamily="66" charset="0"/>
              </a:rPr>
              <a:t>Усе, </a:t>
            </a:r>
            <a:r>
              <a:rPr lang="ru-RU" sz="2800" b="1" i="1" dirty="0" err="1" smtClean="0">
                <a:latin typeface="Comic Sans MS" pitchFamily="66" charset="0"/>
              </a:rPr>
              <a:t>окрім</a:t>
            </a:r>
            <a:r>
              <a:rPr lang="ru-RU" sz="2800" b="1" i="1" dirty="0" smtClean="0">
                <a:latin typeface="Comic Sans MS" pitchFamily="66" charset="0"/>
              </a:rPr>
              <a:t> </a:t>
            </a:r>
            <a:r>
              <a:rPr lang="ru-RU" sz="2800" b="1" i="1" dirty="0" err="1" smtClean="0">
                <a:latin typeface="Comic Sans MS" pitchFamily="66" charset="0"/>
              </a:rPr>
              <a:t>тонесенької</a:t>
            </a:r>
            <a:r>
              <a:rPr lang="ru-RU" sz="2800" b="1" i="1" dirty="0" smtClean="0">
                <a:latin typeface="Comic Sans MS" pitchFamily="66" charset="0"/>
              </a:rPr>
              <a:t> </a:t>
            </a:r>
            <a:r>
              <a:rPr lang="ru-RU" sz="2800" b="1" i="1" dirty="0" err="1" smtClean="0">
                <a:latin typeface="Comic Sans MS" pitchFamily="66" charset="0"/>
              </a:rPr>
              <a:t>смуги</a:t>
            </a:r>
            <a:r>
              <a:rPr lang="ru-RU" sz="2800" b="1" i="1" dirty="0" smtClean="0">
                <a:latin typeface="Comic Sans MS" pitchFamily="66" charset="0"/>
              </a:rPr>
              <a:t> над (…), уже </a:t>
            </a:r>
            <a:r>
              <a:rPr lang="ru-RU" sz="2800" b="1" i="1" dirty="0" err="1" smtClean="0">
                <a:latin typeface="Comic Sans MS" pitchFamily="66" charset="0"/>
              </a:rPr>
              <a:t>перетворилося</a:t>
            </a:r>
            <a:r>
              <a:rPr lang="ru-RU" sz="2800" b="1" i="1" dirty="0" smtClean="0">
                <a:latin typeface="Comic Sans MS" pitchFamily="66" charset="0"/>
              </a:rPr>
              <a:t> на </a:t>
            </a:r>
            <a:r>
              <a:rPr lang="ru-RU" sz="2800" b="1" i="1" dirty="0" err="1" smtClean="0">
                <a:latin typeface="Comic Sans MS" pitchFamily="66" charset="0"/>
              </a:rPr>
              <a:t>щільну</a:t>
            </a:r>
            <a:r>
              <a:rPr lang="ru-RU" sz="2800" b="1" i="1" dirty="0" smtClean="0">
                <a:latin typeface="Comic Sans MS" pitchFamily="66" charset="0"/>
              </a:rPr>
              <a:t> </a:t>
            </a:r>
            <a:r>
              <a:rPr lang="ru-RU" sz="2800" b="1" i="1" dirty="0" err="1" smtClean="0">
                <a:latin typeface="Comic Sans MS" pitchFamily="66" charset="0"/>
              </a:rPr>
              <a:t>білу</a:t>
            </a:r>
            <a:r>
              <a:rPr lang="ru-RU" sz="2800" b="1" i="1" dirty="0" smtClean="0">
                <a:latin typeface="Comic Sans MS" pitchFamily="66" charset="0"/>
              </a:rPr>
              <a:t> </a:t>
            </a:r>
            <a:r>
              <a:rPr lang="ru-RU" sz="2800" b="1" i="1" dirty="0" err="1" smtClean="0">
                <a:latin typeface="Comic Sans MS" pitchFamily="66" charset="0"/>
              </a:rPr>
              <a:t>завісу</a:t>
            </a:r>
            <a:r>
              <a:rPr lang="ru-RU" sz="2800" b="1" i="1" dirty="0" smtClean="0">
                <a:latin typeface="Comic Sans MS" pitchFamily="66" charset="0"/>
              </a:rPr>
              <a:t>, </a:t>
            </a:r>
            <a:r>
              <a:rPr lang="ru-RU" sz="2800" b="1" i="1" dirty="0" err="1" smtClean="0">
                <a:latin typeface="Comic Sans MS" pitchFamily="66" charset="0"/>
              </a:rPr>
              <a:t>що</a:t>
            </a:r>
            <a:r>
              <a:rPr lang="ru-RU" sz="2800" b="1" i="1" dirty="0" smtClean="0">
                <a:latin typeface="Comic Sans MS" pitchFamily="66" charset="0"/>
              </a:rPr>
              <a:t> </a:t>
            </a:r>
            <a:r>
              <a:rPr lang="ru-RU" sz="2800" b="1" i="1" dirty="0" err="1" smtClean="0">
                <a:latin typeface="Comic Sans MS" pitchFamily="66" charset="0"/>
              </a:rPr>
              <a:t>огортала</a:t>
            </a:r>
            <a:r>
              <a:rPr lang="ru-RU" sz="2800" b="1" i="1" dirty="0" smtClean="0">
                <a:latin typeface="Comic Sans MS" pitchFamily="66" charset="0"/>
              </a:rPr>
              <a:t> землю, не давала </a:t>
            </a:r>
            <a:r>
              <a:rPr lang="ru-RU" sz="2800" b="1" i="1" dirty="0" err="1" smtClean="0">
                <a:latin typeface="Comic Sans MS" pitchFamily="66" charset="0"/>
              </a:rPr>
              <a:t>їй</a:t>
            </a:r>
            <a:r>
              <a:rPr lang="ru-RU" sz="2800" b="1" i="1" dirty="0" smtClean="0">
                <a:latin typeface="Comic Sans MS" pitchFamily="66" charset="0"/>
              </a:rPr>
              <a:t> </a:t>
            </a:r>
            <a:r>
              <a:rPr lang="ru-RU" sz="2800" b="1" i="1" dirty="0" err="1" smtClean="0">
                <a:latin typeface="Comic Sans MS" pitchFamily="66" charset="0"/>
              </a:rPr>
              <a:t>прокинутися</a:t>
            </a:r>
            <a:r>
              <a:rPr lang="ru-RU" sz="2800" b="1" i="1" dirty="0" smtClean="0">
                <a:latin typeface="Comic Sans MS" pitchFamily="66" charset="0"/>
              </a:rPr>
              <a:t>.</a:t>
            </a:r>
            <a:r>
              <a:rPr lang="ru-RU" sz="2800" dirty="0" smtClean="0">
                <a:latin typeface="Comic Sans MS" pitchFamily="66" charset="0"/>
              </a:rPr>
              <a:t/>
            </a:r>
            <a:br>
              <a:rPr lang="ru-RU" sz="2800" dirty="0" smtClean="0">
                <a:latin typeface="Comic Sans MS" pitchFamily="66" charset="0"/>
              </a:rPr>
            </a:br>
            <a:r>
              <a:rPr lang="ru-RU" sz="2800" dirty="0" err="1" smtClean="0">
                <a:latin typeface="Comic Sans MS" pitchFamily="66" charset="0"/>
              </a:rPr>
              <a:t>Замість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 smtClean="0">
                <a:latin typeface="Comic Sans MS" pitchFamily="66" charset="0"/>
              </a:rPr>
              <a:t>крапок</a:t>
            </a:r>
            <a:r>
              <a:rPr lang="ru-RU" sz="2800" dirty="0" smtClean="0">
                <a:latin typeface="Comic Sans MS" pitchFamily="66" charset="0"/>
              </a:rPr>
              <a:t> у </a:t>
            </a:r>
            <a:r>
              <a:rPr lang="ru-RU" sz="2800" dirty="0" err="1" smtClean="0">
                <a:latin typeface="Comic Sans MS" pitchFamily="66" charset="0"/>
              </a:rPr>
              <a:t>реченні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 smtClean="0">
                <a:latin typeface="Comic Sans MS" pitchFamily="66" charset="0"/>
              </a:rPr>
              <a:t>можна</a:t>
            </a:r>
            <a:r>
              <a:rPr lang="ru-RU" sz="2800" dirty="0" smtClean="0">
                <a:latin typeface="Comic Sans MS" pitchFamily="66" charset="0"/>
              </a:rPr>
              <a:t/>
            </a:r>
            <a:br>
              <a:rPr lang="ru-RU" sz="2800" dirty="0" smtClean="0">
                <a:latin typeface="Comic Sans MS" pitchFamily="66" charset="0"/>
              </a:rPr>
            </a:br>
            <a:r>
              <a:rPr lang="ru-RU" sz="2800" dirty="0" err="1" smtClean="0">
                <a:latin typeface="Comic Sans MS" pitchFamily="66" charset="0"/>
              </a:rPr>
              <a:t>вставити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 smtClean="0">
                <a:latin typeface="Comic Sans MS" pitchFamily="66" charset="0"/>
              </a:rPr>
              <a:t>всі</a:t>
            </a:r>
            <a:r>
              <a:rPr lang="ru-RU" sz="2800" dirty="0" smtClean="0">
                <a:latin typeface="Comic Sans MS" pitchFamily="66" charset="0"/>
              </a:rPr>
              <a:t> слова, ОКРІМ</a:t>
            </a:r>
            <a:r>
              <a:rPr lang="ru-RU" sz="3200" dirty="0" smtClean="0">
                <a:latin typeface="Comic Sans MS" pitchFamily="66" charset="0"/>
              </a:rPr>
              <a:t/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b="1" dirty="0" smtClean="0">
                <a:latin typeface="Comic Sans MS" pitchFamily="66" charset="0"/>
              </a:rPr>
              <a:t>А </a:t>
            </a:r>
            <a:r>
              <a:rPr lang="ru-RU" sz="3200" dirty="0" err="1" smtClean="0">
                <a:latin typeface="Comic Sans MS" pitchFamily="66" charset="0"/>
              </a:rPr>
              <a:t>виднокругом</a:t>
            </a:r>
            <a:r>
              <a:rPr lang="ru-RU" sz="3200" dirty="0" smtClean="0">
                <a:latin typeface="Comic Sans MS" pitchFamily="66" charset="0"/>
              </a:rPr>
              <a:t/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b="1" dirty="0" smtClean="0">
                <a:latin typeface="Comic Sans MS" pitchFamily="66" charset="0"/>
              </a:rPr>
              <a:t>Б </a:t>
            </a:r>
            <a:r>
              <a:rPr lang="ru-RU" sz="3200" dirty="0" err="1" smtClean="0">
                <a:latin typeface="Comic Sans MS" pitchFamily="66" charset="0"/>
              </a:rPr>
              <a:t>горицвітом</a:t>
            </a:r>
            <a:r>
              <a:rPr lang="ru-RU" sz="3200" dirty="0" smtClean="0">
                <a:latin typeface="Comic Sans MS" pitchFamily="66" charset="0"/>
              </a:rPr>
              <a:t/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b="1" dirty="0" smtClean="0">
                <a:latin typeface="Comic Sans MS" pitchFamily="66" charset="0"/>
              </a:rPr>
              <a:t>В </a:t>
            </a:r>
            <a:r>
              <a:rPr lang="ru-RU" sz="3200" dirty="0" err="1" smtClean="0">
                <a:latin typeface="Comic Sans MS" pitchFamily="66" charset="0"/>
              </a:rPr>
              <a:t>видноколом</a:t>
            </a:r>
            <a:r>
              <a:rPr lang="ru-RU" sz="3200" dirty="0" smtClean="0">
                <a:latin typeface="Comic Sans MS" pitchFamily="66" charset="0"/>
              </a:rPr>
              <a:t/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b="1" dirty="0" smtClean="0">
                <a:latin typeface="Comic Sans MS" pitchFamily="66" charset="0"/>
              </a:rPr>
              <a:t>Г </a:t>
            </a:r>
            <a:r>
              <a:rPr lang="ru-RU" sz="3200" dirty="0" smtClean="0">
                <a:latin typeface="Comic Sans MS" pitchFamily="66" charset="0"/>
              </a:rPr>
              <a:t>горизонтом</a:t>
            </a:r>
            <a:endParaRPr lang="uk-UA" sz="32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Горизон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339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4598019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Comic Sans MS" pitchFamily="66" charset="0"/>
              </a:rPr>
              <a:t>10. </a:t>
            </a:r>
            <a:r>
              <a:rPr lang="ru-RU" dirty="0" smtClean="0">
                <a:latin typeface="Comic Sans MS" pitchFamily="66" charset="0"/>
              </a:rPr>
              <a:t>НЕ </a:t>
            </a:r>
            <a:r>
              <a:rPr lang="ru-RU" dirty="0" err="1" smtClean="0">
                <a:latin typeface="Comic Sans MS" pitchFamily="66" charset="0"/>
              </a:rPr>
              <a:t>є</a:t>
            </a:r>
            <a:r>
              <a:rPr lang="ru-RU" dirty="0" smtClean="0">
                <a:latin typeface="Comic Sans MS" pitchFamily="66" charset="0"/>
              </a:rPr>
              <a:t> </a:t>
            </a:r>
            <a:r>
              <a:rPr lang="ru-RU" dirty="0" err="1" smtClean="0">
                <a:latin typeface="Comic Sans MS" pitchFamily="66" charset="0"/>
              </a:rPr>
              <a:t>синонімами</a:t>
            </a:r>
            <a:r>
              <a:rPr lang="ru-RU" dirty="0" smtClean="0">
                <a:latin typeface="Comic Sans MS" pitchFamily="66" charset="0"/>
              </a:rPr>
              <a:t/>
            </a:r>
            <a:br>
              <a:rPr lang="ru-RU" dirty="0" smtClean="0">
                <a:latin typeface="Comic Sans MS" pitchFamily="66" charset="0"/>
              </a:rPr>
            </a:br>
            <a:r>
              <a:rPr lang="ru-RU" dirty="0" err="1" smtClean="0">
                <a:latin typeface="Comic Sans MS" pitchFamily="66" charset="0"/>
              </a:rPr>
              <a:t>словá</a:t>
            </a:r>
            <a:r>
              <a:rPr lang="ru-RU" dirty="0" smtClean="0">
                <a:latin typeface="Comic Sans MS" pitchFamily="66" charset="0"/>
              </a:rPr>
              <a:t> в рядку</a:t>
            </a:r>
            <a:br>
              <a:rPr lang="ru-RU" dirty="0" smtClean="0">
                <a:latin typeface="Comic Sans MS" pitchFamily="66" charset="0"/>
              </a:rPr>
            </a:br>
            <a:r>
              <a:rPr lang="ru-RU" b="1" dirty="0" smtClean="0">
                <a:latin typeface="Comic Sans MS" pitchFamily="66" charset="0"/>
              </a:rPr>
              <a:t>А </a:t>
            </a:r>
            <a:r>
              <a:rPr lang="ru-RU" dirty="0" err="1" smtClean="0">
                <a:latin typeface="Comic Sans MS" pitchFamily="66" charset="0"/>
              </a:rPr>
              <a:t>поступ</a:t>
            </a:r>
            <a:r>
              <a:rPr lang="ru-RU" dirty="0" smtClean="0">
                <a:latin typeface="Comic Sans MS" pitchFamily="66" charset="0"/>
              </a:rPr>
              <a:t>, </a:t>
            </a:r>
            <a:r>
              <a:rPr lang="ru-RU" dirty="0" err="1" smtClean="0">
                <a:latin typeface="Comic Sans MS" pitchFamily="66" charset="0"/>
              </a:rPr>
              <a:t>прогрес</a:t>
            </a:r>
            <a:r>
              <a:rPr lang="ru-RU" dirty="0" smtClean="0">
                <a:latin typeface="Comic Sans MS" pitchFamily="66" charset="0"/>
              </a:rPr>
              <a:t/>
            </a:r>
            <a:br>
              <a:rPr lang="ru-RU" dirty="0" smtClean="0">
                <a:latin typeface="Comic Sans MS" pitchFamily="66" charset="0"/>
              </a:rPr>
            </a:br>
            <a:r>
              <a:rPr lang="ru-RU" b="1" dirty="0" smtClean="0">
                <a:latin typeface="Comic Sans MS" pitchFamily="66" charset="0"/>
              </a:rPr>
              <a:t>Б </a:t>
            </a:r>
            <a:r>
              <a:rPr lang="ru-RU" dirty="0" err="1" smtClean="0">
                <a:latin typeface="Comic Sans MS" pitchFamily="66" charset="0"/>
              </a:rPr>
              <a:t>занепад</a:t>
            </a:r>
            <a:r>
              <a:rPr lang="ru-RU" dirty="0" smtClean="0">
                <a:latin typeface="Comic Sans MS" pitchFamily="66" charset="0"/>
              </a:rPr>
              <a:t>, </a:t>
            </a:r>
            <a:r>
              <a:rPr lang="ru-RU" dirty="0" err="1" smtClean="0">
                <a:latin typeface="Comic Sans MS" pitchFamily="66" charset="0"/>
              </a:rPr>
              <a:t>регрес</a:t>
            </a:r>
            <a:r>
              <a:rPr lang="ru-RU" dirty="0" smtClean="0">
                <a:latin typeface="Comic Sans MS" pitchFamily="66" charset="0"/>
              </a:rPr>
              <a:t/>
            </a:r>
            <a:br>
              <a:rPr lang="ru-RU" dirty="0" smtClean="0">
                <a:latin typeface="Comic Sans MS" pitchFamily="66" charset="0"/>
              </a:rPr>
            </a:br>
            <a:r>
              <a:rPr lang="ru-RU" b="1" dirty="0" smtClean="0">
                <a:latin typeface="Comic Sans MS" pitchFamily="66" charset="0"/>
              </a:rPr>
              <a:t>В </a:t>
            </a:r>
            <a:r>
              <a:rPr lang="ru-RU" dirty="0" smtClean="0">
                <a:latin typeface="Comic Sans MS" pitchFamily="66" charset="0"/>
              </a:rPr>
              <a:t>карта, масштаб</a:t>
            </a:r>
            <a:br>
              <a:rPr lang="ru-RU" dirty="0" smtClean="0">
                <a:latin typeface="Comic Sans MS" pitchFamily="66" charset="0"/>
              </a:rPr>
            </a:br>
            <a:r>
              <a:rPr lang="ru-RU" b="1" dirty="0" smtClean="0">
                <a:latin typeface="Comic Sans MS" pitchFamily="66" charset="0"/>
              </a:rPr>
              <a:t>Г </a:t>
            </a:r>
            <a:r>
              <a:rPr lang="ru-RU" dirty="0" smtClean="0">
                <a:latin typeface="Comic Sans MS" pitchFamily="66" charset="0"/>
              </a:rPr>
              <a:t>тираж, наклад</a:t>
            </a:r>
            <a:endParaRPr lang="uk-UA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4454003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Comic Sans MS" pitchFamily="66" charset="0"/>
              </a:rPr>
              <a:t>11. </a:t>
            </a:r>
            <a:r>
              <a:rPr lang="ru-RU" sz="3600" dirty="0" err="1" smtClean="0">
                <a:latin typeface="Comic Sans MS" pitchFamily="66" charset="0"/>
              </a:rPr>
              <a:t>Синонімами</a:t>
            </a:r>
            <a:r>
              <a:rPr lang="ru-RU" sz="3600" dirty="0" smtClean="0">
                <a:latin typeface="Comic Sans MS" pitchFamily="66" charset="0"/>
              </a:rPr>
              <a:t> </a:t>
            </a:r>
            <a:r>
              <a:rPr lang="ru-RU" sz="3600" dirty="0" err="1" smtClean="0">
                <a:latin typeface="Comic Sans MS" pitchFamily="66" charset="0"/>
              </a:rPr>
              <a:t>є</a:t>
            </a:r>
            <a:r>
              <a:rPr lang="ru-RU" sz="3600" dirty="0" smtClean="0">
                <a:latin typeface="Comic Sans MS" pitchFamily="66" charset="0"/>
              </a:rPr>
              <a:t> </a:t>
            </a:r>
            <a:r>
              <a:rPr lang="ru-RU" sz="3600" dirty="0" err="1" smtClean="0">
                <a:latin typeface="Comic Sans MS" pitchFamily="66" charset="0"/>
              </a:rPr>
              <a:t>всі</a:t>
            </a:r>
            <a:r>
              <a:rPr lang="ru-RU" sz="3600" dirty="0" smtClean="0">
                <a:latin typeface="Comic Sans MS" pitchFamily="66" charset="0"/>
              </a:rPr>
              <a:t> слова в рядку</a:t>
            </a:r>
            <a:r>
              <a:rPr lang="ru-RU" sz="4000" dirty="0" smtClean="0">
                <a:latin typeface="Comic Sans MS" pitchFamily="66" charset="0"/>
              </a:rPr>
              <a:t/>
            </a:r>
            <a:br>
              <a:rPr lang="ru-RU" sz="4000" dirty="0" smtClean="0">
                <a:latin typeface="Comic Sans MS" pitchFamily="66" charset="0"/>
              </a:rPr>
            </a:br>
            <a:r>
              <a:rPr lang="ru-RU" sz="4000" b="1" dirty="0" smtClean="0">
                <a:latin typeface="Comic Sans MS" pitchFamily="66" charset="0"/>
              </a:rPr>
              <a:t>А </a:t>
            </a:r>
            <a:r>
              <a:rPr lang="ru-RU" sz="4000" dirty="0" err="1" smtClean="0">
                <a:latin typeface="Comic Sans MS" pitchFamily="66" charset="0"/>
              </a:rPr>
              <a:t>говіркий</a:t>
            </a:r>
            <a:r>
              <a:rPr lang="ru-RU" sz="4000" dirty="0" smtClean="0">
                <a:latin typeface="Comic Sans MS" pitchFamily="66" charset="0"/>
              </a:rPr>
              <a:t>, веселий, </a:t>
            </a:r>
            <a:r>
              <a:rPr lang="ru-RU" sz="4000" dirty="0" err="1" smtClean="0">
                <a:latin typeface="Comic Sans MS" pitchFamily="66" charset="0"/>
              </a:rPr>
              <a:t>радісний</a:t>
            </a:r>
            <a:r>
              <a:rPr lang="ru-RU" sz="4000" dirty="0" smtClean="0">
                <a:latin typeface="Comic Sans MS" pitchFamily="66" charset="0"/>
              </a:rPr>
              <a:t/>
            </a:r>
            <a:br>
              <a:rPr lang="ru-RU" sz="4000" dirty="0" smtClean="0">
                <a:latin typeface="Comic Sans MS" pitchFamily="66" charset="0"/>
              </a:rPr>
            </a:br>
            <a:r>
              <a:rPr lang="ru-RU" sz="4000" b="1" dirty="0" smtClean="0">
                <a:latin typeface="Comic Sans MS" pitchFamily="66" charset="0"/>
              </a:rPr>
              <a:t>Б </a:t>
            </a:r>
            <a:r>
              <a:rPr lang="ru-RU" sz="4000" dirty="0" err="1" smtClean="0">
                <a:latin typeface="Comic Sans MS" pitchFamily="66" charset="0"/>
              </a:rPr>
              <a:t>карати</a:t>
            </a:r>
            <a:r>
              <a:rPr lang="ru-RU" sz="4000" dirty="0" smtClean="0">
                <a:latin typeface="Comic Sans MS" pitchFamily="66" charset="0"/>
              </a:rPr>
              <a:t>, </a:t>
            </a:r>
            <a:r>
              <a:rPr lang="ru-RU" sz="4000" dirty="0" err="1" smtClean="0">
                <a:latin typeface="Comic Sans MS" pitchFamily="66" charset="0"/>
              </a:rPr>
              <a:t>мучити</a:t>
            </a:r>
            <a:r>
              <a:rPr lang="ru-RU" sz="4000" dirty="0" smtClean="0">
                <a:latin typeface="Comic Sans MS" pitchFamily="66" charset="0"/>
              </a:rPr>
              <a:t>, </a:t>
            </a:r>
            <a:r>
              <a:rPr lang="ru-RU" sz="4000" dirty="0" err="1" smtClean="0">
                <a:latin typeface="Comic Sans MS" pitchFamily="66" charset="0"/>
              </a:rPr>
              <a:t>тримати</a:t>
            </a:r>
            <a:r>
              <a:rPr lang="ru-RU" sz="4000" dirty="0" smtClean="0">
                <a:latin typeface="Comic Sans MS" pitchFamily="66" charset="0"/>
              </a:rPr>
              <a:t/>
            </a:r>
            <a:br>
              <a:rPr lang="ru-RU" sz="4000" dirty="0" smtClean="0">
                <a:latin typeface="Comic Sans MS" pitchFamily="66" charset="0"/>
              </a:rPr>
            </a:br>
            <a:r>
              <a:rPr lang="ru-RU" sz="4000" dirty="0" smtClean="0">
                <a:latin typeface="Comic Sans MS" pitchFamily="66" charset="0"/>
              </a:rPr>
              <a:t>  </a:t>
            </a:r>
            <a:r>
              <a:rPr lang="ru-RU" sz="4000" b="1" dirty="0" smtClean="0">
                <a:latin typeface="Comic Sans MS" pitchFamily="66" charset="0"/>
              </a:rPr>
              <a:t>В </a:t>
            </a:r>
            <a:r>
              <a:rPr lang="ru-RU" sz="4000" dirty="0" err="1" smtClean="0">
                <a:latin typeface="Comic Sans MS" pitchFamily="66" charset="0"/>
              </a:rPr>
              <a:t>деінде</a:t>
            </a:r>
            <a:r>
              <a:rPr lang="ru-RU" sz="4000" dirty="0" smtClean="0">
                <a:latin typeface="Comic Sans MS" pitchFamily="66" charset="0"/>
              </a:rPr>
              <a:t>, </a:t>
            </a:r>
            <a:r>
              <a:rPr lang="ru-RU" sz="4000" dirty="0" err="1" smtClean="0">
                <a:latin typeface="Comic Sans MS" pitchFamily="66" charset="0"/>
              </a:rPr>
              <a:t>подекуди</a:t>
            </a:r>
            <a:r>
              <a:rPr lang="ru-RU" sz="4000" dirty="0" smtClean="0">
                <a:latin typeface="Comic Sans MS" pitchFamily="66" charset="0"/>
              </a:rPr>
              <a:t>, </a:t>
            </a:r>
            <a:r>
              <a:rPr lang="ru-RU" sz="4000" dirty="0" err="1" smtClean="0">
                <a:latin typeface="Comic Sans MS" pitchFamily="66" charset="0"/>
              </a:rPr>
              <a:t>зблизька</a:t>
            </a:r>
            <a:r>
              <a:rPr lang="ru-RU" sz="4000" dirty="0" smtClean="0">
                <a:latin typeface="Comic Sans MS" pitchFamily="66" charset="0"/>
              </a:rPr>
              <a:t/>
            </a:r>
            <a:br>
              <a:rPr lang="ru-RU" sz="4000" dirty="0" smtClean="0">
                <a:latin typeface="Comic Sans MS" pitchFamily="66" charset="0"/>
              </a:rPr>
            </a:br>
            <a:r>
              <a:rPr lang="ru-RU" sz="4000" b="1" dirty="0" smtClean="0">
                <a:latin typeface="Comic Sans MS" pitchFamily="66" charset="0"/>
              </a:rPr>
              <a:t>Г </a:t>
            </a:r>
            <a:r>
              <a:rPr lang="ru-RU" sz="4000" dirty="0" smtClean="0">
                <a:latin typeface="Comic Sans MS" pitchFamily="66" charset="0"/>
              </a:rPr>
              <a:t>артист, </a:t>
            </a:r>
            <a:r>
              <a:rPr lang="ru-RU" sz="4000" dirty="0" err="1" smtClean="0">
                <a:latin typeface="Comic Sans MS" pitchFamily="66" charset="0"/>
              </a:rPr>
              <a:t>лицедій</a:t>
            </a:r>
            <a:r>
              <a:rPr lang="ru-RU" sz="4000" dirty="0" smtClean="0">
                <a:latin typeface="Comic Sans MS" pitchFamily="66" charset="0"/>
              </a:rPr>
              <a:t>, </a:t>
            </a:r>
            <a:r>
              <a:rPr lang="ru-RU" sz="4000" dirty="0" err="1" smtClean="0">
                <a:latin typeface="Comic Sans MS" pitchFamily="66" charset="0"/>
              </a:rPr>
              <a:t>актор</a:t>
            </a:r>
            <a:endParaRPr lang="uk-UA" sz="4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Синоніми слова «оригінальний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11510"/>
            <a:ext cx="8363272" cy="4464495"/>
          </a:xfrm>
        </p:spPr>
        <p:txBody>
          <a:bodyPr anchor="t">
            <a:normAutofit/>
          </a:bodyPr>
          <a:lstStyle/>
          <a:p>
            <a:r>
              <a:rPr lang="ru-RU" sz="3200" dirty="0" smtClean="0">
                <a:latin typeface="Comic Sans MS" pitchFamily="66" charset="0"/>
              </a:rPr>
              <a:t>12. </a:t>
            </a:r>
            <a:r>
              <a:rPr lang="ru-RU" sz="3200" dirty="0" err="1" smtClean="0">
                <a:latin typeface="Comic Sans MS" pitchFamily="66" charset="0"/>
              </a:rPr>
              <a:t>Антонімічну</a:t>
            </a:r>
            <a:r>
              <a:rPr lang="ru-RU" sz="3200" dirty="0" smtClean="0">
                <a:latin typeface="Comic Sans MS" pitchFamily="66" charset="0"/>
              </a:rPr>
              <a:t> пару </a:t>
            </a:r>
            <a:r>
              <a:rPr lang="ru-RU" sz="3200" dirty="0" err="1" smtClean="0">
                <a:latin typeface="Comic Sans MS" pitchFamily="66" charset="0"/>
              </a:rPr>
              <a:t>вжито</a:t>
            </a:r>
            <a:r>
              <a:rPr lang="ru-RU" sz="3200" dirty="0" smtClean="0">
                <a:latin typeface="Comic Sans MS" pitchFamily="66" charset="0"/>
              </a:rPr>
              <a:t> в </a:t>
            </a:r>
            <a:r>
              <a:rPr lang="ru-RU" sz="3200" dirty="0" err="1" smtClean="0">
                <a:latin typeface="Comic Sans MS" pitchFamily="66" charset="0"/>
              </a:rPr>
              <a:t>прислів'ї</a:t>
            </a:r>
            <a:r>
              <a:rPr lang="ru-RU" sz="3200" dirty="0" smtClean="0">
                <a:latin typeface="Comic Sans MS" pitchFamily="66" charset="0"/>
              </a:rPr>
              <a:t/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b="1" dirty="0" smtClean="0">
                <a:latin typeface="Comic Sans MS" pitchFamily="66" charset="0"/>
              </a:rPr>
              <a:t>А </a:t>
            </a:r>
            <a:r>
              <a:rPr lang="ru-RU" sz="3200" dirty="0" smtClean="0">
                <a:latin typeface="Comic Sans MS" pitchFamily="66" charset="0"/>
              </a:rPr>
              <a:t>У </a:t>
            </a:r>
            <a:r>
              <a:rPr lang="ru-RU" sz="3200" dirty="0" err="1" smtClean="0">
                <a:latin typeface="Comic Sans MS" pitchFamily="66" charset="0"/>
              </a:rPr>
              <a:t>дитини</a:t>
            </a:r>
            <a:r>
              <a:rPr lang="ru-RU" sz="3200" dirty="0" smtClean="0">
                <a:latin typeface="Comic Sans MS" pitchFamily="66" charset="0"/>
              </a:rPr>
              <a:t> </a:t>
            </a:r>
            <a:r>
              <a:rPr lang="ru-RU" sz="3200" dirty="0" err="1" smtClean="0">
                <a:latin typeface="Comic Sans MS" pitchFamily="66" charset="0"/>
              </a:rPr>
              <a:t>заболить</a:t>
            </a:r>
            <a:r>
              <a:rPr lang="ru-RU" sz="3200" dirty="0" smtClean="0">
                <a:latin typeface="Comic Sans MS" pitchFamily="66" charset="0"/>
              </a:rPr>
              <a:t> пальчик,</a:t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dirty="0" smtClean="0">
                <a:latin typeface="Comic Sans MS" pitchFamily="66" charset="0"/>
              </a:rPr>
              <a:t>а в </a:t>
            </a:r>
            <a:r>
              <a:rPr lang="ru-RU" sz="3200" dirty="0" err="1" smtClean="0">
                <a:latin typeface="Comic Sans MS" pitchFamily="66" charset="0"/>
              </a:rPr>
              <a:t>матері</a:t>
            </a:r>
            <a:r>
              <a:rPr lang="ru-RU" sz="3200" dirty="0" smtClean="0">
                <a:latin typeface="Comic Sans MS" pitchFamily="66" charset="0"/>
              </a:rPr>
              <a:t> </a:t>
            </a:r>
            <a:r>
              <a:rPr lang="ru-RU" sz="3200" dirty="0" err="1" smtClean="0">
                <a:latin typeface="Comic Sans MS" pitchFamily="66" charset="0"/>
              </a:rPr>
              <a:t>серце</a:t>
            </a:r>
            <a:r>
              <a:rPr lang="ru-RU" sz="3200" dirty="0" smtClean="0">
                <a:latin typeface="Comic Sans MS" pitchFamily="66" charset="0"/>
              </a:rPr>
              <a:t>.</a:t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b="1" dirty="0" smtClean="0">
                <a:latin typeface="Comic Sans MS" pitchFamily="66" charset="0"/>
              </a:rPr>
              <a:t>Б </a:t>
            </a:r>
            <a:r>
              <a:rPr lang="ru-RU" sz="3200" dirty="0" err="1" smtClean="0">
                <a:latin typeface="Comic Sans MS" pitchFamily="66" charset="0"/>
              </a:rPr>
              <a:t>Діти</a:t>
            </a:r>
            <a:r>
              <a:rPr lang="ru-RU" sz="3200" dirty="0" smtClean="0">
                <a:latin typeface="Comic Sans MS" pitchFamily="66" charset="0"/>
              </a:rPr>
              <a:t> - як </a:t>
            </a:r>
            <a:r>
              <a:rPr lang="ru-RU" sz="3200" dirty="0" err="1" smtClean="0">
                <a:latin typeface="Comic Sans MS" pitchFamily="66" charset="0"/>
              </a:rPr>
              <a:t>квіти</a:t>
            </a:r>
            <a:r>
              <a:rPr lang="ru-RU" sz="3200" dirty="0" smtClean="0">
                <a:latin typeface="Comic Sans MS" pitchFamily="66" charset="0"/>
              </a:rPr>
              <a:t>: поливай, то </a:t>
            </a:r>
            <a:r>
              <a:rPr lang="ru-RU" sz="3200" dirty="0" err="1" smtClean="0">
                <a:latin typeface="Comic Sans MS" pitchFamily="66" charset="0"/>
              </a:rPr>
              <a:t>ростимуть</a:t>
            </a:r>
            <a:r>
              <a:rPr lang="ru-RU" sz="3200" dirty="0" smtClean="0">
                <a:latin typeface="Comic Sans MS" pitchFamily="66" charset="0"/>
              </a:rPr>
              <a:t>.</a:t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b="1" dirty="0" smtClean="0">
                <a:latin typeface="Comic Sans MS" pitchFamily="66" charset="0"/>
              </a:rPr>
              <a:t>В </a:t>
            </a:r>
            <a:r>
              <a:rPr lang="ru-RU" sz="3200" dirty="0" err="1" smtClean="0">
                <a:latin typeface="Comic Sans MS" pitchFamily="66" charset="0"/>
              </a:rPr>
              <a:t>Малі</a:t>
            </a:r>
            <a:r>
              <a:rPr lang="ru-RU" sz="3200" dirty="0" smtClean="0">
                <a:latin typeface="Comic Sans MS" pitchFamily="66" charset="0"/>
              </a:rPr>
              <a:t> </a:t>
            </a:r>
            <a:r>
              <a:rPr lang="ru-RU" sz="3200" dirty="0" err="1" smtClean="0">
                <a:latin typeface="Comic Sans MS" pitchFamily="66" charset="0"/>
              </a:rPr>
              <a:t>діти</a:t>
            </a:r>
            <a:r>
              <a:rPr lang="ru-RU" sz="3200" dirty="0" smtClean="0">
                <a:latin typeface="Comic Sans MS" pitchFamily="66" charset="0"/>
              </a:rPr>
              <a:t> - </a:t>
            </a:r>
            <a:r>
              <a:rPr lang="ru-RU" sz="3200" dirty="0" err="1" smtClean="0">
                <a:latin typeface="Comic Sans MS" pitchFamily="66" charset="0"/>
              </a:rPr>
              <a:t>малий</a:t>
            </a:r>
            <a:r>
              <a:rPr lang="ru-RU" sz="3200" dirty="0" smtClean="0">
                <a:latin typeface="Comic Sans MS" pitchFamily="66" charset="0"/>
              </a:rPr>
              <a:t> </a:t>
            </a:r>
            <a:r>
              <a:rPr lang="ru-RU" sz="3200" dirty="0" err="1" smtClean="0">
                <a:latin typeface="Comic Sans MS" pitchFamily="66" charset="0"/>
              </a:rPr>
              <a:t>клопіт</a:t>
            </a:r>
            <a:r>
              <a:rPr lang="ru-RU" sz="3200" dirty="0" smtClean="0">
                <a:latin typeface="Comic Sans MS" pitchFamily="66" charset="0"/>
              </a:rPr>
              <a:t>, а </a:t>
            </a:r>
            <a:r>
              <a:rPr lang="ru-RU" sz="3200" dirty="0" err="1" smtClean="0">
                <a:latin typeface="Comic Sans MS" pitchFamily="66" charset="0"/>
              </a:rPr>
              <a:t>підростуть</a:t>
            </a:r>
            <a:r>
              <a:rPr lang="ru-RU" sz="3200" dirty="0" smtClean="0">
                <a:latin typeface="Comic Sans MS" pitchFamily="66" charset="0"/>
              </a:rPr>
              <a:t> - буде великий. </a:t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dirty="0" smtClean="0">
                <a:latin typeface="Comic Sans MS" pitchFamily="66" charset="0"/>
              </a:rPr>
              <a:t>        </a:t>
            </a:r>
            <a:r>
              <a:rPr lang="ru-RU" sz="3200" b="1" dirty="0" smtClean="0">
                <a:latin typeface="Comic Sans MS" pitchFamily="66" charset="0"/>
              </a:rPr>
              <a:t>Г </a:t>
            </a:r>
            <a:r>
              <a:rPr lang="ru-RU" sz="3200" dirty="0" err="1" smtClean="0">
                <a:latin typeface="Comic Sans MS" pitchFamily="66" charset="0"/>
              </a:rPr>
              <a:t>Рідня</a:t>
            </a:r>
            <a:r>
              <a:rPr lang="ru-RU" sz="3200" dirty="0" smtClean="0">
                <a:latin typeface="Comic Sans MS" pitchFamily="66" charset="0"/>
              </a:rPr>
              <a:t> до </a:t>
            </a:r>
            <a:r>
              <a:rPr lang="ru-RU" sz="3200" dirty="0" err="1" smtClean="0">
                <a:latin typeface="Comic Sans MS" pitchFamily="66" charset="0"/>
              </a:rPr>
              <a:t>півдня</a:t>
            </a:r>
            <a:r>
              <a:rPr lang="ru-RU" sz="3200" dirty="0" smtClean="0">
                <a:latin typeface="Comic Sans MS" pitchFamily="66" charset="0"/>
              </a:rPr>
              <a:t>, а як </a:t>
            </a:r>
            <a:r>
              <a:rPr lang="ru-RU" sz="3200" dirty="0" err="1" smtClean="0">
                <a:latin typeface="Comic Sans MS" pitchFamily="66" charset="0"/>
              </a:rPr>
              <a:t>сонце</a:t>
            </a:r>
            <a:r>
              <a:rPr lang="ru-RU" sz="3200" dirty="0" smtClean="0">
                <a:latin typeface="Comic Sans MS" pitchFamily="66" charset="0"/>
              </a:rPr>
              <a:t> </a:t>
            </a:r>
            <a:r>
              <a:rPr lang="ru-RU" sz="3200" dirty="0" err="1" smtClean="0">
                <a:latin typeface="Comic Sans MS" pitchFamily="66" charset="0"/>
              </a:rPr>
              <a:t>зайде</a:t>
            </a:r>
            <a:r>
              <a:rPr lang="ru-RU" sz="3200" dirty="0" smtClean="0">
                <a:latin typeface="Comic Sans MS" pitchFamily="66" charset="0"/>
              </a:rPr>
              <a:t> - </a:t>
            </a:r>
            <a:r>
              <a:rPr lang="ru-RU" sz="3200" dirty="0" err="1" smtClean="0">
                <a:latin typeface="Comic Sans MS" pitchFamily="66" charset="0"/>
              </a:rPr>
              <a:t>ніхто</a:t>
            </a:r>
            <a:r>
              <a:rPr lang="ru-RU" sz="3200" dirty="0" smtClean="0">
                <a:latin typeface="Comic Sans MS" pitchFamily="66" charset="0"/>
              </a:rPr>
              <a:t> не </a:t>
            </a:r>
            <a:r>
              <a:rPr lang="ru-RU" sz="3200" dirty="0" err="1" smtClean="0">
                <a:latin typeface="Comic Sans MS" pitchFamily="66" charset="0"/>
              </a:rPr>
              <a:t>знайде</a:t>
            </a:r>
            <a:r>
              <a:rPr lang="ru-RU" sz="3200" dirty="0" smtClean="0">
                <a:latin typeface="Comic Sans MS" pitchFamily="66" charset="0"/>
              </a:rPr>
              <a:t>!</a:t>
            </a:r>
            <a:endParaRPr lang="uk-UA" sz="32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4608511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Comic Sans MS" pitchFamily="66" charset="0"/>
              </a:rPr>
              <a:t>13. </a:t>
            </a:r>
            <a:r>
              <a:rPr lang="ru-RU" sz="3600" dirty="0" err="1" smtClean="0">
                <a:latin typeface="Comic Sans MS" pitchFamily="66" charset="0"/>
              </a:rPr>
              <a:t>Антоніми</a:t>
            </a:r>
            <a:r>
              <a:rPr lang="ru-RU" sz="3600" dirty="0" smtClean="0">
                <a:latin typeface="Comic Sans MS" pitchFamily="66" charset="0"/>
              </a:rPr>
              <a:t> </a:t>
            </a:r>
            <a:r>
              <a:rPr lang="ru-RU" sz="3600" dirty="0" err="1" smtClean="0">
                <a:latin typeface="Comic Sans MS" pitchFamily="66" charset="0"/>
              </a:rPr>
              <a:t>вжито</a:t>
            </a:r>
            <a:r>
              <a:rPr lang="ru-RU" sz="3600" dirty="0" smtClean="0">
                <a:latin typeface="Comic Sans MS" pitchFamily="66" charset="0"/>
              </a:rPr>
              <a:t> в </a:t>
            </a:r>
            <a:r>
              <a:rPr lang="ru-RU" sz="3600" dirty="0" err="1" smtClean="0">
                <a:latin typeface="Comic Sans MS" pitchFamily="66" charset="0"/>
              </a:rPr>
              <a:t>прислів’ї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b="1" dirty="0" smtClean="0">
                <a:latin typeface="Comic Sans MS" pitchFamily="66" charset="0"/>
              </a:rPr>
              <a:t>А </a:t>
            </a:r>
            <a:r>
              <a:rPr lang="ru-RU" sz="3600" dirty="0" err="1" smtClean="0">
                <a:latin typeface="Comic Sans MS" pitchFamily="66" charset="0"/>
              </a:rPr>
              <a:t>Глибше</a:t>
            </a:r>
            <a:r>
              <a:rPr lang="ru-RU" sz="3600" dirty="0" smtClean="0">
                <a:latin typeface="Comic Sans MS" pitchFamily="66" charset="0"/>
              </a:rPr>
              <a:t> </a:t>
            </a:r>
            <a:r>
              <a:rPr lang="ru-RU" sz="3600" dirty="0" err="1" smtClean="0">
                <a:latin typeface="Comic Sans MS" pitchFamily="66" charset="0"/>
              </a:rPr>
              <a:t>орати</a:t>
            </a:r>
            <a:r>
              <a:rPr lang="ru-RU" sz="3600" dirty="0" smtClean="0">
                <a:latin typeface="Comic Sans MS" pitchFamily="66" charset="0"/>
              </a:rPr>
              <a:t> – </a:t>
            </a:r>
            <a:r>
              <a:rPr lang="ru-RU" sz="3600" dirty="0" err="1" smtClean="0">
                <a:latin typeface="Comic Sans MS" pitchFamily="66" charset="0"/>
              </a:rPr>
              <a:t>більше</a:t>
            </a:r>
            <a:r>
              <a:rPr lang="ru-RU" sz="3600" dirty="0" smtClean="0">
                <a:latin typeface="Comic Sans MS" pitchFamily="66" charset="0"/>
              </a:rPr>
              <a:t> </a:t>
            </a:r>
            <a:r>
              <a:rPr lang="ru-RU" sz="3600" dirty="0" err="1" smtClean="0">
                <a:latin typeface="Comic Sans MS" pitchFamily="66" charset="0"/>
              </a:rPr>
              <a:t>сіна</a:t>
            </a:r>
            <a:r>
              <a:rPr lang="ru-RU" sz="3600" dirty="0" smtClean="0">
                <a:latin typeface="Comic Sans MS" pitchFamily="66" charset="0"/>
              </a:rPr>
              <a:t> </a:t>
            </a:r>
            <a:r>
              <a:rPr lang="ru-RU" sz="3600" dirty="0" err="1" smtClean="0">
                <a:latin typeface="Comic Sans MS" pitchFamily="66" charset="0"/>
              </a:rPr>
              <a:t>мати</a:t>
            </a:r>
            <a:r>
              <a:rPr lang="ru-RU" sz="3600" dirty="0" smtClean="0">
                <a:latin typeface="Comic Sans MS" pitchFamily="66" charset="0"/>
              </a:rPr>
              <a:t>.</a:t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b="1" dirty="0" smtClean="0">
                <a:latin typeface="Comic Sans MS" pitchFamily="66" charset="0"/>
              </a:rPr>
              <a:t>Б </a:t>
            </a:r>
            <a:r>
              <a:rPr lang="ru-RU" sz="3600" dirty="0" err="1" smtClean="0">
                <a:latin typeface="Comic Sans MS" pitchFamily="66" charset="0"/>
              </a:rPr>
              <a:t>Шануй</a:t>
            </a:r>
            <a:r>
              <a:rPr lang="ru-RU" sz="3600" dirty="0" smtClean="0">
                <a:latin typeface="Comic Sans MS" pitchFamily="66" charset="0"/>
              </a:rPr>
              <a:t> учителя, як родителя.</a:t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b="1" dirty="0" smtClean="0">
                <a:latin typeface="Comic Sans MS" pitchFamily="66" charset="0"/>
              </a:rPr>
              <a:t>В </a:t>
            </a:r>
            <a:r>
              <a:rPr lang="ru-RU" sz="3600" dirty="0" smtClean="0">
                <a:latin typeface="Comic Sans MS" pitchFamily="66" charset="0"/>
              </a:rPr>
              <a:t>Не </a:t>
            </a:r>
            <a:r>
              <a:rPr lang="ru-RU" sz="3600" dirty="0" err="1" smtClean="0">
                <a:latin typeface="Comic Sans MS" pitchFamily="66" charset="0"/>
              </a:rPr>
              <a:t>бажай</a:t>
            </a:r>
            <a:r>
              <a:rPr lang="ru-RU" sz="3600" dirty="0" smtClean="0">
                <a:latin typeface="Comic Sans MS" pitchFamily="66" charset="0"/>
              </a:rPr>
              <a:t> </a:t>
            </a:r>
            <a:r>
              <a:rPr lang="ru-RU" sz="3600" dirty="0" err="1" smtClean="0">
                <a:latin typeface="Comic Sans MS" pitchFamily="66" charset="0"/>
              </a:rPr>
              <a:t>синові</a:t>
            </a:r>
            <a:r>
              <a:rPr lang="ru-RU" sz="3600" dirty="0" smtClean="0">
                <a:latin typeface="Comic Sans MS" pitchFamily="66" charset="0"/>
              </a:rPr>
              <a:t> </a:t>
            </a:r>
            <a:r>
              <a:rPr lang="ru-RU" sz="3600" dirty="0" err="1" smtClean="0">
                <a:latin typeface="Comic Sans MS" pitchFamily="66" charset="0"/>
              </a:rPr>
              <a:t>багатства</a:t>
            </a:r>
            <a:r>
              <a:rPr lang="ru-RU" sz="3600" dirty="0" smtClean="0">
                <a:latin typeface="Comic Sans MS" pitchFamily="66" charset="0"/>
              </a:rPr>
              <a:t>,</a:t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dirty="0" smtClean="0">
                <a:latin typeface="Comic Sans MS" pitchFamily="66" charset="0"/>
              </a:rPr>
              <a:t>а </a:t>
            </a:r>
            <a:r>
              <a:rPr lang="ru-RU" sz="3600" dirty="0" err="1" smtClean="0">
                <a:latin typeface="Comic Sans MS" pitchFamily="66" charset="0"/>
              </a:rPr>
              <a:t>бажай</a:t>
            </a:r>
            <a:r>
              <a:rPr lang="ru-RU" sz="3600" dirty="0" smtClean="0">
                <a:latin typeface="Comic Sans MS" pitchFamily="66" charset="0"/>
              </a:rPr>
              <a:t> </a:t>
            </a:r>
            <a:r>
              <a:rPr lang="ru-RU" sz="3600" dirty="0" err="1" smtClean="0">
                <a:latin typeface="Comic Sans MS" pitchFamily="66" charset="0"/>
              </a:rPr>
              <a:t>розуму</a:t>
            </a:r>
            <a:r>
              <a:rPr lang="ru-RU" sz="3600" dirty="0" smtClean="0">
                <a:latin typeface="Comic Sans MS" pitchFamily="66" charset="0"/>
              </a:rPr>
              <a:t>.</a:t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dirty="0" smtClean="0">
                <a:latin typeface="Comic Sans MS" pitchFamily="66" charset="0"/>
              </a:rPr>
              <a:t>       </a:t>
            </a:r>
            <a:r>
              <a:rPr lang="ru-RU" sz="3600" b="1" dirty="0" smtClean="0">
                <a:latin typeface="Comic Sans MS" pitchFamily="66" charset="0"/>
              </a:rPr>
              <a:t>Г </a:t>
            </a:r>
            <a:r>
              <a:rPr lang="ru-RU" sz="3600" dirty="0" smtClean="0">
                <a:latin typeface="Comic Sans MS" pitchFamily="66" charset="0"/>
              </a:rPr>
              <a:t>У </a:t>
            </a:r>
            <a:r>
              <a:rPr lang="ru-RU" sz="3600" dirty="0" err="1" smtClean="0">
                <a:latin typeface="Comic Sans MS" pitchFamily="66" charset="0"/>
              </a:rPr>
              <a:t>червні</a:t>
            </a:r>
            <a:r>
              <a:rPr lang="ru-RU" sz="3600" dirty="0" smtClean="0">
                <a:latin typeface="Comic Sans MS" pitchFamily="66" charset="0"/>
              </a:rPr>
              <a:t> на </a:t>
            </a:r>
            <a:r>
              <a:rPr lang="ru-RU" sz="3600" dirty="0" err="1" smtClean="0">
                <a:latin typeface="Comic Sans MS" pitchFamily="66" charset="0"/>
              </a:rPr>
              <a:t>полі</a:t>
            </a:r>
            <a:r>
              <a:rPr lang="ru-RU" sz="3600" dirty="0" smtClean="0">
                <a:latin typeface="Comic Sans MS" pitchFamily="66" charset="0"/>
              </a:rPr>
              <a:t> густо,</a:t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dirty="0" smtClean="0">
                <a:latin typeface="Comic Sans MS" pitchFamily="66" charset="0"/>
              </a:rPr>
              <a:t>а </a:t>
            </a:r>
            <a:r>
              <a:rPr lang="ru-RU" sz="3600" dirty="0" err="1" smtClean="0">
                <a:latin typeface="Comic Sans MS" pitchFamily="66" charset="0"/>
              </a:rPr>
              <a:t>надворі</a:t>
            </a:r>
            <a:r>
              <a:rPr lang="ru-RU" sz="3600" dirty="0" smtClean="0">
                <a:latin typeface="Comic Sans MS" pitchFamily="66" charset="0"/>
              </a:rPr>
              <a:t> пусто.</a:t>
            </a:r>
            <a:endParaRPr lang="uk-UA" sz="36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363272" cy="4608511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latin typeface="Comic Sans MS" pitchFamily="66" charset="0"/>
              </a:rPr>
              <a:t>14. </a:t>
            </a:r>
            <a:r>
              <a:rPr lang="uk-UA" dirty="0" smtClean="0">
                <a:latin typeface="Comic Sans MS" pitchFamily="66" charset="0"/>
              </a:rPr>
              <a:t>Антонімами є слова</a:t>
            </a:r>
            <a:br>
              <a:rPr lang="uk-UA" dirty="0" smtClean="0">
                <a:latin typeface="Comic Sans MS" pitchFamily="66" charset="0"/>
              </a:rPr>
            </a:br>
            <a:r>
              <a:rPr lang="uk-UA" b="1" dirty="0" smtClean="0">
                <a:latin typeface="Comic Sans MS" pitchFamily="66" charset="0"/>
              </a:rPr>
              <a:t>А </a:t>
            </a:r>
            <a:r>
              <a:rPr lang="uk-UA" dirty="0" smtClean="0">
                <a:latin typeface="Comic Sans MS" pitchFamily="66" charset="0"/>
              </a:rPr>
              <a:t>серйозний - стриманий</a:t>
            </a:r>
            <a:br>
              <a:rPr lang="uk-UA" dirty="0" smtClean="0">
                <a:latin typeface="Comic Sans MS" pitchFamily="66" charset="0"/>
              </a:rPr>
            </a:br>
            <a:r>
              <a:rPr lang="uk-UA" b="1" dirty="0" smtClean="0">
                <a:latin typeface="Comic Sans MS" pitchFamily="66" charset="0"/>
              </a:rPr>
              <a:t>Б </a:t>
            </a:r>
            <a:r>
              <a:rPr lang="uk-UA" dirty="0" smtClean="0">
                <a:latin typeface="Comic Sans MS" pitchFamily="66" charset="0"/>
              </a:rPr>
              <a:t>делікатний - приємний</a:t>
            </a:r>
            <a:br>
              <a:rPr lang="uk-UA" dirty="0" smtClean="0">
                <a:latin typeface="Comic Sans MS" pitchFamily="66" charset="0"/>
              </a:rPr>
            </a:br>
            <a:r>
              <a:rPr lang="uk-UA" b="1" dirty="0" smtClean="0">
                <a:latin typeface="Comic Sans MS" pitchFamily="66" charset="0"/>
              </a:rPr>
              <a:t>В </a:t>
            </a:r>
            <a:r>
              <a:rPr lang="uk-UA" dirty="0" smtClean="0">
                <a:latin typeface="Comic Sans MS" pitchFamily="66" charset="0"/>
              </a:rPr>
              <a:t>деградувати - відроджуватися</a:t>
            </a:r>
            <a:br>
              <a:rPr lang="uk-UA" dirty="0" smtClean="0">
                <a:latin typeface="Comic Sans MS" pitchFamily="66" charset="0"/>
              </a:rPr>
            </a:br>
            <a:r>
              <a:rPr lang="uk-UA" b="1" dirty="0" smtClean="0">
                <a:latin typeface="Comic Sans MS" pitchFamily="66" charset="0"/>
              </a:rPr>
              <a:t>Г </a:t>
            </a:r>
            <a:r>
              <a:rPr lang="uk-UA" dirty="0" smtClean="0">
                <a:latin typeface="Comic Sans MS" pitchFamily="66" charset="0"/>
              </a:rPr>
              <a:t>акліматизований - пристосований</a:t>
            </a:r>
            <a:br>
              <a:rPr lang="uk-UA" dirty="0" smtClean="0">
                <a:latin typeface="Comic Sans MS" pitchFamily="66" charset="0"/>
              </a:rPr>
            </a:br>
            <a:r>
              <a:rPr lang="uk-UA" dirty="0" smtClean="0">
                <a:latin typeface="Comic Sans MS" pitchFamily="66" charset="0"/>
              </a:rPr>
              <a:t>         </a:t>
            </a:r>
            <a:r>
              <a:rPr lang="uk-UA" b="1" dirty="0" smtClean="0">
                <a:latin typeface="Comic Sans MS" pitchFamily="66" charset="0"/>
              </a:rPr>
              <a:t>Д </a:t>
            </a:r>
            <a:r>
              <a:rPr lang="uk-UA" dirty="0" smtClean="0">
                <a:latin typeface="Comic Sans MS" pitchFamily="66" charset="0"/>
              </a:rPr>
              <a:t>асиміляція - уподібнення</a:t>
            </a:r>
            <a:endParaRPr lang="uk-UA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363272" cy="4608511"/>
          </a:xfrm>
        </p:spPr>
        <p:txBody>
          <a:bodyPr/>
          <a:lstStyle/>
          <a:p>
            <a:r>
              <a:rPr lang="ru-RU" sz="4000" dirty="0" smtClean="0">
                <a:latin typeface="Comic Sans MS" pitchFamily="66" charset="0"/>
              </a:rPr>
              <a:t>15. </a:t>
            </a:r>
            <a:r>
              <a:rPr lang="ru-RU" sz="4000" dirty="0" err="1" smtClean="0">
                <a:latin typeface="Comic Sans MS" pitchFamily="66" charset="0"/>
              </a:rPr>
              <a:t>Антонімами</a:t>
            </a:r>
            <a:r>
              <a:rPr lang="ru-RU" sz="4000" dirty="0" smtClean="0">
                <a:latin typeface="Comic Sans MS" pitchFamily="66" charset="0"/>
              </a:rPr>
              <a:t> </a:t>
            </a:r>
            <a:r>
              <a:rPr lang="ru-RU" sz="4000" dirty="0" err="1" smtClean="0">
                <a:latin typeface="Comic Sans MS" pitchFamily="66" charset="0"/>
              </a:rPr>
              <a:t>є</a:t>
            </a:r>
            <a:r>
              <a:rPr lang="ru-RU" sz="4000" dirty="0" smtClean="0">
                <a:latin typeface="Comic Sans MS" pitchFamily="66" charset="0"/>
              </a:rPr>
              <a:t> слова в рядку</a:t>
            </a:r>
            <a:r>
              <a:rPr lang="ru-RU" dirty="0" smtClean="0">
                <a:latin typeface="Comic Sans MS" pitchFamily="66" charset="0"/>
              </a:rPr>
              <a:t/>
            </a:r>
            <a:br>
              <a:rPr lang="ru-RU" dirty="0" smtClean="0">
                <a:latin typeface="Comic Sans MS" pitchFamily="66" charset="0"/>
              </a:rPr>
            </a:br>
            <a:r>
              <a:rPr lang="ru-RU" b="1" dirty="0" smtClean="0">
                <a:latin typeface="Comic Sans MS" pitchFamily="66" charset="0"/>
              </a:rPr>
              <a:t>А </a:t>
            </a:r>
            <a:r>
              <a:rPr lang="ru-RU" dirty="0" err="1" smtClean="0">
                <a:latin typeface="Comic Sans MS" pitchFamily="66" charset="0"/>
              </a:rPr>
              <a:t>постійний</a:t>
            </a:r>
            <a:r>
              <a:rPr lang="ru-RU" dirty="0" smtClean="0">
                <a:latin typeface="Comic Sans MS" pitchFamily="66" charset="0"/>
              </a:rPr>
              <a:t> – </a:t>
            </a:r>
            <a:r>
              <a:rPr lang="ru-RU" dirty="0" err="1" smtClean="0">
                <a:latin typeface="Comic Sans MS" pitchFamily="66" charset="0"/>
              </a:rPr>
              <a:t>сталий</a:t>
            </a:r>
            <a:r>
              <a:rPr lang="ru-RU" dirty="0" smtClean="0">
                <a:latin typeface="Comic Sans MS" pitchFamily="66" charset="0"/>
              </a:rPr>
              <a:t/>
            </a:r>
            <a:br>
              <a:rPr lang="ru-RU" dirty="0" smtClean="0">
                <a:latin typeface="Comic Sans MS" pitchFamily="66" charset="0"/>
              </a:rPr>
            </a:br>
            <a:r>
              <a:rPr lang="ru-RU" dirty="0" smtClean="0">
                <a:latin typeface="Comic Sans MS" pitchFamily="66" charset="0"/>
              </a:rPr>
              <a:t>   </a:t>
            </a:r>
            <a:r>
              <a:rPr lang="ru-RU" b="1" dirty="0" smtClean="0">
                <a:latin typeface="Comic Sans MS" pitchFamily="66" charset="0"/>
              </a:rPr>
              <a:t>Б </a:t>
            </a:r>
            <a:r>
              <a:rPr lang="ru-RU" dirty="0" err="1" smtClean="0">
                <a:latin typeface="Comic Sans MS" pitchFamily="66" charset="0"/>
              </a:rPr>
              <a:t>приємний</a:t>
            </a:r>
            <a:r>
              <a:rPr lang="ru-RU" dirty="0" smtClean="0">
                <a:latin typeface="Comic Sans MS" pitchFamily="66" charset="0"/>
              </a:rPr>
              <a:t> – </a:t>
            </a:r>
            <a:r>
              <a:rPr lang="ru-RU" dirty="0" err="1" smtClean="0">
                <a:latin typeface="Comic Sans MS" pitchFamily="66" charset="0"/>
              </a:rPr>
              <a:t>милий</a:t>
            </a:r>
            <a:r>
              <a:rPr lang="ru-RU" dirty="0" smtClean="0">
                <a:latin typeface="Comic Sans MS" pitchFamily="66" charset="0"/>
              </a:rPr>
              <a:t/>
            </a:r>
            <a:br>
              <a:rPr lang="ru-RU" dirty="0" smtClean="0">
                <a:latin typeface="Comic Sans MS" pitchFamily="66" charset="0"/>
              </a:rPr>
            </a:br>
            <a:r>
              <a:rPr lang="ru-RU" b="1" dirty="0" smtClean="0">
                <a:latin typeface="Comic Sans MS" pitchFamily="66" charset="0"/>
              </a:rPr>
              <a:t>В </a:t>
            </a:r>
            <a:r>
              <a:rPr lang="ru-RU" dirty="0" err="1" smtClean="0">
                <a:latin typeface="Comic Sans MS" pitchFamily="66" charset="0"/>
              </a:rPr>
              <a:t>різниця</a:t>
            </a:r>
            <a:r>
              <a:rPr lang="ru-RU" dirty="0" smtClean="0">
                <a:latin typeface="Comic Sans MS" pitchFamily="66" charset="0"/>
              </a:rPr>
              <a:t> – </a:t>
            </a:r>
            <a:r>
              <a:rPr lang="ru-RU" dirty="0" err="1" smtClean="0">
                <a:latin typeface="Comic Sans MS" pitchFamily="66" charset="0"/>
              </a:rPr>
              <a:t>тотожність</a:t>
            </a:r>
            <a:r>
              <a:rPr lang="ru-RU" dirty="0" smtClean="0">
                <a:latin typeface="Comic Sans MS" pitchFamily="66" charset="0"/>
              </a:rPr>
              <a:t/>
            </a:r>
            <a:br>
              <a:rPr lang="ru-RU" dirty="0" smtClean="0">
                <a:latin typeface="Comic Sans MS" pitchFamily="66" charset="0"/>
              </a:rPr>
            </a:br>
            <a:r>
              <a:rPr lang="ru-RU" dirty="0" smtClean="0">
                <a:latin typeface="Comic Sans MS" pitchFamily="66" charset="0"/>
              </a:rPr>
              <a:t>     </a:t>
            </a:r>
            <a:r>
              <a:rPr lang="ru-RU" b="1" dirty="0" smtClean="0">
                <a:latin typeface="Comic Sans MS" pitchFamily="66" charset="0"/>
              </a:rPr>
              <a:t>Г </a:t>
            </a:r>
            <a:r>
              <a:rPr lang="ru-RU" dirty="0" err="1" smtClean="0">
                <a:latin typeface="Comic Sans MS" pitchFamily="66" charset="0"/>
              </a:rPr>
              <a:t>провісник</a:t>
            </a:r>
            <a:r>
              <a:rPr lang="ru-RU" dirty="0" smtClean="0">
                <a:latin typeface="Comic Sans MS" pitchFamily="66" charset="0"/>
              </a:rPr>
              <a:t> – предтеча</a:t>
            </a:r>
            <a:endParaRPr lang="uk-UA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8640960" cy="4752527"/>
          </a:xfrm>
        </p:spPr>
        <p:txBody>
          <a:bodyPr anchor="t">
            <a:normAutofit fontScale="90000"/>
          </a:bodyPr>
          <a:lstStyle/>
          <a:p>
            <a:r>
              <a:rPr lang="uk-UA" sz="4000" b="1" dirty="0" smtClean="0">
                <a:latin typeface="Comic Sans MS" pitchFamily="66" charset="0"/>
              </a:rPr>
              <a:t>Домашнє завдання:</a:t>
            </a:r>
            <a:r>
              <a:rPr lang="uk-UA" sz="3200" b="1" dirty="0" smtClean="0">
                <a:latin typeface="Comic Sans MS" pitchFamily="66" charset="0"/>
              </a:rPr>
              <a:t/>
            </a:r>
            <a:br>
              <a:rPr lang="uk-UA" sz="3200" b="1" dirty="0" smtClean="0">
                <a:latin typeface="Comic Sans MS" pitchFamily="66" charset="0"/>
              </a:rPr>
            </a:br>
            <a:r>
              <a:rPr lang="uk-UA" sz="3100" b="1" dirty="0" smtClean="0">
                <a:latin typeface="Comic Sans MS" pitchFamily="66" charset="0"/>
              </a:rPr>
              <a:t>1. </a:t>
            </a:r>
            <a:r>
              <a:rPr lang="uk-UA" sz="3100" dirty="0" smtClean="0">
                <a:latin typeface="Comic Sans MS" pitchFamily="66" charset="0"/>
              </a:rPr>
              <a:t>Утворіть синонімічні ряди (гнізда) таких слів: </a:t>
            </a:r>
            <a:r>
              <a:rPr lang="uk-UA" sz="2800" dirty="0" smtClean="0">
                <a:latin typeface="Comic Sans MS" pitchFamily="66" charset="0"/>
              </a:rPr>
              <a:t/>
            </a:r>
            <a:br>
              <a:rPr lang="uk-UA" sz="2800" dirty="0" smtClean="0">
                <a:latin typeface="Comic Sans MS" pitchFamily="66" charset="0"/>
              </a:rPr>
            </a:br>
            <a:r>
              <a:rPr lang="uk-UA" sz="3200" i="1" dirty="0" smtClean="0">
                <a:latin typeface="Comic Sans MS" pitchFamily="66" charset="0"/>
              </a:rPr>
              <a:t>абсолютний, актуальний, банальний, ідеальний, кричати, різнокольоровий, примітивний, солідний, унікальний.</a:t>
            </a:r>
            <a:r>
              <a:rPr lang="uk-UA" sz="2800" b="1" i="1" dirty="0" smtClean="0">
                <a:latin typeface="Comic Sans MS" pitchFamily="66" charset="0"/>
              </a:rPr>
              <a:t/>
            </a:r>
            <a:br>
              <a:rPr lang="uk-UA" sz="2800" b="1" i="1" dirty="0" smtClean="0">
                <a:latin typeface="Comic Sans MS" pitchFamily="66" charset="0"/>
              </a:rPr>
            </a:br>
            <a:r>
              <a:rPr lang="uk-UA" sz="2700" b="1" dirty="0" smtClean="0">
                <a:latin typeface="Comic Sans MS" pitchFamily="66" charset="0"/>
              </a:rPr>
              <a:t>2. </a:t>
            </a:r>
            <a:r>
              <a:rPr lang="uk-UA" sz="2700" dirty="0" smtClean="0">
                <a:latin typeface="Comic Sans MS" pitchFamily="66" charset="0"/>
              </a:rPr>
              <a:t>Доберіть різноманітні антоніми до багатозначних слів:</a:t>
            </a:r>
            <a:br>
              <a:rPr lang="uk-UA" sz="2700" dirty="0" smtClean="0">
                <a:latin typeface="Comic Sans MS" pitchFamily="66" charset="0"/>
              </a:rPr>
            </a:br>
            <a:r>
              <a:rPr lang="uk-UA" sz="3100" dirty="0" smtClean="0">
                <a:latin typeface="Comic Sans MS" pitchFamily="66" charset="0"/>
              </a:rPr>
              <a:t>1. </a:t>
            </a:r>
            <a:r>
              <a:rPr lang="uk-UA" sz="3100" i="1" dirty="0" smtClean="0">
                <a:latin typeface="Comic Sans MS" pitchFamily="66" charset="0"/>
              </a:rPr>
              <a:t>Легкий</a:t>
            </a:r>
            <a:r>
              <a:rPr lang="uk-UA" sz="3100" dirty="0" smtClean="0">
                <a:latin typeface="Comic Sans MS" pitchFamily="66" charset="0"/>
              </a:rPr>
              <a:t> (характер, вітерець, завдання, хода).</a:t>
            </a:r>
            <a:br>
              <a:rPr lang="uk-UA" sz="3100" dirty="0" smtClean="0">
                <a:latin typeface="Comic Sans MS" pitchFamily="66" charset="0"/>
              </a:rPr>
            </a:br>
            <a:r>
              <a:rPr lang="uk-UA" sz="3100" dirty="0" smtClean="0">
                <a:latin typeface="Comic Sans MS" pitchFamily="66" charset="0"/>
              </a:rPr>
              <a:t>2. </a:t>
            </a:r>
            <a:r>
              <a:rPr lang="uk-UA" sz="3100" i="1" dirty="0" smtClean="0">
                <a:latin typeface="Comic Sans MS" pitchFamily="66" charset="0"/>
              </a:rPr>
              <a:t>Гарячий</a:t>
            </a:r>
            <a:r>
              <a:rPr lang="uk-UA" sz="3100" dirty="0" smtClean="0">
                <a:latin typeface="Comic Sans MS" pitchFamily="66" charset="0"/>
              </a:rPr>
              <a:t> (сонце, повітря, людина). </a:t>
            </a:r>
            <a:br>
              <a:rPr lang="uk-UA" sz="3100" dirty="0" smtClean="0">
                <a:latin typeface="Comic Sans MS" pitchFamily="66" charset="0"/>
              </a:rPr>
            </a:br>
            <a:r>
              <a:rPr lang="uk-UA" sz="3100" dirty="0" smtClean="0">
                <a:latin typeface="Comic Sans MS" pitchFamily="66" charset="0"/>
              </a:rPr>
              <a:t>	3. </a:t>
            </a:r>
            <a:r>
              <a:rPr lang="uk-UA" sz="3100" i="1" dirty="0" smtClean="0">
                <a:latin typeface="Comic Sans MS" pitchFamily="66" charset="0"/>
              </a:rPr>
              <a:t>Блідий</a:t>
            </a:r>
            <a:r>
              <a:rPr lang="uk-UA" sz="3100" dirty="0" smtClean="0">
                <a:latin typeface="Comic Sans MS" pitchFamily="66" charset="0"/>
              </a:rPr>
              <a:t> (промінь, обличчя, колір).</a:t>
            </a:r>
            <a:br>
              <a:rPr lang="uk-UA" sz="3100" dirty="0" smtClean="0">
                <a:latin typeface="Comic Sans MS" pitchFamily="66" charset="0"/>
              </a:rPr>
            </a:br>
            <a:r>
              <a:rPr lang="uk-UA" sz="3100" dirty="0" smtClean="0">
                <a:latin typeface="Comic Sans MS" pitchFamily="66" charset="0"/>
              </a:rPr>
              <a:t>		4. </a:t>
            </a:r>
            <a:r>
              <a:rPr lang="uk-UA" sz="3100" i="1" dirty="0" smtClean="0">
                <a:latin typeface="Comic Sans MS" pitchFamily="66" charset="0"/>
              </a:rPr>
              <a:t>Глибокий</a:t>
            </a:r>
            <a:r>
              <a:rPr lang="uk-UA" sz="3100" dirty="0" smtClean="0">
                <a:latin typeface="Comic Sans MS" pitchFamily="66" charset="0"/>
              </a:rPr>
              <a:t> (знання, сон, річка).</a:t>
            </a:r>
            <a:endParaRPr lang="uk-UA" sz="31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763688" y="951570"/>
            <a:ext cx="6120680" cy="13501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6000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1026" name="Picture 2" descr="Картинки по запросу весільні обряд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563638"/>
            <a:ext cx="5436000" cy="2901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043608" y="699542"/>
            <a:ext cx="64087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6000" b="1" dirty="0" smtClean="0">
                <a:latin typeface="Comic Sans MS" pitchFamily="66" charset="0"/>
              </a:rPr>
              <a:t>Дякую за увагу!</a:t>
            </a:r>
            <a:endParaRPr lang="uk-UA" sz="60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e523512b77fa3c084201c5910b531ac5431a06f"/>
</p:tagLst>
</file>

<file path=ppt/theme/theme1.xml><?xml version="1.0" encoding="utf-8"?>
<a:theme xmlns:a="http://schemas.openxmlformats.org/drawingml/2006/main" name="Тема Office">
  <a:themeElements>
    <a:clrScheme name="Другая 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FF7F7F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792</TotalTime>
  <Words>489</Words>
  <Application>Microsoft Office PowerPoint</Application>
  <PresentationFormat>Экран (16:9)</PresentationFormat>
  <Paragraphs>55</Paragraphs>
  <Slides>62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62</vt:i4>
      </vt:variant>
    </vt:vector>
  </HeadingPairs>
  <TitlesOfParts>
    <vt:vector size="63" baseType="lpstr">
      <vt:lpstr>Тема Office</vt:lpstr>
      <vt:lpstr>Процвітай, українська мово, Заохочуй красою нас: Щобагатший твій слів запас, Легше вибрати влучне слово. Д. Білоус</vt:lpstr>
      <vt:lpstr>Слайд 2</vt:lpstr>
      <vt:lpstr>Синоніми — це слова тотожні або близькі  за значенням, але різні за звучанням: аргумент, доказ,          підстава, обґрунтування.</vt:lpstr>
      <vt:lpstr>Синоніми переважно належать до однієї частини мови і відрізняються відтінками значень або стилістичними забарвленням, чи обома ознаками одночасно. Наприклад, дієслова із загальним значенням говорити розрізняються і відтінками значень, і                емоційним забарвленням: базікати — говорити про          щось не варте уваги, шептати — говорити тихо,                варнякати — говорити дурниці, воркотати —                             ніжно і стиха розмовляти, бурчати — говорити                 нерозбірливо, з незадоволенням тощо.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У живій криниці української мови наявне бездонне число синонімів до слова «мовити», «говорити» з більшим або меншим градусом «емоційної», «характерної» чи «сленгової» лексики. За посиланням нижче ми можемо прочитати         аж 108 синонімів до цього дієслова! https://www.ar25.org/article/108-synonimiv-diyeslova-govoryty-vstup-do-giperboriyskogo-sensara.html                </vt:lpstr>
      <vt:lpstr>Синоніми групуються в синонімічні ряди або синонімічні гнізда: сильний – всесильний, дужий, міцний, потужний, могутній, могучий, здоровий, двожильний, стожильний, повносилий. Найчастіше це слова однієї частини мови.</vt:lpstr>
      <vt:lpstr>Слайд 14</vt:lpstr>
      <vt:lpstr>Слайд 15</vt:lpstr>
      <vt:lpstr>Слайд 16</vt:lpstr>
      <vt:lpstr>Слайд 17</vt:lpstr>
      <vt:lpstr>Слайд 18</vt:lpstr>
      <vt:lpstr>Лексичні синоніми — це слова, що належать до однієї частини мови і мають відмінності у значенні. Серед лексичних розрізняють абсолютні, стилістичні, ідеографічні. Абсолютні синоніми — це слова тотожні за значенням і різняться лише звучанням: алфавіт, азбука, абетка; дієслово, інфінітив, неозначена форма дієслова. Ці синоніми позбавлені експресивно-емоційних відтінків: мовознавець, лінгвіст, баритися, гаятися.    Стилістичні синоніми — це слова, що різняться експресивно-емоційним забарвленням, належністю до мовних             стилів: біографія (офіційно-діловий стиль) і життєпис (публіцистичний стиль).              Ідеографічні синоніми — це стилістично нейтральні            слова, що відрізняються відтінками у                       значенні: схвалювати, підтримувати,                              затверджувати; взаємини, стосунки, відносини.</vt:lpstr>
      <vt:lpstr>Синтаксичні синоніми — семантично близькі синтаксичні конструкції – словосполучення й речення: високоросла людина – людина високого зросту. Контекстуальні синоніми — це слова, що мають близьке значення тільки в контексті. Поза контекстом ці слова вживаються з абсо-лютно різним значенням. Так, дієслова провалитися і не скласти не є синонімами, але в певному контексті вони можуть вживатися як синоніми (провалитися на екзамені – не скласти екзамену). Специфічними синонімами є евфемізми — слова, що вживаються             для непрямого, прихованого, ввічливого позначення певного              предмета, явища, дії замість прямої їх назви:            нерозумний замість дурний; допускати неточність                 замість збрехати. Джерела евфемізмів — у прагненні                           уникнути з тих чи інших міркувань прямої назви                          предмета шляхом заміни її позитивним еквівалентом. </vt:lpstr>
      <vt:lpstr>Наявність багатої системи синонімів у сучасній українській літературній мові створює неабиякі можливості для вибору їх у мовленні. Поет-академік Максим Рильський розглядав багатство синонімів як одну з питомих ознак    багатства мови взагалі і особливо               підкреслював, що «вміння поставити              саме те слово і саме на тому місці —                 невід’ємна риса справжнього майстра».</vt:lpstr>
      <vt:lpstr>Говорячи про чистоту мови, М.Рильський закликав: Як парость виноградної лози, Плекайте мову.  Пильно й ненастанно Політь бур’ян.  Чистіша від сльози Вона хай буде…</vt:lpstr>
      <vt:lpstr>Слайд 23</vt:lpstr>
      <vt:lpstr>Слайд 24</vt:lpstr>
      <vt:lpstr>Антоніми — це слова з протилежним лексичним значенням, однак поєднані певним спільним фактором, наприклад: високий – низький (зріст), товстий – худий (статура), веселий – сумний (настрій). Як бачимо, антоніми поєднуються у пари. Багатозначні слова можуть входити у різні антонімічні пари     з різним відтінками своїх значень.           Наприклад, важка скриня – легка скриня;              важка хода – плавна хода;               важке завдання – просте завдання.</vt:lpstr>
      <vt:lpstr>Структурно антоніми діляться на дві групи: 1. Однокореневі антоніми, або афіксальні, що творяться за допомогою додавання префіксів: доля – недоля, свіжий – несвіжий,  революція – контрреволюція, приватизація – реприватизація, чесний – безчесний;           2. Різнокореневі антоніми: день – ніч,          назад – вперед, мокрий – сухий,            працювати – ледарювати.</vt:lpstr>
      <vt:lpstr>Деякі слова в українській мові антонімів не мають. По-перше, власні назви (імена і географічні назви), конкретні іменники, такі як «будинок», «око», «лава», всі числівники та деякі займенники, вузькі терміни: сума, розчинник, іменник, багато прикметників і дієслів. Адже у багатьох із них не можливо виділити два крайніх прояви або         стани, що лежить в основі антонімії. Це явище              активно використовується письменниками для створення антитези.</vt:lpstr>
      <vt:lpstr>Антитеза – це протиставлення різко контрастних понять для створення художнього       образу: Ситий голодного не розуміє.</vt:lpstr>
      <vt:lpstr>Слайд 29</vt:lpstr>
      <vt:lpstr>Оксиморон – це алогізм, стилістичний прийом поєднаненя двох антонімічних понять, що логічно виключають одне одного:  Гаряча сніжка у руках сльозинками стекла.       Вас я боюся –     ви, зрадники-друзі.</vt:lpstr>
      <vt:lpstr>Робота з картками. Інтерактивні вправи</vt:lpstr>
      <vt:lpstr>1. Доберіть синоніми.</vt:lpstr>
      <vt:lpstr>2. Доберіть синонім до кожного прикметника.</vt:lpstr>
      <vt:lpstr>3. Доберіть синоніми.</vt:lpstr>
      <vt:lpstr>4. Доберіть антоніми до поданих слів.</vt:lpstr>
      <vt:lpstr>5. Установіть антонімічні пари, утворивши  з поданими частинами складні слова.</vt:lpstr>
      <vt:lpstr>6. Доберіть антоніми до поданих слів.</vt:lpstr>
      <vt:lpstr>7-8. Доповніть прислів’я та приказки антонімами, вставте замість крапок пропущені слова. 1. На чорній землі ... хліб родить. 2. Важко в навчанні, зате ... в роботі.</vt:lpstr>
      <vt:lpstr>3. Хто хоче більше знати, треба ... спати. 4. Що вранці не зробиш, те ... не наздоженеш. 5. Краще розумна догана, ніж ... похвала.   6. Маленька праця краща за ... безділля.</vt:lpstr>
      <vt:lpstr>7. Багато нового, та ... доброго. 8. Йдучи по чужу голову і ... неси. 9. Багатий хитрий на гроші, а ... на видумки.  10. Праця чоловіка годує, а ... марнує.</vt:lpstr>
      <vt:lpstr>ПОМІРКУЙМО!   1. Обидва слова, подані в дужках, можливі за змістом у реченні А Це фахівець найвищого класу — справжній (профі, профан). Б Наша невеличка група здійснила (екскурс, екскурсію) центром Тернополя. В Протягом (століть, сторіч) український Степ належав кочовикам.        Г Передвиборча (компанія, кампанія) була в            самісінькому розпалі.               Д Цей (абонент, абонемент) дає нам право                    відвідувати басейн щосереди.</vt:lpstr>
      <vt:lpstr>2. Синоніми наведено в рядку А зустрічати гостя – проводжати гостя Б жвавий хлопчина – прудкий хлопчина В привозити подарунки – привезені подарунки Г будівельний кран – водопровідний кран</vt:lpstr>
      <vt:lpstr> 3. Синонімом до слова головний є  А останній   Б чільний    В завзятий     Г другорядний</vt:lpstr>
      <vt:lpstr>4. Позначте речення, у якому виділене слово НЕ МОЖНА замінити варіантом у дужках: А Архітектор наголосив (підкреслив), що проект слід виконати вчасно. Б За мить вантажна машина зникла (щезла) з очей. В Технічний персонал змарнував (згаяв) багато часу на підготовчі роботи. Г У нашій родині панують теплі, дружні стосунки (взаємини).            Д Щоб здобути (отримати) вищу освіту,                    потрібно наполегливо працювати.</vt:lpstr>
      <vt:lpstr>Слайд 45</vt:lpstr>
      <vt:lpstr>Слайд 46</vt:lpstr>
      <vt:lpstr>Слайд 47</vt:lpstr>
      <vt:lpstr>5. НЕ МОЖНА замінити поданим варіантом у дужках виділене слово в реченні А Подекуди (місцями) пройшов сліпий дощик. Б За високими осокорами почало світліти (світлішати) небо. В М’який (незлостивий) докір корисніший за нещиру подяку. Г Ми не хотіли брати участь у         цих темних (підозрілих) справах.                Д Молоко дуже корисне (корисливе) для молодого організму.</vt:lpstr>
      <vt:lpstr>6. З поданих у дужках синонімів кожен з варіантів можливий у реченні А (Ретельні, проникливі) дослідження археологів підтверджують слова Геродота. Б Червоні жоржини (сильніше, потужніше) мерехтять росами. В Старі дуби (оточували, облягали) галявину.        Г Представники різних поколінь не           завжди (здатні, здібні) порозумітися.            Д Ми стояли, зачаровані (дивною,                   прекрасною) музикою весняних лугів.</vt:lpstr>
      <vt:lpstr>7. Синонімом до слова збагнути є А зібгати Б розбагатіти В зрозуміти Г розгубитися</vt:lpstr>
      <vt:lpstr>8. Синонімом до слова заяложений є А закладений Б закинутий В забруднений           Г загальноприйнятий</vt:lpstr>
      <vt:lpstr>9. Усе, окрім тонесенької смуги над (…), уже перетворилося на щільну білу завісу, що огортала землю, не давала їй прокинутися. Замість крапок у реченні можна вставити всі слова, ОКРІМ А виднокругом Б горицвітом В видноколом Г горизонтом</vt:lpstr>
      <vt:lpstr>Слайд 53</vt:lpstr>
      <vt:lpstr>10. НЕ є синонімами словá в рядку А поступ, прогрес Б занепад, регрес В карта, масштаб Г тираж, наклад</vt:lpstr>
      <vt:lpstr>11. Синонімами є всі слова в рядку А говіркий, веселий, радісний Б карати, мучити, тримати   В деінде, подекуди, зблизька Г артист, лицедій, актор</vt:lpstr>
      <vt:lpstr>Слайд 56</vt:lpstr>
      <vt:lpstr>12. Антонімічну пару вжито в прислів'ї А У дитини заболить пальчик, а в матері серце. Б Діти - як квіти: поливай, то ростимуть. В Малі діти - малий клопіт, а підростуть - буде великий.          Г Рідня до півдня, а як сонце зайде - ніхто не знайде!</vt:lpstr>
      <vt:lpstr>13. Антоніми вжито в прислів’ї А Глибше орати – більше сіна мати. Б Шануй учителя, як родителя. В Не бажай синові багатства, а бажай розуму.        Г У червні на полі густо, а надворі пусто.</vt:lpstr>
      <vt:lpstr>14. Антонімами є слова А серйозний - стриманий Б делікатний - приємний В деградувати - відроджуватися Г акліматизований - пристосований          Д асиміляція - уподібнення</vt:lpstr>
      <vt:lpstr>15. Антонімами є слова в рядку А постійний – сталий    Б приємний – милий В різниця – тотожність      Г провісник – предтеча</vt:lpstr>
      <vt:lpstr>Домашнє завдання: 1. Утворіть синонімічні ряди (гнізда) таких слів:  абсолютний, актуальний, банальний, ідеальний, кричати, різнокольоровий, примітивний, солідний, унікальний. 2. Доберіть різноманітні антоніми до багатозначних слів: 1. Легкий (характер, вітерець, завдання, хода). 2. Гарячий (сонце, повітря, людина).   3. Блідий (промінь, обличчя, колір).   4. Глибокий (знання, сон, річка).</vt:lpstr>
      <vt:lpstr>Слайд 62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Skiv</cp:lastModifiedBy>
  <cp:revision>129</cp:revision>
  <dcterms:created xsi:type="dcterms:W3CDTF">2013-08-17T08:34:50Z</dcterms:created>
  <dcterms:modified xsi:type="dcterms:W3CDTF">2021-12-01T19:50:58Z</dcterms:modified>
</cp:coreProperties>
</file>