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3" r:id="rId2"/>
    <p:sldId id="257" r:id="rId3"/>
    <p:sldId id="274" r:id="rId4"/>
    <p:sldId id="272" r:id="rId5"/>
    <p:sldId id="270" r:id="rId6"/>
    <p:sldId id="271" r:id="rId7"/>
    <p:sldId id="268" r:id="rId8"/>
    <p:sldId id="269" r:id="rId9"/>
    <p:sldId id="264" r:id="rId10"/>
    <p:sldId id="267" r:id="rId11"/>
    <p:sldId id="265" r:id="rId12"/>
  </p:sldIdLst>
  <p:sldSz cx="10655300" cy="7524750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B5E9"/>
    <a:srgbClr val="73E63A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48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C4DB20-5F76-47BD-BFEA-AF6AED7E0B6B}" type="datetimeFigureOut">
              <a:rPr lang="ru-RU" smtClean="0"/>
              <a:t>сб 07.11.20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933700" y="857250"/>
            <a:ext cx="32766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B0708E-8EB9-4233-BFC5-20E3C26EAF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7545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0708E-8EB9-4233-BFC5-20E3C26EAFCD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13855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0708E-8EB9-4233-BFC5-20E3C26EAFCD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29295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0708E-8EB9-4233-BFC5-20E3C26EAFCD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88895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0708E-8EB9-4233-BFC5-20E3C26EAFCD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80429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0708E-8EB9-4233-BFC5-20E3C26EAFCD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18422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0708E-8EB9-4233-BFC5-20E3C26EAFCD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67460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0708E-8EB9-4233-BFC5-20E3C26EAFCD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7620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0708E-8EB9-4233-BFC5-20E3C26EAFCD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85716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0708E-8EB9-4233-BFC5-20E3C26EAFCD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56707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0708E-8EB9-4233-BFC5-20E3C26EAFCD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5087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0708E-8EB9-4233-BFC5-20E3C26EAFCD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95167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913" y="1231482"/>
            <a:ext cx="7991475" cy="2619728"/>
          </a:xfrm>
        </p:spPr>
        <p:txBody>
          <a:bodyPr anchor="b"/>
          <a:lstStyle>
            <a:lvl1pPr algn="ctr">
              <a:defRPr sz="6583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913" y="3952236"/>
            <a:ext cx="7991475" cy="1816739"/>
          </a:xfrm>
        </p:spPr>
        <p:txBody>
          <a:bodyPr/>
          <a:lstStyle>
            <a:lvl1pPr marL="0" indent="0" algn="ctr">
              <a:buNone/>
              <a:defRPr sz="2633"/>
            </a:lvl1pPr>
            <a:lvl2pPr marL="501640" indent="0" algn="ctr">
              <a:buNone/>
              <a:defRPr sz="2194"/>
            </a:lvl2pPr>
            <a:lvl3pPr marL="1003280" indent="0" algn="ctr">
              <a:buNone/>
              <a:defRPr sz="1975"/>
            </a:lvl3pPr>
            <a:lvl4pPr marL="1504920" indent="0" algn="ctr">
              <a:buNone/>
              <a:defRPr sz="1756"/>
            </a:lvl4pPr>
            <a:lvl5pPr marL="2006559" indent="0" algn="ctr">
              <a:buNone/>
              <a:defRPr sz="1756"/>
            </a:lvl5pPr>
            <a:lvl6pPr marL="2508199" indent="0" algn="ctr">
              <a:buNone/>
              <a:defRPr sz="1756"/>
            </a:lvl6pPr>
            <a:lvl7pPr marL="3009839" indent="0" algn="ctr">
              <a:buNone/>
              <a:defRPr sz="1756"/>
            </a:lvl7pPr>
            <a:lvl8pPr marL="3511479" indent="0" algn="ctr">
              <a:buNone/>
              <a:defRPr sz="1756"/>
            </a:lvl8pPr>
            <a:lvl9pPr marL="4013119" indent="0" algn="ctr">
              <a:buNone/>
              <a:defRPr sz="1756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D435E-968B-4FF2-AC60-F4B29B589264}" type="datetimeFigureOut">
              <a:rPr lang="ru-RU" smtClean="0"/>
              <a:t>сб 07.11.20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1265-FEDE-4A3C-9D41-57F44B3D43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4149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D435E-968B-4FF2-AC60-F4B29B589264}" type="datetimeFigureOut">
              <a:rPr lang="ru-RU" smtClean="0"/>
              <a:t>сб 07.11.20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1265-FEDE-4A3C-9D41-57F44B3D43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1217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7002" y="1875963"/>
            <a:ext cx="9190196" cy="3130086"/>
          </a:xfrm>
        </p:spPr>
        <p:txBody>
          <a:bodyPr anchor="b"/>
          <a:lstStyle>
            <a:lvl1pPr>
              <a:defRPr sz="6583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7002" y="5035661"/>
            <a:ext cx="9190196" cy="1646039"/>
          </a:xfrm>
        </p:spPr>
        <p:txBody>
          <a:bodyPr/>
          <a:lstStyle>
            <a:lvl1pPr marL="0" indent="0">
              <a:buNone/>
              <a:defRPr sz="2633">
                <a:solidFill>
                  <a:schemeClr val="tx1">
                    <a:tint val="75000"/>
                  </a:schemeClr>
                </a:solidFill>
              </a:defRPr>
            </a:lvl1pPr>
            <a:lvl2pPr marL="501640" indent="0">
              <a:buNone/>
              <a:defRPr sz="2194">
                <a:solidFill>
                  <a:schemeClr val="tx1">
                    <a:tint val="75000"/>
                  </a:schemeClr>
                </a:solidFill>
              </a:defRPr>
            </a:lvl2pPr>
            <a:lvl3pPr marL="1003280" indent="0">
              <a:buNone/>
              <a:defRPr sz="1975">
                <a:solidFill>
                  <a:schemeClr val="tx1">
                    <a:tint val="75000"/>
                  </a:schemeClr>
                </a:solidFill>
              </a:defRPr>
            </a:lvl3pPr>
            <a:lvl4pPr marL="1504920" indent="0">
              <a:buNone/>
              <a:defRPr sz="1756">
                <a:solidFill>
                  <a:schemeClr val="tx1">
                    <a:tint val="75000"/>
                  </a:schemeClr>
                </a:solidFill>
              </a:defRPr>
            </a:lvl4pPr>
            <a:lvl5pPr marL="2006559" indent="0">
              <a:buNone/>
              <a:defRPr sz="1756">
                <a:solidFill>
                  <a:schemeClr val="tx1">
                    <a:tint val="75000"/>
                  </a:schemeClr>
                </a:solidFill>
              </a:defRPr>
            </a:lvl5pPr>
            <a:lvl6pPr marL="2508199" indent="0">
              <a:buNone/>
              <a:defRPr sz="1756">
                <a:solidFill>
                  <a:schemeClr val="tx1">
                    <a:tint val="75000"/>
                  </a:schemeClr>
                </a:solidFill>
              </a:defRPr>
            </a:lvl6pPr>
            <a:lvl7pPr marL="3009839" indent="0">
              <a:buNone/>
              <a:defRPr sz="1756">
                <a:solidFill>
                  <a:schemeClr val="tx1">
                    <a:tint val="75000"/>
                  </a:schemeClr>
                </a:solidFill>
              </a:defRPr>
            </a:lvl7pPr>
            <a:lvl8pPr marL="3511479" indent="0">
              <a:buNone/>
              <a:defRPr sz="1756">
                <a:solidFill>
                  <a:schemeClr val="tx1">
                    <a:tint val="75000"/>
                  </a:schemeClr>
                </a:solidFill>
              </a:defRPr>
            </a:lvl8pPr>
            <a:lvl9pPr marL="4013119" indent="0">
              <a:buNone/>
              <a:defRPr sz="175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D435E-968B-4FF2-AC60-F4B29B589264}" type="datetimeFigureOut">
              <a:rPr lang="ru-RU" smtClean="0"/>
              <a:t>сб 07.11.20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1265-FEDE-4A3C-9D41-57F44B3D43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0395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32552" y="2003116"/>
            <a:ext cx="4528503" cy="47743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394245" y="2003116"/>
            <a:ext cx="4528503" cy="47743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D435E-968B-4FF2-AC60-F4B29B589264}" type="datetimeFigureOut">
              <a:rPr lang="ru-RU" smtClean="0"/>
              <a:t>сб 07.11.20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1265-FEDE-4A3C-9D41-57F44B3D43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6464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3940" y="400624"/>
            <a:ext cx="9190196" cy="14544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33940" y="1844609"/>
            <a:ext cx="4507691" cy="904015"/>
          </a:xfrm>
        </p:spPr>
        <p:txBody>
          <a:bodyPr anchor="b"/>
          <a:lstStyle>
            <a:lvl1pPr marL="0" indent="0">
              <a:buNone/>
              <a:defRPr sz="2633" b="1"/>
            </a:lvl1pPr>
            <a:lvl2pPr marL="501640" indent="0">
              <a:buNone/>
              <a:defRPr sz="2194" b="1"/>
            </a:lvl2pPr>
            <a:lvl3pPr marL="1003280" indent="0">
              <a:buNone/>
              <a:defRPr sz="1975" b="1"/>
            </a:lvl3pPr>
            <a:lvl4pPr marL="1504920" indent="0">
              <a:buNone/>
              <a:defRPr sz="1756" b="1"/>
            </a:lvl4pPr>
            <a:lvl5pPr marL="2006559" indent="0">
              <a:buNone/>
              <a:defRPr sz="1756" b="1"/>
            </a:lvl5pPr>
            <a:lvl6pPr marL="2508199" indent="0">
              <a:buNone/>
              <a:defRPr sz="1756" b="1"/>
            </a:lvl6pPr>
            <a:lvl7pPr marL="3009839" indent="0">
              <a:buNone/>
              <a:defRPr sz="1756" b="1"/>
            </a:lvl7pPr>
            <a:lvl8pPr marL="3511479" indent="0">
              <a:buNone/>
              <a:defRPr sz="1756" b="1"/>
            </a:lvl8pPr>
            <a:lvl9pPr marL="4013119" indent="0">
              <a:buNone/>
              <a:defRPr sz="1756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33940" y="2748624"/>
            <a:ext cx="4507691" cy="40428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394246" y="1844609"/>
            <a:ext cx="4529890" cy="904015"/>
          </a:xfrm>
        </p:spPr>
        <p:txBody>
          <a:bodyPr anchor="b"/>
          <a:lstStyle>
            <a:lvl1pPr marL="0" indent="0">
              <a:buNone/>
              <a:defRPr sz="2633" b="1"/>
            </a:lvl1pPr>
            <a:lvl2pPr marL="501640" indent="0">
              <a:buNone/>
              <a:defRPr sz="2194" b="1"/>
            </a:lvl2pPr>
            <a:lvl3pPr marL="1003280" indent="0">
              <a:buNone/>
              <a:defRPr sz="1975" b="1"/>
            </a:lvl3pPr>
            <a:lvl4pPr marL="1504920" indent="0">
              <a:buNone/>
              <a:defRPr sz="1756" b="1"/>
            </a:lvl4pPr>
            <a:lvl5pPr marL="2006559" indent="0">
              <a:buNone/>
              <a:defRPr sz="1756" b="1"/>
            </a:lvl5pPr>
            <a:lvl6pPr marL="2508199" indent="0">
              <a:buNone/>
              <a:defRPr sz="1756" b="1"/>
            </a:lvl6pPr>
            <a:lvl7pPr marL="3009839" indent="0">
              <a:buNone/>
              <a:defRPr sz="1756" b="1"/>
            </a:lvl7pPr>
            <a:lvl8pPr marL="3511479" indent="0">
              <a:buNone/>
              <a:defRPr sz="1756" b="1"/>
            </a:lvl8pPr>
            <a:lvl9pPr marL="4013119" indent="0">
              <a:buNone/>
              <a:defRPr sz="1756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394246" y="2748624"/>
            <a:ext cx="4529890" cy="40428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D435E-968B-4FF2-AC60-F4B29B589264}" type="datetimeFigureOut">
              <a:rPr lang="ru-RU" smtClean="0"/>
              <a:t>сб 07.11.20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1265-FEDE-4A3C-9D41-57F44B3D43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89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D435E-968B-4FF2-AC60-F4B29B589264}" type="datetimeFigureOut">
              <a:rPr lang="ru-RU" smtClean="0"/>
              <a:t>сб 07.11.20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1265-FEDE-4A3C-9D41-57F44B3D43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0032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D435E-968B-4FF2-AC60-F4B29B589264}" type="datetimeFigureOut">
              <a:rPr lang="ru-RU" smtClean="0"/>
              <a:t>сб 07.11.20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1265-FEDE-4A3C-9D41-57F44B3D43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1922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3940" y="501650"/>
            <a:ext cx="3436611" cy="1755775"/>
          </a:xfrm>
        </p:spPr>
        <p:txBody>
          <a:bodyPr anchor="b"/>
          <a:lstStyle>
            <a:lvl1pPr>
              <a:defRPr sz="351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29890" y="1083425"/>
            <a:ext cx="5394246" cy="5347450"/>
          </a:xfrm>
        </p:spPr>
        <p:txBody>
          <a:bodyPr/>
          <a:lstStyle>
            <a:lvl1pPr>
              <a:defRPr sz="3511"/>
            </a:lvl1pPr>
            <a:lvl2pPr>
              <a:defRPr sz="3072"/>
            </a:lvl2pPr>
            <a:lvl3pPr>
              <a:defRPr sz="2633"/>
            </a:lvl3pPr>
            <a:lvl4pPr>
              <a:defRPr sz="2194"/>
            </a:lvl4pPr>
            <a:lvl5pPr>
              <a:defRPr sz="2194"/>
            </a:lvl5pPr>
            <a:lvl6pPr>
              <a:defRPr sz="2194"/>
            </a:lvl6pPr>
            <a:lvl7pPr>
              <a:defRPr sz="2194"/>
            </a:lvl7pPr>
            <a:lvl8pPr>
              <a:defRPr sz="2194"/>
            </a:lvl8pPr>
            <a:lvl9pPr>
              <a:defRPr sz="2194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33940" y="2257425"/>
            <a:ext cx="3436611" cy="4182159"/>
          </a:xfrm>
        </p:spPr>
        <p:txBody>
          <a:bodyPr/>
          <a:lstStyle>
            <a:lvl1pPr marL="0" indent="0">
              <a:buNone/>
              <a:defRPr sz="1756"/>
            </a:lvl1pPr>
            <a:lvl2pPr marL="501640" indent="0">
              <a:buNone/>
              <a:defRPr sz="1536"/>
            </a:lvl2pPr>
            <a:lvl3pPr marL="1003280" indent="0">
              <a:buNone/>
              <a:defRPr sz="1317"/>
            </a:lvl3pPr>
            <a:lvl4pPr marL="1504920" indent="0">
              <a:buNone/>
              <a:defRPr sz="1097"/>
            </a:lvl4pPr>
            <a:lvl5pPr marL="2006559" indent="0">
              <a:buNone/>
              <a:defRPr sz="1097"/>
            </a:lvl5pPr>
            <a:lvl6pPr marL="2508199" indent="0">
              <a:buNone/>
              <a:defRPr sz="1097"/>
            </a:lvl6pPr>
            <a:lvl7pPr marL="3009839" indent="0">
              <a:buNone/>
              <a:defRPr sz="1097"/>
            </a:lvl7pPr>
            <a:lvl8pPr marL="3511479" indent="0">
              <a:buNone/>
              <a:defRPr sz="1097"/>
            </a:lvl8pPr>
            <a:lvl9pPr marL="4013119" indent="0">
              <a:buNone/>
              <a:defRPr sz="109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D435E-968B-4FF2-AC60-F4B29B589264}" type="datetimeFigureOut">
              <a:rPr lang="ru-RU" smtClean="0"/>
              <a:t>сб 07.11.20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1265-FEDE-4A3C-9D41-57F44B3D43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3708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3940" y="501650"/>
            <a:ext cx="3436611" cy="1755775"/>
          </a:xfrm>
        </p:spPr>
        <p:txBody>
          <a:bodyPr anchor="b"/>
          <a:lstStyle>
            <a:lvl1pPr>
              <a:defRPr sz="351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29890" y="1083425"/>
            <a:ext cx="5394246" cy="5347450"/>
          </a:xfrm>
        </p:spPr>
        <p:txBody>
          <a:bodyPr/>
          <a:lstStyle>
            <a:lvl1pPr marL="0" indent="0">
              <a:buNone/>
              <a:defRPr sz="3511"/>
            </a:lvl1pPr>
            <a:lvl2pPr marL="501640" indent="0">
              <a:buNone/>
              <a:defRPr sz="3072"/>
            </a:lvl2pPr>
            <a:lvl3pPr marL="1003280" indent="0">
              <a:buNone/>
              <a:defRPr sz="2633"/>
            </a:lvl3pPr>
            <a:lvl4pPr marL="1504920" indent="0">
              <a:buNone/>
              <a:defRPr sz="2194"/>
            </a:lvl4pPr>
            <a:lvl5pPr marL="2006559" indent="0">
              <a:buNone/>
              <a:defRPr sz="2194"/>
            </a:lvl5pPr>
            <a:lvl6pPr marL="2508199" indent="0">
              <a:buNone/>
              <a:defRPr sz="2194"/>
            </a:lvl6pPr>
            <a:lvl7pPr marL="3009839" indent="0">
              <a:buNone/>
              <a:defRPr sz="2194"/>
            </a:lvl7pPr>
            <a:lvl8pPr marL="3511479" indent="0">
              <a:buNone/>
              <a:defRPr sz="2194"/>
            </a:lvl8pPr>
            <a:lvl9pPr marL="4013119" indent="0">
              <a:buNone/>
              <a:defRPr sz="2194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33940" y="2257425"/>
            <a:ext cx="3436611" cy="4182159"/>
          </a:xfrm>
        </p:spPr>
        <p:txBody>
          <a:bodyPr/>
          <a:lstStyle>
            <a:lvl1pPr marL="0" indent="0">
              <a:buNone/>
              <a:defRPr sz="1756"/>
            </a:lvl1pPr>
            <a:lvl2pPr marL="501640" indent="0">
              <a:buNone/>
              <a:defRPr sz="1536"/>
            </a:lvl2pPr>
            <a:lvl3pPr marL="1003280" indent="0">
              <a:buNone/>
              <a:defRPr sz="1317"/>
            </a:lvl3pPr>
            <a:lvl4pPr marL="1504920" indent="0">
              <a:buNone/>
              <a:defRPr sz="1097"/>
            </a:lvl4pPr>
            <a:lvl5pPr marL="2006559" indent="0">
              <a:buNone/>
              <a:defRPr sz="1097"/>
            </a:lvl5pPr>
            <a:lvl6pPr marL="2508199" indent="0">
              <a:buNone/>
              <a:defRPr sz="1097"/>
            </a:lvl6pPr>
            <a:lvl7pPr marL="3009839" indent="0">
              <a:buNone/>
              <a:defRPr sz="1097"/>
            </a:lvl7pPr>
            <a:lvl8pPr marL="3511479" indent="0">
              <a:buNone/>
              <a:defRPr sz="1097"/>
            </a:lvl8pPr>
            <a:lvl9pPr marL="4013119" indent="0">
              <a:buNone/>
              <a:defRPr sz="109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D435E-968B-4FF2-AC60-F4B29B589264}" type="datetimeFigureOut">
              <a:rPr lang="ru-RU" smtClean="0"/>
              <a:t>сб 07.11.20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1265-FEDE-4A3C-9D41-57F44B3D43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9064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D435E-968B-4FF2-AC60-F4B29B589264}" type="datetimeFigureOut">
              <a:rPr lang="ru-RU" smtClean="0"/>
              <a:t>сб 07.11.20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1265-FEDE-4A3C-9D41-57F44B3D43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5631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625199" y="400623"/>
            <a:ext cx="2297549" cy="637687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32552" y="400623"/>
            <a:ext cx="6759456" cy="637687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D435E-968B-4FF2-AC60-F4B29B589264}" type="datetimeFigureOut">
              <a:rPr lang="ru-RU" smtClean="0"/>
              <a:t>сб 07.11.20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1265-FEDE-4A3C-9D41-57F44B3D43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1135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2552" y="400624"/>
            <a:ext cx="9190196" cy="1454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32552" y="2003116"/>
            <a:ext cx="9190196" cy="47743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32552" y="6974329"/>
            <a:ext cx="2397443" cy="4006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7D435E-968B-4FF2-AC60-F4B29B589264}" type="datetimeFigureOut">
              <a:rPr lang="ru-RU" smtClean="0"/>
              <a:t>сб 07.11.20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529568" y="6974329"/>
            <a:ext cx="3596164" cy="4006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525305" y="6974329"/>
            <a:ext cx="2397443" cy="4006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81265-FEDE-4A3C-9D41-57F44B3D43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2266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1003280" rtl="0" eaLnBrk="1" latinLnBrk="0" hangingPunct="1">
        <a:lnSpc>
          <a:spcPct val="90000"/>
        </a:lnSpc>
        <a:spcBef>
          <a:spcPct val="0"/>
        </a:spcBef>
        <a:buNone/>
        <a:defRPr sz="482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0820" indent="-250820" algn="l" defTabSz="1003280" rtl="0" eaLnBrk="1" latinLnBrk="0" hangingPunct="1">
        <a:lnSpc>
          <a:spcPct val="90000"/>
        </a:lnSpc>
        <a:spcBef>
          <a:spcPts val="1097"/>
        </a:spcBef>
        <a:buFont typeface="Arial" panose="020B0604020202020204" pitchFamily="34" charset="0"/>
        <a:buChar char="•"/>
        <a:defRPr sz="3072" kern="1200">
          <a:solidFill>
            <a:schemeClr val="tx1"/>
          </a:solidFill>
          <a:latin typeface="+mn-lt"/>
          <a:ea typeface="+mn-ea"/>
          <a:cs typeface="+mn-cs"/>
        </a:defRPr>
      </a:lvl1pPr>
      <a:lvl2pPr marL="752460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2633" kern="1200">
          <a:solidFill>
            <a:schemeClr val="tx1"/>
          </a:solidFill>
          <a:latin typeface="+mn-lt"/>
          <a:ea typeface="+mn-ea"/>
          <a:cs typeface="+mn-cs"/>
        </a:defRPr>
      </a:lvl2pPr>
      <a:lvl3pPr marL="1254100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2194" kern="1200">
          <a:solidFill>
            <a:schemeClr val="tx1"/>
          </a:solidFill>
          <a:latin typeface="+mn-lt"/>
          <a:ea typeface="+mn-ea"/>
          <a:cs typeface="+mn-cs"/>
        </a:defRPr>
      </a:lvl3pPr>
      <a:lvl4pPr marL="1755739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1975" kern="1200">
          <a:solidFill>
            <a:schemeClr val="tx1"/>
          </a:solidFill>
          <a:latin typeface="+mn-lt"/>
          <a:ea typeface="+mn-ea"/>
          <a:cs typeface="+mn-cs"/>
        </a:defRPr>
      </a:lvl4pPr>
      <a:lvl5pPr marL="2257379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1975" kern="1200">
          <a:solidFill>
            <a:schemeClr val="tx1"/>
          </a:solidFill>
          <a:latin typeface="+mn-lt"/>
          <a:ea typeface="+mn-ea"/>
          <a:cs typeface="+mn-cs"/>
        </a:defRPr>
      </a:lvl5pPr>
      <a:lvl6pPr marL="2759019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1975" kern="1200">
          <a:solidFill>
            <a:schemeClr val="tx1"/>
          </a:solidFill>
          <a:latin typeface="+mn-lt"/>
          <a:ea typeface="+mn-ea"/>
          <a:cs typeface="+mn-cs"/>
        </a:defRPr>
      </a:lvl6pPr>
      <a:lvl7pPr marL="3260659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1975" kern="1200">
          <a:solidFill>
            <a:schemeClr val="tx1"/>
          </a:solidFill>
          <a:latin typeface="+mn-lt"/>
          <a:ea typeface="+mn-ea"/>
          <a:cs typeface="+mn-cs"/>
        </a:defRPr>
      </a:lvl7pPr>
      <a:lvl8pPr marL="3762299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1975" kern="1200">
          <a:solidFill>
            <a:schemeClr val="tx1"/>
          </a:solidFill>
          <a:latin typeface="+mn-lt"/>
          <a:ea typeface="+mn-ea"/>
          <a:cs typeface="+mn-cs"/>
        </a:defRPr>
      </a:lvl8pPr>
      <a:lvl9pPr marL="4263939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19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1pPr>
      <a:lvl2pPr marL="501640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2pPr>
      <a:lvl3pPr marL="1003280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3pPr>
      <a:lvl4pPr marL="1504920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4pPr>
      <a:lvl5pPr marL="2006559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5pPr>
      <a:lvl6pPr marL="2508199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6pPr>
      <a:lvl7pPr marL="3009839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7pPr>
      <a:lvl8pPr marL="3511479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8pPr>
      <a:lvl9pPr marL="4013119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.pn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11" Type="http://schemas.openxmlformats.org/officeDocument/2006/relationships/image" Target="../media/image23.jpeg"/><Relationship Id="rId5" Type="http://schemas.openxmlformats.org/officeDocument/2006/relationships/image" Target="../media/image18.jpeg"/><Relationship Id="rId10" Type="http://schemas.openxmlformats.org/officeDocument/2006/relationships/image" Target="../media/image22.jpeg"/><Relationship Id="rId4" Type="http://schemas.openxmlformats.org/officeDocument/2006/relationships/image" Target="../media/image17.jpeg"/><Relationship Id="rId9" Type="http://schemas.openxmlformats.org/officeDocument/2006/relationships/image" Target="../media/image2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1.pn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1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10" Type="http://schemas.openxmlformats.org/officeDocument/2006/relationships/image" Target="../media/image40.jpeg"/><Relationship Id="rId4" Type="http://schemas.openxmlformats.org/officeDocument/2006/relationships/image" Target="../media/image34.png"/><Relationship Id="rId9" Type="http://schemas.openxmlformats.org/officeDocument/2006/relationships/image" Target="../media/image3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1.jpe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6.jpe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jpeg"/><Relationship Id="rId11" Type="http://schemas.openxmlformats.org/officeDocument/2006/relationships/image" Target="../media/image53.jpeg"/><Relationship Id="rId5" Type="http://schemas.openxmlformats.org/officeDocument/2006/relationships/image" Target="../media/image48.jpeg"/><Relationship Id="rId10" Type="http://schemas.openxmlformats.org/officeDocument/2006/relationships/image" Target="../media/image52.jpeg"/><Relationship Id="rId4" Type="http://schemas.openxmlformats.org/officeDocument/2006/relationships/image" Target="../media/image47.jpeg"/><Relationship Id="rId9" Type="http://schemas.openxmlformats.org/officeDocument/2006/relationships/image" Target="../media/image5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jpe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Relationship Id="rId9" Type="http://schemas.openxmlformats.org/officeDocument/2006/relationships/image" Target="../media/image6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61.jpeg"/><Relationship Id="rId7" Type="http://schemas.openxmlformats.org/officeDocument/2006/relationships/image" Target="../media/image6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10" Type="http://schemas.openxmlformats.org/officeDocument/2006/relationships/image" Target="../media/image68.jpeg"/><Relationship Id="rId4" Type="http://schemas.openxmlformats.org/officeDocument/2006/relationships/image" Target="../media/image62.jpeg"/><Relationship Id="rId9" Type="http://schemas.openxmlformats.org/officeDocument/2006/relationships/image" Target="../media/image6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3" Type="http://schemas.openxmlformats.org/officeDocument/2006/relationships/image" Target="../media/image69.png"/><Relationship Id="rId7" Type="http://schemas.openxmlformats.org/officeDocument/2006/relationships/image" Target="../media/image7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jpeg"/><Relationship Id="rId5" Type="http://schemas.openxmlformats.org/officeDocument/2006/relationships/image" Target="../media/image71.png"/><Relationship Id="rId10" Type="http://schemas.openxmlformats.org/officeDocument/2006/relationships/image" Target="../media/image76.png"/><Relationship Id="rId4" Type="http://schemas.openxmlformats.org/officeDocument/2006/relationships/image" Target="../media/image70.png"/><Relationship Id="rId9" Type="http://schemas.openxmlformats.org/officeDocument/2006/relationships/image" Target="../media/image7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3B5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Овал 88"/>
          <p:cNvSpPr/>
          <p:nvPr/>
        </p:nvSpPr>
        <p:spPr>
          <a:xfrm>
            <a:off x="5334063" y="-14013"/>
            <a:ext cx="401999" cy="38501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88" name="Овал 87"/>
          <p:cNvSpPr/>
          <p:nvPr/>
        </p:nvSpPr>
        <p:spPr>
          <a:xfrm>
            <a:off x="-1" y="0"/>
            <a:ext cx="401999" cy="38501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7369" y="143442"/>
            <a:ext cx="5168833" cy="4550478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88005" y="191349"/>
            <a:ext cx="5181599" cy="4490851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07874" y="2797366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 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940894" y="2808020"/>
            <a:ext cx="1572126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699145" y="2803159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 стрелкой 15"/>
          <p:cNvCxnSpPr/>
          <p:nvPr/>
        </p:nvCxnSpPr>
        <p:spPr>
          <a:xfrm flipH="1">
            <a:off x="1237730" y="2236333"/>
            <a:ext cx="158447" cy="50692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2590934" y="2236333"/>
            <a:ext cx="6130" cy="51670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834802" y="2216129"/>
            <a:ext cx="177508" cy="50820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478864" y="4504419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2157660" y="4536502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2157660" y="4409871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48126" y="4764505"/>
            <a:ext cx="5414211" cy="15874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5355557" y="4780379"/>
            <a:ext cx="5281195" cy="64168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Скругленный прямоугольник 39"/>
          <p:cNvSpPr/>
          <p:nvPr/>
        </p:nvSpPr>
        <p:spPr>
          <a:xfrm>
            <a:off x="29248" y="4843307"/>
            <a:ext cx="5168833" cy="2563805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5370371" y="4844916"/>
            <a:ext cx="5166785" cy="2492227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385834" y="4965105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3658569" y="4977839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1867046" y="2914914"/>
            <a:ext cx="173477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робить?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3995978" y="2886493"/>
            <a:ext cx="84670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</a:t>
            </a:r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1970921" y="4997827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2" name="Прямая со стрелкой 51"/>
          <p:cNvCxnSpPr/>
          <p:nvPr/>
        </p:nvCxnSpPr>
        <p:spPr>
          <a:xfrm flipH="1">
            <a:off x="985436" y="3481788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H="1">
            <a:off x="2705001" y="3458000"/>
            <a:ext cx="21028" cy="37612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H="1">
            <a:off x="4346774" y="3492184"/>
            <a:ext cx="1971" cy="37731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Прямоугольник 58"/>
          <p:cNvSpPr/>
          <p:nvPr/>
        </p:nvSpPr>
        <p:spPr>
          <a:xfrm>
            <a:off x="1004470" y="5152644"/>
            <a:ext cx="24878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5519434" y="2786792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 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7191849" y="2767108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8954282" y="2757062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8" name="Прямая со стрелкой 67"/>
          <p:cNvCxnSpPr/>
          <p:nvPr/>
        </p:nvCxnSpPr>
        <p:spPr>
          <a:xfrm flipH="1">
            <a:off x="7881494" y="3473054"/>
            <a:ext cx="21028" cy="37612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H="1">
            <a:off x="6130498" y="3460560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 flipH="1">
            <a:off x="9675376" y="3437714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>
            <a:off x="9101131" y="2373902"/>
            <a:ext cx="151525" cy="36935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7854482" y="2407526"/>
            <a:ext cx="17447" cy="316809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 flipH="1">
            <a:off x="6459851" y="2327082"/>
            <a:ext cx="240836" cy="42595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Скругленный прямоугольник 77"/>
          <p:cNvSpPr/>
          <p:nvPr/>
        </p:nvSpPr>
        <p:spPr>
          <a:xfrm>
            <a:off x="5610711" y="4985281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7195798" y="4977839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" name="Скругленный прямоугольник 79"/>
          <p:cNvSpPr/>
          <p:nvPr/>
        </p:nvSpPr>
        <p:spPr>
          <a:xfrm>
            <a:off x="8969203" y="4940575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рямоугольник 80"/>
          <p:cNvSpPr/>
          <p:nvPr/>
        </p:nvSpPr>
        <p:spPr>
          <a:xfrm>
            <a:off x="6224769" y="5131405"/>
            <a:ext cx="24878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7098624" y="2875988"/>
            <a:ext cx="173477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робить?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9338589" y="2846447"/>
            <a:ext cx="84670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</a:t>
            </a:r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9" name="Прямая соединительная линия 68"/>
          <p:cNvCxnSpPr/>
          <p:nvPr/>
        </p:nvCxnSpPr>
        <p:spPr>
          <a:xfrm>
            <a:off x="5799259" y="4504419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>
            <a:off x="7407974" y="4409871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>
            <a:off x="7407974" y="4536502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Прямоугольник 84"/>
          <p:cNvSpPr/>
          <p:nvPr/>
        </p:nvSpPr>
        <p:spPr>
          <a:xfrm>
            <a:off x="5347015" y="-113896"/>
            <a:ext cx="3674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>
                <a:ln/>
                <a:solidFill>
                  <a:srgbClr val="C00000"/>
                </a:solidFill>
              </a:rPr>
              <a:t>2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-1979" y="-69105"/>
            <a:ext cx="3674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C00000"/>
                </a:solidFill>
              </a:rPr>
              <a:t>1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6511276" y="1187127"/>
            <a:ext cx="2683043" cy="12128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1241474" y="1203722"/>
            <a:ext cx="2683043" cy="12128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" name="Рисунок 5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8238" y="3847022"/>
            <a:ext cx="371888" cy="926672"/>
          </a:xfrm>
          <a:prstGeom prst="rect">
            <a:avLst/>
          </a:prstGeom>
        </p:spPr>
      </p:pic>
      <p:pic>
        <p:nvPicPr>
          <p:cNvPr id="54" name="Рисунок 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8057" y="3832276"/>
            <a:ext cx="371888" cy="926672"/>
          </a:xfrm>
          <a:prstGeom prst="rect">
            <a:avLst/>
          </a:prstGeom>
        </p:spPr>
      </p:pic>
      <p:sp>
        <p:nvSpPr>
          <p:cNvPr id="57" name="Скругленный прямоугольник 56"/>
          <p:cNvSpPr/>
          <p:nvPr/>
        </p:nvSpPr>
        <p:spPr>
          <a:xfrm>
            <a:off x="577517" y="328864"/>
            <a:ext cx="4395536" cy="77002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Андрійко варить борщ .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5815265" y="328864"/>
            <a:ext cx="4395536" cy="77002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Марійка шиє сукню .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0" name="Рисунок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25" y="5760671"/>
            <a:ext cx="1035752" cy="1213354"/>
          </a:xfrm>
          <a:prstGeom prst="rect">
            <a:avLst/>
          </a:prstGeom>
        </p:spPr>
      </p:pic>
      <p:pic>
        <p:nvPicPr>
          <p:cNvPr id="61" name="Рисунок 6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84" r="16979" b="67061"/>
          <a:stretch/>
        </p:blipFill>
        <p:spPr>
          <a:xfrm>
            <a:off x="1970921" y="5760671"/>
            <a:ext cx="739919" cy="760382"/>
          </a:xfrm>
          <a:prstGeom prst="rect">
            <a:avLst/>
          </a:prstGeom>
        </p:spPr>
      </p:pic>
      <p:pic>
        <p:nvPicPr>
          <p:cNvPr id="62" name="Рисунок 6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623" y="5797817"/>
            <a:ext cx="691908" cy="797349"/>
          </a:xfrm>
          <a:prstGeom prst="rect">
            <a:avLst/>
          </a:prstGeom>
        </p:spPr>
      </p:pic>
      <p:pic>
        <p:nvPicPr>
          <p:cNvPr id="63" name="Рисунок 6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6" t="44626" r="59253" b="30192"/>
          <a:stretch/>
        </p:blipFill>
        <p:spPr>
          <a:xfrm>
            <a:off x="4175943" y="5797817"/>
            <a:ext cx="785322" cy="778007"/>
          </a:xfrm>
          <a:prstGeom prst="rect">
            <a:avLst/>
          </a:prstGeom>
        </p:spPr>
      </p:pic>
      <p:sp>
        <p:nvSpPr>
          <p:cNvPr id="67" name="Прямоугольник 66"/>
          <p:cNvSpPr/>
          <p:nvPr/>
        </p:nvSpPr>
        <p:spPr>
          <a:xfrm>
            <a:off x="401999" y="5152644"/>
            <a:ext cx="1453732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Андрійко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74" name="Скругленный прямоугольник 73"/>
          <p:cNvSpPr/>
          <p:nvPr/>
        </p:nvSpPr>
        <p:spPr>
          <a:xfrm>
            <a:off x="1970921" y="4997827"/>
            <a:ext cx="1520657" cy="717173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варить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3861550" y="5152643"/>
            <a:ext cx="1064202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орщ .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pic>
        <p:nvPicPr>
          <p:cNvPr id="82" name="Рисунок 8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8544" y="5822155"/>
            <a:ext cx="981424" cy="1203435"/>
          </a:xfrm>
          <a:prstGeom prst="rect">
            <a:avLst/>
          </a:prstGeom>
        </p:spPr>
      </p:pic>
      <p:pic>
        <p:nvPicPr>
          <p:cNvPr id="87" name="Рисунок 86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30" r="9097" b="62783"/>
          <a:stretch/>
        </p:blipFill>
        <p:spPr>
          <a:xfrm>
            <a:off x="7219120" y="5744862"/>
            <a:ext cx="800000" cy="792000"/>
          </a:xfrm>
          <a:prstGeom prst="rect">
            <a:avLst/>
          </a:prstGeom>
        </p:spPr>
      </p:pic>
      <p:pic>
        <p:nvPicPr>
          <p:cNvPr id="90" name="Рисунок 8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306" y="5738673"/>
            <a:ext cx="730190" cy="799804"/>
          </a:xfrm>
          <a:prstGeom prst="rect">
            <a:avLst/>
          </a:prstGeom>
        </p:spPr>
      </p:pic>
      <p:pic>
        <p:nvPicPr>
          <p:cNvPr id="91" name="Рисунок 90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1" t="532" r="63470" b="73776"/>
          <a:stretch/>
        </p:blipFill>
        <p:spPr>
          <a:xfrm>
            <a:off x="9517555" y="5721122"/>
            <a:ext cx="858102" cy="950738"/>
          </a:xfrm>
          <a:prstGeom prst="rect">
            <a:avLst/>
          </a:prstGeom>
        </p:spPr>
      </p:pic>
      <p:sp>
        <p:nvSpPr>
          <p:cNvPr id="92" name="Прямоугольник 91"/>
          <p:cNvSpPr/>
          <p:nvPr/>
        </p:nvSpPr>
        <p:spPr>
          <a:xfrm>
            <a:off x="5691507" y="5123415"/>
            <a:ext cx="135216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арійка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93" name="Скругленный прямоугольник 92"/>
          <p:cNvSpPr/>
          <p:nvPr/>
        </p:nvSpPr>
        <p:spPr>
          <a:xfrm>
            <a:off x="7246109" y="4985896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шиє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9007511" y="5105927"/>
            <a:ext cx="112030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укню.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064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Овал 86"/>
          <p:cNvSpPr/>
          <p:nvPr/>
        </p:nvSpPr>
        <p:spPr>
          <a:xfrm>
            <a:off x="5353255" y="7642"/>
            <a:ext cx="401999" cy="38501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7369" y="143442"/>
            <a:ext cx="5205663" cy="4523873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55557" y="227271"/>
            <a:ext cx="5181599" cy="4440043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279357" y="1210404"/>
            <a:ext cx="2683043" cy="98818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67690" y="3223256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 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77517" y="328864"/>
            <a:ext cx="4395536" cy="77002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Артем виконує задання.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941095" y="3234955"/>
            <a:ext cx="1572126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697727" y="3197987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 стрелкой 15"/>
          <p:cNvCxnSpPr/>
          <p:nvPr/>
        </p:nvCxnSpPr>
        <p:spPr>
          <a:xfrm flipH="1">
            <a:off x="1143241" y="2236333"/>
            <a:ext cx="252935" cy="103341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2597064" y="2236333"/>
            <a:ext cx="10026" cy="99862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834802" y="2216129"/>
            <a:ext cx="342004" cy="93787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460217" y="4518754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2157660" y="4554251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2157660" y="4409871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48126" y="4764505"/>
            <a:ext cx="5414211" cy="15874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5355557" y="4780379"/>
            <a:ext cx="5281195" cy="64168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5285874" y="0"/>
            <a:ext cx="37598" cy="7524750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Скругленный прямоугольник 39"/>
          <p:cNvSpPr/>
          <p:nvPr/>
        </p:nvSpPr>
        <p:spPr>
          <a:xfrm>
            <a:off x="109788" y="4844547"/>
            <a:ext cx="5096634" cy="2514940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5370371" y="4844916"/>
            <a:ext cx="5166785" cy="2492227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7" name="Picture 2" descr="ножницы иконки. Скачать бесплатно иконки ножницы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96228">
            <a:off x="5018822" y="6977217"/>
            <a:ext cx="609299" cy="609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Скругленный прямоугольник 42"/>
          <p:cNvSpPr/>
          <p:nvPr/>
        </p:nvSpPr>
        <p:spPr>
          <a:xfrm>
            <a:off x="371433" y="5003378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3658569" y="4977839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1863864" y="3342275"/>
            <a:ext cx="173477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робить?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3983488" y="3342274"/>
            <a:ext cx="84670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</a:t>
            </a:r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1970921" y="4997827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виконує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2" name="Прямая со стрелкой 51"/>
          <p:cNvCxnSpPr/>
          <p:nvPr/>
        </p:nvCxnSpPr>
        <p:spPr>
          <a:xfrm flipH="1">
            <a:off x="1001658" y="3955464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H="1">
            <a:off x="2659173" y="3931381"/>
            <a:ext cx="21028" cy="37612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H="1">
            <a:off x="4335745" y="3871729"/>
            <a:ext cx="1971" cy="37731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Прямоугольник 58"/>
          <p:cNvSpPr/>
          <p:nvPr/>
        </p:nvSpPr>
        <p:spPr>
          <a:xfrm>
            <a:off x="598366" y="5152644"/>
            <a:ext cx="106099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Артем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3618761" y="5152643"/>
            <a:ext cx="154978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.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5860301" y="328864"/>
            <a:ext cx="4395536" cy="77002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Сергійко читає книгу  .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Скругленный прямоугольник 62"/>
          <p:cNvSpPr/>
          <p:nvPr/>
        </p:nvSpPr>
        <p:spPr>
          <a:xfrm>
            <a:off x="6675278" y="1200476"/>
            <a:ext cx="2683043" cy="98818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5573353" y="3180397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 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7249678" y="3180397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9015711" y="3169937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8" name="Прямая со стрелкой 67"/>
          <p:cNvCxnSpPr/>
          <p:nvPr/>
        </p:nvCxnSpPr>
        <p:spPr>
          <a:xfrm flipH="1">
            <a:off x="7911245" y="3843705"/>
            <a:ext cx="21028" cy="37612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H="1">
            <a:off x="6235432" y="3870039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 flipH="1">
            <a:off x="9721610" y="3878822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Скругленный прямоугольник 43"/>
          <p:cNvSpPr/>
          <p:nvPr/>
        </p:nvSpPr>
        <p:spPr>
          <a:xfrm>
            <a:off x="7195798" y="3183663"/>
            <a:ext cx="1572126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8" name="Прямая со стрелкой 47"/>
          <p:cNvCxnSpPr/>
          <p:nvPr/>
        </p:nvCxnSpPr>
        <p:spPr>
          <a:xfrm>
            <a:off x="9205922" y="2221444"/>
            <a:ext cx="342004" cy="93787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8053919" y="2163502"/>
            <a:ext cx="10026" cy="99862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>
            <a:endCxn id="64" idx="0"/>
          </p:cNvCxnSpPr>
          <p:nvPr/>
        </p:nvCxnSpPr>
        <p:spPr>
          <a:xfrm flipH="1">
            <a:off x="6271185" y="2220062"/>
            <a:ext cx="581847" cy="96033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 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768" r="8598" b="8540"/>
          <a:stretch/>
        </p:blipFill>
        <p:spPr bwMode="auto">
          <a:xfrm>
            <a:off x="3936551" y="5938699"/>
            <a:ext cx="1037750" cy="677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2" descr=" 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40"/>
          <a:stretch/>
        </p:blipFill>
        <p:spPr bwMode="auto">
          <a:xfrm>
            <a:off x="3047712" y="5824875"/>
            <a:ext cx="678577" cy="846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 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59" b="43588"/>
          <a:stretch/>
        </p:blipFill>
        <p:spPr bwMode="auto">
          <a:xfrm>
            <a:off x="2029975" y="5797364"/>
            <a:ext cx="887172" cy="841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2" descr=" 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40"/>
          <a:stretch/>
        </p:blipFill>
        <p:spPr bwMode="auto">
          <a:xfrm>
            <a:off x="417095" y="5724477"/>
            <a:ext cx="1226891" cy="158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 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24"/>
          <a:stretch/>
        </p:blipFill>
        <p:spPr bwMode="auto">
          <a:xfrm>
            <a:off x="5778106" y="5784560"/>
            <a:ext cx="1064849" cy="1532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4" descr=" 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59" r="9944" b="51670"/>
          <a:stretch/>
        </p:blipFill>
        <p:spPr bwMode="auto">
          <a:xfrm>
            <a:off x="7407974" y="5803893"/>
            <a:ext cx="860252" cy="812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4" descr=" 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24"/>
          <a:stretch/>
        </p:blipFill>
        <p:spPr bwMode="auto">
          <a:xfrm>
            <a:off x="8398791" y="5747204"/>
            <a:ext cx="678834" cy="868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4" descr=" 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4" t="48219" r="14952" b="19596"/>
          <a:stretch/>
        </p:blipFill>
        <p:spPr bwMode="auto">
          <a:xfrm>
            <a:off x="9287887" y="5890570"/>
            <a:ext cx="791635" cy="684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8" name="Скругленный прямоугольник 77"/>
          <p:cNvSpPr/>
          <p:nvPr/>
        </p:nvSpPr>
        <p:spPr>
          <a:xfrm>
            <a:off x="5610711" y="4985281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7195798" y="4977839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читає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" name="Скругленный прямоугольник 79"/>
          <p:cNvSpPr/>
          <p:nvPr/>
        </p:nvSpPr>
        <p:spPr>
          <a:xfrm>
            <a:off x="8969203" y="4940575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рямоугольник 80"/>
          <p:cNvSpPr/>
          <p:nvPr/>
        </p:nvSpPr>
        <p:spPr>
          <a:xfrm>
            <a:off x="5646213" y="5131405"/>
            <a:ext cx="140589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Сергійко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82" name="Прямоугольник 81"/>
          <p:cNvSpPr/>
          <p:nvPr/>
        </p:nvSpPr>
        <p:spPr>
          <a:xfrm>
            <a:off x="9110972" y="5073436"/>
            <a:ext cx="114486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нигу .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7100238" y="3256430"/>
            <a:ext cx="173477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робить?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9357447" y="3245970"/>
            <a:ext cx="84670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</a:t>
            </a:r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Прямая соединительная линия 59"/>
          <p:cNvCxnSpPr/>
          <p:nvPr/>
        </p:nvCxnSpPr>
        <p:spPr>
          <a:xfrm>
            <a:off x="5610711" y="4409871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/>
          <p:cNvCxnSpPr/>
          <p:nvPr/>
        </p:nvCxnSpPr>
        <p:spPr>
          <a:xfrm>
            <a:off x="7332700" y="4406458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единительная линия 76"/>
          <p:cNvCxnSpPr/>
          <p:nvPr/>
        </p:nvCxnSpPr>
        <p:spPr>
          <a:xfrm>
            <a:off x="7332700" y="4554251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Овал 84"/>
          <p:cNvSpPr/>
          <p:nvPr/>
        </p:nvSpPr>
        <p:spPr>
          <a:xfrm>
            <a:off x="-1" y="0"/>
            <a:ext cx="401999" cy="38501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86" name="Прямоугольник 85"/>
          <p:cNvSpPr/>
          <p:nvPr/>
        </p:nvSpPr>
        <p:spPr>
          <a:xfrm>
            <a:off x="5362903" y="-97585"/>
            <a:ext cx="3674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>
                <a:ln/>
                <a:solidFill>
                  <a:srgbClr val="C00000"/>
                </a:solidFill>
              </a:rPr>
              <a:t>4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89" name="Прямоугольник 88"/>
          <p:cNvSpPr/>
          <p:nvPr/>
        </p:nvSpPr>
        <p:spPr>
          <a:xfrm>
            <a:off x="-31543" y="-99883"/>
            <a:ext cx="44863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C00000"/>
                </a:solidFill>
              </a:rPr>
              <a:t>3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748635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Овал 88"/>
          <p:cNvSpPr/>
          <p:nvPr/>
        </p:nvSpPr>
        <p:spPr>
          <a:xfrm>
            <a:off x="5334063" y="-14013"/>
            <a:ext cx="401999" cy="38501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88" name="Овал 87"/>
          <p:cNvSpPr/>
          <p:nvPr/>
        </p:nvSpPr>
        <p:spPr>
          <a:xfrm>
            <a:off x="-1" y="0"/>
            <a:ext cx="401999" cy="38501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7369" y="143442"/>
            <a:ext cx="5168833" cy="4550478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88005" y="191349"/>
            <a:ext cx="5181599" cy="4490851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07874" y="2797366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 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940894" y="2808020"/>
            <a:ext cx="1572126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699145" y="2803159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 стрелкой 15"/>
          <p:cNvCxnSpPr/>
          <p:nvPr/>
        </p:nvCxnSpPr>
        <p:spPr>
          <a:xfrm flipH="1">
            <a:off x="1237730" y="2236333"/>
            <a:ext cx="158447" cy="50692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2590934" y="2236333"/>
            <a:ext cx="6130" cy="51670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834802" y="2216129"/>
            <a:ext cx="177508" cy="50820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478864" y="4504419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2157660" y="4536502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2157660" y="4409871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48126" y="4764505"/>
            <a:ext cx="5414211" cy="15874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5355557" y="4780379"/>
            <a:ext cx="5281195" cy="64168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Скругленный прямоугольник 39"/>
          <p:cNvSpPr/>
          <p:nvPr/>
        </p:nvSpPr>
        <p:spPr>
          <a:xfrm>
            <a:off x="60960" y="4843307"/>
            <a:ext cx="5137121" cy="2563805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5419054" y="4893956"/>
            <a:ext cx="5118102" cy="2562196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324258" y="4997546"/>
            <a:ext cx="1395663" cy="64923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3658569" y="4977839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1867046" y="2914914"/>
            <a:ext cx="173477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робить?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3995978" y="2886493"/>
            <a:ext cx="84670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</a:t>
            </a:r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1970921" y="4997827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2" name="Прямая со стрелкой 51"/>
          <p:cNvCxnSpPr/>
          <p:nvPr/>
        </p:nvCxnSpPr>
        <p:spPr>
          <a:xfrm flipH="1">
            <a:off x="985436" y="3481788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H="1">
            <a:off x="2705001" y="3458000"/>
            <a:ext cx="21028" cy="37612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H="1">
            <a:off x="4346774" y="3492184"/>
            <a:ext cx="1971" cy="37731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Прямоугольник 58"/>
          <p:cNvSpPr/>
          <p:nvPr/>
        </p:nvSpPr>
        <p:spPr>
          <a:xfrm>
            <a:off x="1004470" y="5152644"/>
            <a:ext cx="24878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5519434" y="2786792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 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7191849" y="2767108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8954282" y="2757062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8" name="Прямая со стрелкой 67"/>
          <p:cNvCxnSpPr/>
          <p:nvPr/>
        </p:nvCxnSpPr>
        <p:spPr>
          <a:xfrm flipH="1">
            <a:off x="7881494" y="3473054"/>
            <a:ext cx="21028" cy="37612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H="1">
            <a:off x="6130498" y="3460560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 flipH="1">
            <a:off x="9675376" y="3437714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>
            <a:off x="9101131" y="2373902"/>
            <a:ext cx="151525" cy="36935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7854482" y="2407526"/>
            <a:ext cx="17447" cy="316809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 flipH="1">
            <a:off x="6459851" y="2327082"/>
            <a:ext cx="240836" cy="42595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Скругленный прямоугольник 77"/>
          <p:cNvSpPr/>
          <p:nvPr/>
        </p:nvSpPr>
        <p:spPr>
          <a:xfrm>
            <a:off x="5610711" y="4985281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7195798" y="4977839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" name="Скругленный прямоугольник 79"/>
          <p:cNvSpPr/>
          <p:nvPr/>
        </p:nvSpPr>
        <p:spPr>
          <a:xfrm>
            <a:off x="8969203" y="4940575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рямоугольник 80"/>
          <p:cNvSpPr/>
          <p:nvPr/>
        </p:nvSpPr>
        <p:spPr>
          <a:xfrm>
            <a:off x="6224769" y="5131405"/>
            <a:ext cx="24878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7098624" y="2875988"/>
            <a:ext cx="173477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робить?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9338589" y="2846447"/>
            <a:ext cx="84670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</a:t>
            </a:r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9" name="Прямая соединительная линия 68"/>
          <p:cNvCxnSpPr/>
          <p:nvPr/>
        </p:nvCxnSpPr>
        <p:spPr>
          <a:xfrm>
            <a:off x="5799259" y="4504419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>
            <a:off x="7407974" y="4409871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>
            <a:off x="7407974" y="4536502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Прямоугольник 84"/>
          <p:cNvSpPr/>
          <p:nvPr/>
        </p:nvSpPr>
        <p:spPr>
          <a:xfrm>
            <a:off x="5347015" y="-113896"/>
            <a:ext cx="3674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>
                <a:ln/>
                <a:solidFill>
                  <a:srgbClr val="C00000"/>
                </a:solidFill>
              </a:rPr>
              <a:t>4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-1979" y="-69105"/>
            <a:ext cx="3674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>
                <a:ln/>
                <a:solidFill>
                  <a:srgbClr val="C00000"/>
                </a:solidFill>
              </a:rPr>
              <a:t>3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6511276" y="1187127"/>
            <a:ext cx="2683043" cy="12128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1241474" y="1203722"/>
            <a:ext cx="2683043" cy="12128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" name="Рисунок 5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8238" y="3847022"/>
            <a:ext cx="371888" cy="926672"/>
          </a:xfrm>
          <a:prstGeom prst="rect">
            <a:avLst/>
          </a:prstGeom>
        </p:spPr>
      </p:pic>
      <p:pic>
        <p:nvPicPr>
          <p:cNvPr id="54" name="Рисунок 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8057" y="3832276"/>
            <a:ext cx="371888" cy="926672"/>
          </a:xfrm>
          <a:prstGeom prst="rect">
            <a:avLst/>
          </a:prstGeom>
        </p:spPr>
      </p:pic>
      <p:sp>
        <p:nvSpPr>
          <p:cNvPr id="57" name="Скругленный прямоугольник 56"/>
          <p:cNvSpPr/>
          <p:nvPr/>
        </p:nvSpPr>
        <p:spPr>
          <a:xfrm>
            <a:off x="577517" y="328864"/>
            <a:ext cx="4395536" cy="77002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Артем виконує задання.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5860301" y="328864"/>
            <a:ext cx="4395536" cy="77002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Сергійко читає книгу  .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0" name="Picture 2" descr=" 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40"/>
          <a:stretch/>
        </p:blipFill>
        <p:spPr bwMode="auto">
          <a:xfrm>
            <a:off x="365429" y="5814385"/>
            <a:ext cx="916479" cy="1185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2" descr=" 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59" b="43588"/>
          <a:stretch/>
        </p:blipFill>
        <p:spPr bwMode="auto">
          <a:xfrm>
            <a:off x="1867045" y="5826115"/>
            <a:ext cx="801757" cy="760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2" descr=" 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40"/>
          <a:stretch/>
        </p:blipFill>
        <p:spPr bwMode="auto">
          <a:xfrm>
            <a:off x="3047712" y="5824875"/>
            <a:ext cx="678577" cy="846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 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768" r="8598" b="8540"/>
          <a:stretch/>
        </p:blipFill>
        <p:spPr bwMode="auto">
          <a:xfrm>
            <a:off x="4105199" y="5938699"/>
            <a:ext cx="869102" cy="567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Прямоугольник 74"/>
          <p:cNvSpPr/>
          <p:nvPr/>
        </p:nvSpPr>
        <p:spPr>
          <a:xfrm>
            <a:off x="598366" y="5152644"/>
            <a:ext cx="106099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Артем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82" name="Скругленный прямоугольник 81"/>
          <p:cNvSpPr/>
          <p:nvPr/>
        </p:nvSpPr>
        <p:spPr>
          <a:xfrm>
            <a:off x="1940894" y="5011441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виконує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3618761" y="5152643"/>
            <a:ext cx="154978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.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pic>
        <p:nvPicPr>
          <p:cNvPr id="91" name="Picture 4" descr=" 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24"/>
          <a:stretch/>
        </p:blipFill>
        <p:spPr bwMode="auto">
          <a:xfrm>
            <a:off x="5810353" y="5834984"/>
            <a:ext cx="841583" cy="1210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4" descr=" 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59" r="9944" b="51670"/>
          <a:stretch/>
        </p:blipFill>
        <p:spPr bwMode="auto">
          <a:xfrm>
            <a:off x="7191849" y="5784530"/>
            <a:ext cx="827319" cy="781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4" descr=" 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24"/>
          <a:stretch/>
        </p:blipFill>
        <p:spPr bwMode="auto">
          <a:xfrm>
            <a:off x="8398791" y="5784530"/>
            <a:ext cx="649670" cy="831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" name="Picture 4" descr=" 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4" t="48219" r="14952" b="19596"/>
          <a:stretch/>
        </p:blipFill>
        <p:spPr bwMode="auto">
          <a:xfrm>
            <a:off x="9338589" y="5890570"/>
            <a:ext cx="740933" cy="511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5" name="Прямоугольник 94"/>
          <p:cNvSpPr/>
          <p:nvPr/>
        </p:nvSpPr>
        <p:spPr>
          <a:xfrm>
            <a:off x="5646213" y="5131405"/>
            <a:ext cx="140589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Сергійко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96" name="Скругленный прямоугольник 95"/>
          <p:cNvSpPr/>
          <p:nvPr/>
        </p:nvSpPr>
        <p:spPr>
          <a:xfrm>
            <a:off x="7205680" y="4974952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читає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7" name="Прямоугольник 96"/>
          <p:cNvSpPr/>
          <p:nvPr/>
        </p:nvSpPr>
        <p:spPr>
          <a:xfrm>
            <a:off x="9110972" y="5073436"/>
            <a:ext cx="114486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нигу .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9000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E6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Овал 88"/>
          <p:cNvSpPr/>
          <p:nvPr/>
        </p:nvSpPr>
        <p:spPr>
          <a:xfrm>
            <a:off x="5334063" y="-14013"/>
            <a:ext cx="401999" cy="38501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88" name="Овал 87"/>
          <p:cNvSpPr/>
          <p:nvPr/>
        </p:nvSpPr>
        <p:spPr>
          <a:xfrm>
            <a:off x="-1" y="0"/>
            <a:ext cx="401999" cy="38501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7369" y="143442"/>
            <a:ext cx="5168833" cy="4550478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70371" y="45413"/>
            <a:ext cx="5181599" cy="4490851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07874" y="2797366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 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940894" y="2808020"/>
            <a:ext cx="1572126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699145" y="2803159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 стрелкой 15"/>
          <p:cNvCxnSpPr/>
          <p:nvPr/>
        </p:nvCxnSpPr>
        <p:spPr>
          <a:xfrm flipH="1">
            <a:off x="1237730" y="2236333"/>
            <a:ext cx="158447" cy="50692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2590934" y="2236333"/>
            <a:ext cx="6130" cy="51670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834802" y="2216129"/>
            <a:ext cx="177508" cy="50820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478864" y="4504419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2157660" y="4536502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2157660" y="4409871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48126" y="4764505"/>
            <a:ext cx="5414211" cy="15874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5355557" y="4780379"/>
            <a:ext cx="5281195" cy="64168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Скругленный прямоугольник 39"/>
          <p:cNvSpPr/>
          <p:nvPr/>
        </p:nvSpPr>
        <p:spPr>
          <a:xfrm>
            <a:off x="29248" y="4843307"/>
            <a:ext cx="5168833" cy="2563805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5370371" y="4844916"/>
            <a:ext cx="5166785" cy="2492227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385834" y="4965105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3658569" y="4977839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1867046" y="2914914"/>
            <a:ext cx="173477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робить?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3995978" y="2886493"/>
            <a:ext cx="84670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</a:t>
            </a:r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1970921" y="4997827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2" name="Прямая со стрелкой 51"/>
          <p:cNvCxnSpPr/>
          <p:nvPr/>
        </p:nvCxnSpPr>
        <p:spPr>
          <a:xfrm flipH="1">
            <a:off x="985436" y="3481788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H="1">
            <a:off x="2705001" y="3458000"/>
            <a:ext cx="21028" cy="37612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H="1">
            <a:off x="4346774" y="3492184"/>
            <a:ext cx="1971" cy="37731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Прямоугольник 58"/>
          <p:cNvSpPr/>
          <p:nvPr/>
        </p:nvSpPr>
        <p:spPr>
          <a:xfrm>
            <a:off x="1004470" y="5152644"/>
            <a:ext cx="24878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5519434" y="2786792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 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7191849" y="2767108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8954282" y="2757062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8" name="Прямая со стрелкой 67"/>
          <p:cNvCxnSpPr/>
          <p:nvPr/>
        </p:nvCxnSpPr>
        <p:spPr>
          <a:xfrm flipH="1">
            <a:off x="7881494" y="3473054"/>
            <a:ext cx="21028" cy="37612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H="1">
            <a:off x="6130498" y="3460560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 flipH="1">
            <a:off x="9675376" y="3437714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>
            <a:off x="9101131" y="2373902"/>
            <a:ext cx="151525" cy="36935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7854482" y="2407526"/>
            <a:ext cx="17447" cy="316809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 flipH="1">
            <a:off x="6459851" y="2327082"/>
            <a:ext cx="240836" cy="42595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Скругленный прямоугольник 77"/>
          <p:cNvSpPr/>
          <p:nvPr/>
        </p:nvSpPr>
        <p:spPr>
          <a:xfrm>
            <a:off x="5610711" y="4985281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7195798" y="4977839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" name="Скругленный прямоугольник 79"/>
          <p:cNvSpPr/>
          <p:nvPr/>
        </p:nvSpPr>
        <p:spPr>
          <a:xfrm>
            <a:off x="8969203" y="4940575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рямоугольник 80"/>
          <p:cNvSpPr/>
          <p:nvPr/>
        </p:nvSpPr>
        <p:spPr>
          <a:xfrm>
            <a:off x="6224769" y="5131405"/>
            <a:ext cx="24878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7098624" y="2875988"/>
            <a:ext cx="173477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робить?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9338589" y="2846447"/>
            <a:ext cx="84670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</a:t>
            </a:r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9" name="Прямая соединительная линия 68"/>
          <p:cNvCxnSpPr/>
          <p:nvPr/>
        </p:nvCxnSpPr>
        <p:spPr>
          <a:xfrm>
            <a:off x="5799259" y="4504419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>
            <a:off x="7407974" y="4409871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>
            <a:off x="7407974" y="4536502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Прямоугольник 84"/>
          <p:cNvSpPr/>
          <p:nvPr/>
        </p:nvSpPr>
        <p:spPr>
          <a:xfrm>
            <a:off x="5347015" y="-113896"/>
            <a:ext cx="3674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>
                <a:ln/>
                <a:solidFill>
                  <a:srgbClr val="C00000"/>
                </a:solidFill>
              </a:rPr>
              <a:t>6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-1979" y="-69105"/>
            <a:ext cx="3674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>
                <a:ln/>
                <a:solidFill>
                  <a:srgbClr val="C00000"/>
                </a:solidFill>
              </a:rPr>
              <a:t>5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6511276" y="1187127"/>
            <a:ext cx="2683043" cy="12128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1241474" y="1203722"/>
            <a:ext cx="2683043" cy="12128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" name="Рисунок 5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8238" y="3847022"/>
            <a:ext cx="371888" cy="926672"/>
          </a:xfrm>
          <a:prstGeom prst="rect">
            <a:avLst/>
          </a:prstGeom>
        </p:spPr>
      </p:pic>
      <p:sp>
        <p:nvSpPr>
          <p:cNvPr id="54" name="Скругленный прямоугольник 53"/>
          <p:cNvSpPr/>
          <p:nvPr/>
        </p:nvSpPr>
        <p:spPr>
          <a:xfrm>
            <a:off x="577517" y="328864"/>
            <a:ext cx="4395536" cy="77002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Петрик малює картину.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Скругленный прямоугольник 56"/>
          <p:cNvSpPr/>
          <p:nvPr/>
        </p:nvSpPr>
        <p:spPr>
          <a:xfrm>
            <a:off x="5604951" y="317620"/>
            <a:ext cx="4694452" cy="77002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Данилко водить автомобіль .</a:t>
            </a:r>
            <a:endParaRPr lang="ru-RU" sz="2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8" name="Picture 2" descr=" 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16"/>
          <a:stretch/>
        </p:blipFill>
        <p:spPr bwMode="auto">
          <a:xfrm>
            <a:off x="478864" y="5726531"/>
            <a:ext cx="1127467" cy="1189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 descr=" 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42" b="58356"/>
          <a:stretch/>
        </p:blipFill>
        <p:spPr bwMode="auto">
          <a:xfrm>
            <a:off x="1978442" y="5734523"/>
            <a:ext cx="782610" cy="751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2" descr=" 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040" b="8616"/>
          <a:stretch/>
        </p:blipFill>
        <p:spPr bwMode="auto">
          <a:xfrm>
            <a:off x="3101982" y="5786139"/>
            <a:ext cx="779192" cy="782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2" descr=" 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0" t="15118" r="47343" b="40542"/>
          <a:stretch/>
        </p:blipFill>
        <p:spPr bwMode="auto">
          <a:xfrm>
            <a:off x="4190688" y="5758334"/>
            <a:ext cx="748644" cy="810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Прямоугольник 62"/>
          <p:cNvSpPr/>
          <p:nvPr/>
        </p:nvSpPr>
        <p:spPr>
          <a:xfrm>
            <a:off x="521037" y="5152644"/>
            <a:ext cx="121565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Петрик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1985527" y="5009964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малює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3671340" y="5152643"/>
            <a:ext cx="144462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картину .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pic>
        <p:nvPicPr>
          <p:cNvPr id="75" name="Рисунок 7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7515" y="3765977"/>
            <a:ext cx="371888" cy="926672"/>
          </a:xfrm>
          <a:prstGeom prst="rect">
            <a:avLst/>
          </a:prstGeom>
        </p:spPr>
      </p:pic>
      <p:pic>
        <p:nvPicPr>
          <p:cNvPr id="82" name="Picture 2" descr="Знакомство с рассказом Н.Носова &quot;Автомобиль&quot;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4951" y="5809322"/>
            <a:ext cx="1128085" cy="1167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2" descr="Знакомство с рассказом Н.Носова &quot;Автомобиль&quot;"/>
          <p:cNvPicPr>
            <a:picLocks noChangeAspect="1" noChangeArrowheads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98" r="21962" b="59274"/>
          <a:stretch/>
        </p:blipFill>
        <p:spPr bwMode="auto">
          <a:xfrm>
            <a:off x="7407974" y="5734523"/>
            <a:ext cx="707471" cy="769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2" descr="Знакомство с рассказом Н.Носова &quot;Автомобиль&quot;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153" y="5710635"/>
            <a:ext cx="834481" cy="863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2" descr="Знакомство с рассказом Н.Носова &quot;Автомобиль&quot;"/>
          <p:cNvPicPr>
            <a:picLocks noChangeAspect="1" noChangeArrowheads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282"/>
          <a:stretch/>
        </p:blipFill>
        <p:spPr bwMode="auto">
          <a:xfrm>
            <a:off x="9492414" y="5833022"/>
            <a:ext cx="870202" cy="618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3" name="Прямоугольник 92"/>
          <p:cNvSpPr/>
          <p:nvPr/>
        </p:nvSpPr>
        <p:spPr>
          <a:xfrm>
            <a:off x="5666378" y="5131405"/>
            <a:ext cx="136556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Данилко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7178664" y="4977839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водить 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9110972" y="5073436"/>
            <a:ext cx="114486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нигу .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3950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Овал 88"/>
          <p:cNvSpPr/>
          <p:nvPr/>
        </p:nvSpPr>
        <p:spPr>
          <a:xfrm>
            <a:off x="5378118" y="21308"/>
            <a:ext cx="401999" cy="38501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88" name="Овал 87"/>
          <p:cNvSpPr/>
          <p:nvPr/>
        </p:nvSpPr>
        <p:spPr>
          <a:xfrm>
            <a:off x="-1" y="0"/>
            <a:ext cx="401999" cy="38501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7369" y="143442"/>
            <a:ext cx="5168833" cy="4550478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88005" y="191349"/>
            <a:ext cx="5181599" cy="4490851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07874" y="2797366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 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940894" y="2808020"/>
            <a:ext cx="1572126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699145" y="2803159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 стрелкой 15"/>
          <p:cNvCxnSpPr/>
          <p:nvPr/>
        </p:nvCxnSpPr>
        <p:spPr>
          <a:xfrm flipH="1">
            <a:off x="1237730" y="2236333"/>
            <a:ext cx="158447" cy="50692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2590934" y="2236333"/>
            <a:ext cx="6130" cy="51670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834802" y="2216129"/>
            <a:ext cx="177508" cy="50820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478864" y="4504419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2157660" y="4536502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2157660" y="4409871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48126" y="4764505"/>
            <a:ext cx="5414211" cy="15874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5355557" y="4780379"/>
            <a:ext cx="5281195" cy="64168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Скругленный прямоугольник 39"/>
          <p:cNvSpPr/>
          <p:nvPr/>
        </p:nvSpPr>
        <p:spPr>
          <a:xfrm>
            <a:off x="77369" y="4843307"/>
            <a:ext cx="5120712" cy="2563805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5370371" y="4844916"/>
            <a:ext cx="5166785" cy="2492227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385834" y="4965105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3658569" y="4977839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1867046" y="2914914"/>
            <a:ext cx="173477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робить?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3995978" y="2886493"/>
            <a:ext cx="84670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</a:t>
            </a:r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1970921" y="4997827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2" name="Прямая со стрелкой 51"/>
          <p:cNvCxnSpPr/>
          <p:nvPr/>
        </p:nvCxnSpPr>
        <p:spPr>
          <a:xfrm flipH="1">
            <a:off x="985436" y="3481788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H="1">
            <a:off x="2705001" y="3458000"/>
            <a:ext cx="21028" cy="37612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H="1">
            <a:off x="4346774" y="3492184"/>
            <a:ext cx="1971" cy="37731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Прямоугольник 58"/>
          <p:cNvSpPr/>
          <p:nvPr/>
        </p:nvSpPr>
        <p:spPr>
          <a:xfrm>
            <a:off x="1004470" y="5152644"/>
            <a:ext cx="24878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5519434" y="2786792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 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7191849" y="2767108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8954282" y="2757062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8" name="Прямая со стрелкой 67"/>
          <p:cNvCxnSpPr/>
          <p:nvPr/>
        </p:nvCxnSpPr>
        <p:spPr>
          <a:xfrm flipH="1">
            <a:off x="7881494" y="3473054"/>
            <a:ext cx="21028" cy="37612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H="1">
            <a:off x="6130498" y="3460560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 flipH="1">
            <a:off x="9675376" y="3437714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>
            <a:off x="9101131" y="2373902"/>
            <a:ext cx="151525" cy="36935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7854482" y="2407526"/>
            <a:ext cx="17447" cy="316809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 flipH="1">
            <a:off x="6459851" y="2327082"/>
            <a:ext cx="240836" cy="42595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Скругленный прямоугольник 77"/>
          <p:cNvSpPr/>
          <p:nvPr/>
        </p:nvSpPr>
        <p:spPr>
          <a:xfrm>
            <a:off x="5610711" y="4985281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7195798" y="4977839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" name="Скругленный прямоугольник 79"/>
          <p:cNvSpPr/>
          <p:nvPr/>
        </p:nvSpPr>
        <p:spPr>
          <a:xfrm>
            <a:off x="8969203" y="4940575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рямоугольник 80"/>
          <p:cNvSpPr/>
          <p:nvPr/>
        </p:nvSpPr>
        <p:spPr>
          <a:xfrm>
            <a:off x="6224769" y="5131405"/>
            <a:ext cx="24878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7098624" y="2875988"/>
            <a:ext cx="173477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робить?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9338589" y="2846447"/>
            <a:ext cx="84670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</a:t>
            </a:r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9" name="Прямая соединительная линия 68"/>
          <p:cNvCxnSpPr/>
          <p:nvPr/>
        </p:nvCxnSpPr>
        <p:spPr>
          <a:xfrm>
            <a:off x="5799259" y="4504419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>
            <a:off x="7407974" y="4409871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>
            <a:off x="7407974" y="4536502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Прямоугольник 84"/>
          <p:cNvSpPr/>
          <p:nvPr/>
        </p:nvSpPr>
        <p:spPr>
          <a:xfrm>
            <a:off x="5408407" y="-47797"/>
            <a:ext cx="3674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C00000"/>
                </a:solidFill>
              </a:rPr>
              <a:t>8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-1979" y="-69105"/>
            <a:ext cx="3674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>
                <a:ln/>
                <a:solidFill>
                  <a:srgbClr val="C00000"/>
                </a:solidFill>
              </a:rPr>
              <a:t>7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6511276" y="1187127"/>
            <a:ext cx="2683043" cy="12128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1241474" y="1203722"/>
            <a:ext cx="2683043" cy="12128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Скругленный прямоугольник 50"/>
          <p:cNvSpPr/>
          <p:nvPr/>
        </p:nvSpPr>
        <p:spPr>
          <a:xfrm>
            <a:off x="577517" y="328864"/>
            <a:ext cx="4395536" cy="77002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Бабуся в‘яже шарф .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Скругленный прямоугольник 53"/>
          <p:cNvSpPr/>
          <p:nvPr/>
        </p:nvSpPr>
        <p:spPr>
          <a:xfrm>
            <a:off x="5815265" y="328864"/>
            <a:ext cx="4395536" cy="77002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Дідусь читає газету  .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7" name="Picture 2" descr="Музична скарбничка :: Myzuchna-veselka-larisa-zadniprovska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14" y="5707957"/>
            <a:ext cx="1749280" cy="1437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Музична скарбничка :: Myzuchna-veselka-larisa-zadniprovska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78" r="46862" b="56656"/>
          <a:stretch/>
        </p:blipFill>
        <p:spPr bwMode="auto">
          <a:xfrm>
            <a:off x="2202887" y="5682155"/>
            <a:ext cx="656336" cy="867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 descr="Музична скарбничка :: Myzuchna-veselka-larisa-zadniprovska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83" t="44575" r="46424" b="37277"/>
          <a:stretch/>
        </p:blipFill>
        <p:spPr bwMode="auto">
          <a:xfrm>
            <a:off x="3194798" y="5908353"/>
            <a:ext cx="817512" cy="63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2" descr="Музична скарбничка :: Myzuchna-veselka-larisa-zadniprovska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4" t="44681" r="53240" b="7016"/>
          <a:stretch/>
        </p:blipFill>
        <p:spPr bwMode="auto">
          <a:xfrm>
            <a:off x="4386596" y="5829254"/>
            <a:ext cx="586457" cy="82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Прямоугольник 61"/>
          <p:cNvSpPr/>
          <p:nvPr/>
        </p:nvSpPr>
        <p:spPr>
          <a:xfrm>
            <a:off x="570956" y="5152644"/>
            <a:ext cx="111581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Бабуся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63" name="Скругленный прямоугольник 62"/>
          <p:cNvSpPr/>
          <p:nvPr/>
        </p:nvSpPr>
        <p:spPr>
          <a:xfrm>
            <a:off x="1974102" y="4997827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в‘яже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3832441" y="5152643"/>
            <a:ext cx="112242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шарф .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pic>
        <p:nvPicPr>
          <p:cNvPr id="74" name="Рисунок 7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8238" y="3847022"/>
            <a:ext cx="371888" cy="926672"/>
          </a:xfrm>
          <a:prstGeom prst="rect">
            <a:avLst/>
          </a:prstGeom>
        </p:spPr>
      </p:pic>
      <p:pic>
        <p:nvPicPr>
          <p:cNvPr id="75" name="Рисунок 7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99352" y="3832276"/>
            <a:ext cx="371888" cy="926672"/>
          </a:xfrm>
          <a:prstGeom prst="rect">
            <a:avLst/>
          </a:prstGeom>
        </p:spPr>
      </p:pic>
      <p:pic>
        <p:nvPicPr>
          <p:cNvPr id="82" name="Picture 4" descr="personnages - Page 165 | Art impressions stamps, Digi stamps, Family cartoo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0974" y="5707957"/>
            <a:ext cx="1259532" cy="1495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4" descr="personnages - Page 165 | Art impressions stamps, Digi stamps, Family cartoon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10" r="27127" b="72541"/>
          <a:stretch/>
        </p:blipFill>
        <p:spPr bwMode="auto">
          <a:xfrm>
            <a:off x="7190470" y="5651195"/>
            <a:ext cx="837225" cy="801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4" descr="personnages - Page 165 | Art impressions stamps, Digi stamps, Family cartoo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600" y="5707957"/>
            <a:ext cx="1008056" cy="119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4" descr="personnages - Page 165 | Art impressions stamps, Digi stamps, Family cartoon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53" t="15362" r="22599" b="45341"/>
          <a:stretch/>
        </p:blipFill>
        <p:spPr bwMode="auto">
          <a:xfrm>
            <a:off x="9529190" y="5817592"/>
            <a:ext cx="731432" cy="596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" name="Прямоугольник 91"/>
          <p:cNvSpPr/>
          <p:nvPr/>
        </p:nvSpPr>
        <p:spPr>
          <a:xfrm>
            <a:off x="5813918" y="5131405"/>
            <a:ext cx="107048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Дідусь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93" name="Скругленный прямоугольник 92"/>
          <p:cNvSpPr/>
          <p:nvPr/>
        </p:nvSpPr>
        <p:spPr>
          <a:xfrm>
            <a:off x="7195798" y="4965105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итає 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9096801" y="5073436"/>
            <a:ext cx="117320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газету .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929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Овал 88"/>
          <p:cNvSpPr/>
          <p:nvPr/>
        </p:nvSpPr>
        <p:spPr>
          <a:xfrm>
            <a:off x="5334063" y="-14013"/>
            <a:ext cx="401999" cy="38501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88" name="Овал 87"/>
          <p:cNvSpPr/>
          <p:nvPr/>
        </p:nvSpPr>
        <p:spPr>
          <a:xfrm>
            <a:off x="-1" y="0"/>
            <a:ext cx="401999" cy="38501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7369" y="143442"/>
            <a:ext cx="5168833" cy="4550478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88005" y="191349"/>
            <a:ext cx="5181599" cy="4490851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07874" y="2797366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 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940894" y="2808020"/>
            <a:ext cx="1572126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699145" y="2803159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 стрелкой 15"/>
          <p:cNvCxnSpPr/>
          <p:nvPr/>
        </p:nvCxnSpPr>
        <p:spPr>
          <a:xfrm flipH="1">
            <a:off x="1237730" y="2236333"/>
            <a:ext cx="158447" cy="50692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2590934" y="2236333"/>
            <a:ext cx="6130" cy="51670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834802" y="2216129"/>
            <a:ext cx="177508" cy="50820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478864" y="4504419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2157660" y="4536502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2157660" y="4409871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48126" y="4764505"/>
            <a:ext cx="5414211" cy="15874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5355557" y="4780379"/>
            <a:ext cx="5281195" cy="64168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Скругленный прямоугольник 39"/>
          <p:cNvSpPr/>
          <p:nvPr/>
        </p:nvSpPr>
        <p:spPr>
          <a:xfrm>
            <a:off x="77369" y="4843307"/>
            <a:ext cx="5120712" cy="2563805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5402819" y="4929049"/>
            <a:ext cx="5166785" cy="2492227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297738" y="4997827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3658569" y="4977839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1867046" y="2914914"/>
            <a:ext cx="173477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робить?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3995978" y="2886493"/>
            <a:ext cx="84670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</a:t>
            </a:r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1925083" y="4997827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2" name="Прямая со стрелкой 51"/>
          <p:cNvCxnSpPr/>
          <p:nvPr/>
        </p:nvCxnSpPr>
        <p:spPr>
          <a:xfrm flipH="1">
            <a:off x="985436" y="3481788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H="1">
            <a:off x="2705001" y="3458000"/>
            <a:ext cx="21028" cy="37612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H="1">
            <a:off x="4346774" y="3492184"/>
            <a:ext cx="1971" cy="37731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Прямоугольник 58"/>
          <p:cNvSpPr/>
          <p:nvPr/>
        </p:nvSpPr>
        <p:spPr>
          <a:xfrm>
            <a:off x="1004470" y="5152644"/>
            <a:ext cx="24878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5519434" y="2786792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 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7191849" y="2767108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8954282" y="2757062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8" name="Прямая со стрелкой 67"/>
          <p:cNvCxnSpPr/>
          <p:nvPr/>
        </p:nvCxnSpPr>
        <p:spPr>
          <a:xfrm flipH="1">
            <a:off x="7881494" y="3473054"/>
            <a:ext cx="21028" cy="37612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H="1">
            <a:off x="6130498" y="3460560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 flipH="1">
            <a:off x="9675376" y="3437714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>
            <a:off x="9101131" y="2373902"/>
            <a:ext cx="151525" cy="36935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7854482" y="2407526"/>
            <a:ext cx="17447" cy="316809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 flipH="1">
            <a:off x="6459851" y="2327082"/>
            <a:ext cx="240836" cy="42595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Скругленный прямоугольник 77"/>
          <p:cNvSpPr/>
          <p:nvPr/>
        </p:nvSpPr>
        <p:spPr>
          <a:xfrm>
            <a:off x="5602741" y="5060636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7235825" y="5041983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" name="Скругленный прямоугольник 79"/>
          <p:cNvSpPr/>
          <p:nvPr/>
        </p:nvSpPr>
        <p:spPr>
          <a:xfrm>
            <a:off x="8987678" y="5060636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рямоугольник 80"/>
          <p:cNvSpPr/>
          <p:nvPr/>
        </p:nvSpPr>
        <p:spPr>
          <a:xfrm>
            <a:off x="6224769" y="5131405"/>
            <a:ext cx="24878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7098624" y="2875988"/>
            <a:ext cx="173477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робить?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9338589" y="2846447"/>
            <a:ext cx="84670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</a:t>
            </a:r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9" name="Прямая соединительная линия 68"/>
          <p:cNvCxnSpPr/>
          <p:nvPr/>
        </p:nvCxnSpPr>
        <p:spPr>
          <a:xfrm>
            <a:off x="5799259" y="4504419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>
            <a:off x="7407974" y="4409871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>
            <a:off x="7407974" y="4536502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Прямоугольник 84"/>
          <p:cNvSpPr/>
          <p:nvPr/>
        </p:nvSpPr>
        <p:spPr>
          <a:xfrm>
            <a:off x="5255644" y="-113896"/>
            <a:ext cx="5501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C00000"/>
                </a:solidFill>
              </a:rPr>
              <a:t>10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-1979" y="-69105"/>
            <a:ext cx="3674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>
                <a:ln/>
                <a:solidFill>
                  <a:srgbClr val="C00000"/>
                </a:solidFill>
              </a:rPr>
              <a:t>9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6511276" y="1187127"/>
            <a:ext cx="2683043" cy="12128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1241474" y="1203722"/>
            <a:ext cx="2683043" cy="12128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Скругленный прямоугольник 50"/>
          <p:cNvSpPr/>
          <p:nvPr/>
        </p:nvSpPr>
        <p:spPr>
          <a:xfrm>
            <a:off x="577517" y="328864"/>
            <a:ext cx="4395536" cy="77002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Їжачок несе яблучко .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Скругленный прямоугольник 53"/>
          <p:cNvSpPr/>
          <p:nvPr/>
        </p:nvSpPr>
        <p:spPr>
          <a:xfrm>
            <a:off x="5815265" y="328864"/>
            <a:ext cx="4395536" cy="77002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Білка їсть жолудь  .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7" name="Рисунок 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8238" y="3847022"/>
            <a:ext cx="371888" cy="926672"/>
          </a:xfrm>
          <a:prstGeom prst="rect">
            <a:avLst/>
          </a:prstGeom>
        </p:spPr>
      </p:pic>
      <p:pic>
        <p:nvPicPr>
          <p:cNvPr id="58" name="Рисунок 5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36088" y="3803516"/>
            <a:ext cx="371888" cy="926672"/>
          </a:xfrm>
          <a:prstGeom prst="rect">
            <a:avLst/>
          </a:prstGeom>
        </p:spPr>
      </p:pic>
      <p:pic>
        <p:nvPicPr>
          <p:cNvPr id="60" name="Picture 4" descr="їжачки кліпарт - Поиск в Google | Butterfly art drawing, Cute cartoon  pictures, Hedgehog 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25" y="5805713"/>
            <a:ext cx="1438991" cy="1399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6" descr="їжачки кліпарт - Поиск в Google | Butterfly art drawing, Cute cartoon  pictures, Hedgehog 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35" t="29662"/>
          <a:stretch/>
        </p:blipFill>
        <p:spPr bwMode="auto">
          <a:xfrm>
            <a:off x="2026806" y="5824416"/>
            <a:ext cx="650040" cy="919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8" descr="їжачки кліпарт - Поиск в Google | Butterfly art drawing, Cute cartoon  pictures, Hedgehog art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363" y="5760178"/>
            <a:ext cx="1049547" cy="1021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10" descr="їжачки кліпарт - Поиск в Google | Butterfly art drawing, Cute cartoon  pictures, Hedgehog art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963" r="39395" b="44690"/>
          <a:stretch/>
        </p:blipFill>
        <p:spPr bwMode="auto">
          <a:xfrm>
            <a:off x="4178009" y="5875090"/>
            <a:ext cx="845846" cy="79119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12" descr="Стокові векторні зображення Білка | Depositphotos®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262" y="5646794"/>
            <a:ext cx="1218940" cy="1600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14" descr="Стокові векторні зображення Білка | Depositphotos®"/>
          <p:cNvPicPr>
            <a:picLocks noChangeAspect="1" noChangeArrowheads="1"/>
          </p:cNvPicPr>
          <p:nvPr/>
        </p:nvPicPr>
        <p:blipFill rotWithShape="1">
          <a:blip r:embed="rId9" cstate="print">
            <a:clrChange>
              <a:clrFrom>
                <a:srgbClr val="FCFFFF"/>
              </a:clrFrom>
              <a:clrTo>
                <a:srgbClr val="FC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47" r="16599" b="60140"/>
          <a:stretch/>
        </p:blipFill>
        <p:spPr bwMode="auto">
          <a:xfrm>
            <a:off x="7235482" y="5699084"/>
            <a:ext cx="874728" cy="806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16" descr="Стокові векторні зображення Білка | Depositphotos®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1845" y="5762279"/>
            <a:ext cx="836765" cy="1098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18" descr="Стокові векторні зображення Білка | Depositphotos®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9" t="24140" r="65983" b="55930"/>
          <a:stretch/>
        </p:blipFill>
        <p:spPr bwMode="auto">
          <a:xfrm>
            <a:off x="9343262" y="5824207"/>
            <a:ext cx="867539" cy="733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Прямоугольник 86"/>
          <p:cNvSpPr/>
          <p:nvPr/>
        </p:nvSpPr>
        <p:spPr>
          <a:xfrm>
            <a:off x="397350" y="5152644"/>
            <a:ext cx="109029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Їжачок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90" name="Скругленный прямоугольник 89"/>
          <p:cNvSpPr/>
          <p:nvPr/>
        </p:nvSpPr>
        <p:spPr>
          <a:xfrm>
            <a:off x="1940894" y="5009150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несе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1" name="Прямоугольник 90"/>
          <p:cNvSpPr/>
          <p:nvPr/>
        </p:nvSpPr>
        <p:spPr>
          <a:xfrm>
            <a:off x="3676727" y="5152643"/>
            <a:ext cx="143385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яблучко </a:t>
            </a:r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92" name="Прямоугольник 91"/>
          <p:cNvSpPr/>
          <p:nvPr/>
        </p:nvSpPr>
        <p:spPr>
          <a:xfrm>
            <a:off x="5863837" y="5131405"/>
            <a:ext cx="97065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Білка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93" name="Скругленный прямоугольник 92"/>
          <p:cNvSpPr/>
          <p:nvPr/>
        </p:nvSpPr>
        <p:spPr>
          <a:xfrm>
            <a:off x="7239134" y="5041983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</a:t>
            </a:r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сть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9101131" y="5131405"/>
            <a:ext cx="129907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жолудь .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4936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Овал 88"/>
          <p:cNvSpPr/>
          <p:nvPr/>
        </p:nvSpPr>
        <p:spPr>
          <a:xfrm>
            <a:off x="5334063" y="-14013"/>
            <a:ext cx="401999" cy="38501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88" name="Овал 87"/>
          <p:cNvSpPr/>
          <p:nvPr/>
        </p:nvSpPr>
        <p:spPr>
          <a:xfrm>
            <a:off x="-1" y="0"/>
            <a:ext cx="401999" cy="38501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7369" y="143442"/>
            <a:ext cx="5168833" cy="4550478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88005" y="191349"/>
            <a:ext cx="5181599" cy="4490851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07874" y="2797366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 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940894" y="2808020"/>
            <a:ext cx="1572126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699145" y="2803159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 стрелкой 15"/>
          <p:cNvCxnSpPr/>
          <p:nvPr/>
        </p:nvCxnSpPr>
        <p:spPr>
          <a:xfrm flipH="1">
            <a:off x="1237730" y="2236333"/>
            <a:ext cx="158447" cy="50692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2590934" y="2236333"/>
            <a:ext cx="6130" cy="51670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834802" y="2216129"/>
            <a:ext cx="177508" cy="50820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478864" y="4504419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2157660" y="4536502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2157660" y="4409871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48126" y="4764505"/>
            <a:ext cx="5414211" cy="15874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5355557" y="4780379"/>
            <a:ext cx="5281195" cy="64168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Скругленный прямоугольник 39"/>
          <p:cNvSpPr/>
          <p:nvPr/>
        </p:nvSpPr>
        <p:spPr>
          <a:xfrm>
            <a:off x="29248" y="4843307"/>
            <a:ext cx="5168833" cy="2563805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5370371" y="4844916"/>
            <a:ext cx="5166785" cy="2492227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385834" y="4965105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3658569" y="4977839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1867046" y="2914914"/>
            <a:ext cx="173477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робить?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3995978" y="2886493"/>
            <a:ext cx="84670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</a:t>
            </a:r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1970921" y="4997827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2" name="Прямая со стрелкой 51"/>
          <p:cNvCxnSpPr/>
          <p:nvPr/>
        </p:nvCxnSpPr>
        <p:spPr>
          <a:xfrm flipH="1">
            <a:off x="985436" y="3481788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H="1">
            <a:off x="2705001" y="3458000"/>
            <a:ext cx="21028" cy="37612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H="1">
            <a:off x="4346774" y="3492184"/>
            <a:ext cx="1971" cy="37731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Прямоугольник 58"/>
          <p:cNvSpPr/>
          <p:nvPr/>
        </p:nvSpPr>
        <p:spPr>
          <a:xfrm>
            <a:off x="1004470" y="5152644"/>
            <a:ext cx="24878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5519434" y="2786792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 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7191849" y="2767108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8954282" y="2757062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8" name="Прямая со стрелкой 67"/>
          <p:cNvCxnSpPr/>
          <p:nvPr/>
        </p:nvCxnSpPr>
        <p:spPr>
          <a:xfrm flipH="1">
            <a:off x="7881494" y="3473054"/>
            <a:ext cx="21028" cy="37612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H="1">
            <a:off x="6130498" y="3460560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 flipH="1">
            <a:off x="9675376" y="3437714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>
            <a:off x="9101131" y="2373902"/>
            <a:ext cx="151525" cy="36935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7854482" y="2407526"/>
            <a:ext cx="17447" cy="316809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 flipH="1">
            <a:off x="6459851" y="2327082"/>
            <a:ext cx="240836" cy="42595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Скругленный прямоугольник 77"/>
          <p:cNvSpPr/>
          <p:nvPr/>
        </p:nvSpPr>
        <p:spPr>
          <a:xfrm>
            <a:off x="5610711" y="4985281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7195798" y="4977839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" name="Скругленный прямоугольник 79"/>
          <p:cNvSpPr/>
          <p:nvPr/>
        </p:nvSpPr>
        <p:spPr>
          <a:xfrm>
            <a:off x="8969203" y="4940575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рямоугольник 80"/>
          <p:cNvSpPr/>
          <p:nvPr/>
        </p:nvSpPr>
        <p:spPr>
          <a:xfrm>
            <a:off x="6224769" y="5131405"/>
            <a:ext cx="24878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7098624" y="2875988"/>
            <a:ext cx="173477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робить?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9338589" y="2846447"/>
            <a:ext cx="84670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</a:t>
            </a:r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9" name="Прямая соединительная линия 68"/>
          <p:cNvCxnSpPr/>
          <p:nvPr/>
        </p:nvCxnSpPr>
        <p:spPr>
          <a:xfrm>
            <a:off x="5799259" y="4504419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>
            <a:off x="7407974" y="4409871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>
            <a:off x="7407974" y="4536502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Прямоугольник 84"/>
          <p:cNvSpPr/>
          <p:nvPr/>
        </p:nvSpPr>
        <p:spPr>
          <a:xfrm>
            <a:off x="5255644" y="-113896"/>
            <a:ext cx="5501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C00000"/>
                </a:solidFill>
              </a:rPr>
              <a:t>12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-93350" y="-69105"/>
            <a:ext cx="5501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C00000"/>
                </a:solidFill>
              </a:rPr>
              <a:t>11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6511276" y="1187127"/>
            <a:ext cx="2683043" cy="12128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1241474" y="1203722"/>
            <a:ext cx="2683043" cy="12128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Скругленный прямоугольник 56"/>
          <p:cNvSpPr/>
          <p:nvPr/>
        </p:nvSpPr>
        <p:spPr>
          <a:xfrm>
            <a:off x="577517" y="328864"/>
            <a:ext cx="4395536" cy="77002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Ведмедик їсть мед .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5815265" y="328864"/>
            <a:ext cx="4395536" cy="77002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Лисичка </a:t>
            </a:r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несе</a:t>
            </a:r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квітку  .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0" name="Picture 2" descr="ᐈ Медведь и мед фото, вектор медведь с медом | скачать на Depositphotos®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950" y="5836339"/>
            <a:ext cx="1104338" cy="12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2" descr="ᐈ Медведь и мед фото, вектор медведь с медом | скачать на Depositphotos®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4" r="14175" b="34399"/>
          <a:stretch/>
        </p:blipFill>
        <p:spPr bwMode="auto">
          <a:xfrm>
            <a:off x="1933715" y="5826115"/>
            <a:ext cx="771286" cy="707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ᐈ Медведь и мед фото, вектор медведь с медом | скачать на Depositphotos®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3977" y="5685896"/>
            <a:ext cx="856940" cy="97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2" descr="ᐈ Медведь и мед фото, вектор медведь с медом | скачать на Depositphotos®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92" t="58990" r="29794" b="-723"/>
          <a:stretch/>
        </p:blipFill>
        <p:spPr bwMode="auto">
          <a:xfrm>
            <a:off x="4113587" y="5786139"/>
            <a:ext cx="881694" cy="930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Прямоугольник 86"/>
          <p:cNvSpPr/>
          <p:nvPr/>
        </p:nvSpPr>
        <p:spPr>
          <a:xfrm>
            <a:off x="388630" y="5152644"/>
            <a:ext cx="148047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Ведмедик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90" name="Скругленный прямоугольник 89"/>
          <p:cNvSpPr/>
          <p:nvPr/>
        </p:nvSpPr>
        <p:spPr>
          <a:xfrm>
            <a:off x="1985735" y="4994984"/>
            <a:ext cx="1515358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</a:t>
            </a:r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сть 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1" name="Прямоугольник 90"/>
          <p:cNvSpPr/>
          <p:nvPr/>
        </p:nvSpPr>
        <p:spPr>
          <a:xfrm>
            <a:off x="3970555" y="5152643"/>
            <a:ext cx="84619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 .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pic>
        <p:nvPicPr>
          <p:cNvPr id="92" name="Рисунок 9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08238" y="3847022"/>
            <a:ext cx="371888" cy="926672"/>
          </a:xfrm>
          <a:prstGeom prst="rect">
            <a:avLst/>
          </a:prstGeom>
        </p:spPr>
      </p:pic>
      <p:pic>
        <p:nvPicPr>
          <p:cNvPr id="93" name="Рисунок 9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28771" y="3816714"/>
            <a:ext cx="371888" cy="926672"/>
          </a:xfrm>
          <a:prstGeom prst="rect">
            <a:avLst/>
          </a:prstGeom>
        </p:spPr>
      </p:pic>
      <p:pic>
        <p:nvPicPr>
          <p:cNvPr id="94" name="Picture 4" descr="Детский сад &quot;Лисичка&quot; - 3 Photos - Day Care -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3972" y="5734522"/>
            <a:ext cx="1241125" cy="1368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" name="Picture 4" descr="Детский сад &quot;Лисичка&quot; - 3 Photos - Day Care -"/>
          <p:cNvPicPr>
            <a:picLocks noChangeAspect="1" noChangeArrowheads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90" r="32344" b="61159"/>
          <a:stretch/>
        </p:blipFill>
        <p:spPr bwMode="auto">
          <a:xfrm>
            <a:off x="7254347" y="5718470"/>
            <a:ext cx="858363" cy="84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4" descr="Детский сад &quot;Лисичка&quot; - 3 Photos - Day Care -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9211" y="5741790"/>
            <a:ext cx="959723" cy="1058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" name="Picture 4" descr="Детский сад &quot;Лисичка&quot; - 3 Photos - Day Care -"/>
          <p:cNvPicPr>
            <a:picLocks noChangeAspect="1" noChangeArrowheads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11" r="72746" b="54317"/>
          <a:stretch/>
        </p:blipFill>
        <p:spPr bwMode="auto">
          <a:xfrm>
            <a:off x="9485435" y="5758297"/>
            <a:ext cx="565935" cy="775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9" name="Прямоугольник 98"/>
          <p:cNvSpPr/>
          <p:nvPr/>
        </p:nvSpPr>
        <p:spPr>
          <a:xfrm>
            <a:off x="5666667" y="5131405"/>
            <a:ext cx="136498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Лисичка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100" name="Прямоугольник 99"/>
          <p:cNvSpPr/>
          <p:nvPr/>
        </p:nvSpPr>
        <p:spPr>
          <a:xfrm>
            <a:off x="7611186" y="5131405"/>
            <a:ext cx="79271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несе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9073686" y="5073436"/>
            <a:ext cx="12194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квітку .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8721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Овал 88"/>
          <p:cNvSpPr/>
          <p:nvPr/>
        </p:nvSpPr>
        <p:spPr>
          <a:xfrm>
            <a:off x="5408402" y="-19343"/>
            <a:ext cx="401999" cy="38501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88" name="Овал 87"/>
          <p:cNvSpPr/>
          <p:nvPr/>
        </p:nvSpPr>
        <p:spPr>
          <a:xfrm>
            <a:off x="-1" y="0"/>
            <a:ext cx="401999" cy="38501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7369" y="143442"/>
            <a:ext cx="5168833" cy="4550478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70371" y="162100"/>
            <a:ext cx="5181599" cy="4490851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07874" y="2797366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 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940894" y="2808020"/>
            <a:ext cx="1572126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699145" y="2803159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 стрелкой 15"/>
          <p:cNvCxnSpPr/>
          <p:nvPr/>
        </p:nvCxnSpPr>
        <p:spPr>
          <a:xfrm flipH="1">
            <a:off x="1237730" y="2236333"/>
            <a:ext cx="158447" cy="50692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2590934" y="2236333"/>
            <a:ext cx="6130" cy="51670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834802" y="2216129"/>
            <a:ext cx="177508" cy="50820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478864" y="4504419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2157660" y="4536502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2157660" y="4409871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48126" y="4764505"/>
            <a:ext cx="5414211" cy="15874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5355557" y="4780379"/>
            <a:ext cx="5281195" cy="64168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Скругленный прямоугольник 39"/>
          <p:cNvSpPr/>
          <p:nvPr/>
        </p:nvSpPr>
        <p:spPr>
          <a:xfrm>
            <a:off x="29248" y="4843307"/>
            <a:ext cx="5168833" cy="2563805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5370371" y="4844916"/>
            <a:ext cx="5166785" cy="2492227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385834" y="4965105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3658569" y="4977839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1867046" y="2914914"/>
            <a:ext cx="173477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робить?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3995978" y="2886493"/>
            <a:ext cx="84670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</a:t>
            </a:r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1970921" y="4997827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2" name="Прямая со стрелкой 51"/>
          <p:cNvCxnSpPr/>
          <p:nvPr/>
        </p:nvCxnSpPr>
        <p:spPr>
          <a:xfrm flipH="1">
            <a:off x="985436" y="3481788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H="1">
            <a:off x="2705001" y="3458000"/>
            <a:ext cx="21028" cy="37612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H="1">
            <a:off x="4346774" y="3492184"/>
            <a:ext cx="1971" cy="37731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Прямоугольник 58"/>
          <p:cNvSpPr/>
          <p:nvPr/>
        </p:nvSpPr>
        <p:spPr>
          <a:xfrm>
            <a:off x="1004470" y="5152644"/>
            <a:ext cx="24878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5519434" y="2786792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 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7191849" y="2767108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8954282" y="2757062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8" name="Прямая со стрелкой 67"/>
          <p:cNvCxnSpPr/>
          <p:nvPr/>
        </p:nvCxnSpPr>
        <p:spPr>
          <a:xfrm flipH="1">
            <a:off x="7881494" y="3473054"/>
            <a:ext cx="21028" cy="37612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H="1">
            <a:off x="6130498" y="3460560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 flipH="1">
            <a:off x="9675376" y="3437714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>
            <a:off x="9101131" y="2373902"/>
            <a:ext cx="151525" cy="36935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7854482" y="2407526"/>
            <a:ext cx="17447" cy="316809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 flipH="1">
            <a:off x="6459851" y="2327082"/>
            <a:ext cx="240836" cy="42595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Скругленный прямоугольник 77"/>
          <p:cNvSpPr/>
          <p:nvPr/>
        </p:nvSpPr>
        <p:spPr>
          <a:xfrm>
            <a:off x="5610711" y="4985281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7195798" y="4977839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" name="Скругленный прямоугольник 79"/>
          <p:cNvSpPr/>
          <p:nvPr/>
        </p:nvSpPr>
        <p:spPr>
          <a:xfrm>
            <a:off x="8969203" y="4940575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рямоугольник 80"/>
          <p:cNvSpPr/>
          <p:nvPr/>
        </p:nvSpPr>
        <p:spPr>
          <a:xfrm>
            <a:off x="6224769" y="5131405"/>
            <a:ext cx="24878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7098624" y="2875988"/>
            <a:ext cx="173477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робить?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9338589" y="2846447"/>
            <a:ext cx="84670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</a:t>
            </a:r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9" name="Прямая соединительная линия 68"/>
          <p:cNvCxnSpPr/>
          <p:nvPr/>
        </p:nvCxnSpPr>
        <p:spPr>
          <a:xfrm>
            <a:off x="5799259" y="4504419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>
            <a:off x="7407974" y="4409871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>
            <a:off x="7407974" y="4536502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Прямоугольник 84"/>
          <p:cNvSpPr/>
          <p:nvPr/>
        </p:nvSpPr>
        <p:spPr>
          <a:xfrm>
            <a:off x="5305439" y="-69105"/>
            <a:ext cx="55015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C00000"/>
                </a:solidFill>
              </a:rPr>
              <a:t>14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-93350" y="-69105"/>
            <a:ext cx="5501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C00000"/>
                </a:solidFill>
              </a:rPr>
              <a:t>13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6511276" y="1187127"/>
            <a:ext cx="2683043" cy="12128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1241474" y="1203722"/>
            <a:ext cx="2683043" cy="12128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4" name="Picture 2" descr="Марія Деленко. &quot;Про дівчинку Яринку – маленьку українку&quot; (казка) - Мала  Сторінка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519" y="5744723"/>
            <a:ext cx="831528" cy="1387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4" descr="Марія Деленко. &quot;Про дівчинку Яринку – маленьку українку&quot; (казка) - Мала  Сторінка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26" r="7988" b="58544"/>
          <a:stretch/>
        </p:blipFill>
        <p:spPr bwMode="auto">
          <a:xfrm>
            <a:off x="1847619" y="5744723"/>
            <a:ext cx="927666" cy="799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6" descr="Марія Деленко. &quot;Про дівчинку Яринку – маленьку українку&quot; (казка) - Мала  Сторінка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845" y="5766138"/>
            <a:ext cx="641166" cy="1070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8" descr="Марія Деленко. &quot;Про дівчинку Яринку – маленьку українку&quot; (казка) - Мала  Сторінка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991" r="59840" b="21565"/>
          <a:stretch/>
        </p:blipFill>
        <p:spPr bwMode="auto">
          <a:xfrm>
            <a:off x="4064284" y="5826411"/>
            <a:ext cx="818666" cy="831621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Скругленный прямоугольник 62"/>
          <p:cNvSpPr/>
          <p:nvPr/>
        </p:nvSpPr>
        <p:spPr>
          <a:xfrm>
            <a:off x="440324" y="268859"/>
            <a:ext cx="4395536" cy="77002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Оксанка несе кошик .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5815265" y="328864"/>
            <a:ext cx="4395536" cy="77002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Оленка грається іграшкою  .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08238" y="3847022"/>
            <a:ext cx="371888" cy="926672"/>
          </a:xfrm>
          <a:prstGeom prst="rect">
            <a:avLst/>
          </a:prstGeom>
        </p:spPr>
      </p:pic>
      <p:sp>
        <p:nvSpPr>
          <p:cNvPr id="74" name="Прямоугольник 73"/>
          <p:cNvSpPr/>
          <p:nvPr/>
        </p:nvSpPr>
        <p:spPr>
          <a:xfrm>
            <a:off x="9980933" y="3800023"/>
            <a:ext cx="3690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/>
              </a:rPr>
              <a:t>.</a:t>
            </a:r>
            <a:endParaRPr lang="ru-RU" sz="5400" b="1" cap="none" spc="0" dirty="0">
              <a:ln/>
              <a:effectLst/>
            </a:endParaRPr>
          </a:p>
        </p:txBody>
      </p:sp>
      <p:pic>
        <p:nvPicPr>
          <p:cNvPr id="75" name="Picture 14" descr="15 Funny Cartoon Kids Pictures | Amazing Photos | Cartoon kids, Little girl  cartoon, Kids clipart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10"/>
          <a:stretch/>
        </p:blipFill>
        <p:spPr bwMode="auto">
          <a:xfrm>
            <a:off x="5682912" y="5744723"/>
            <a:ext cx="953190" cy="1308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16" descr="15 Funny Cartoon Kids Pictures | Amazing Photos | Cartoon kids, Little girl  cartoon, Kids clipart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384"/>
          <a:stretch/>
        </p:blipFill>
        <p:spPr bwMode="auto">
          <a:xfrm>
            <a:off x="7169555" y="5736196"/>
            <a:ext cx="1049645" cy="679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18" descr="15 Funny Cartoon Kids Pictures | Amazing Photos | Cartoon kids, Little girl  cartoon, Kids clipart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4318" y="5689203"/>
            <a:ext cx="775184" cy="1099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20" descr="15 Funny Cartoon Kids Pictures | Amazing Photos | Cartoon kids, Little girl  cartoon, Kids clipart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52" t="39570" r="16615" b="28689"/>
          <a:stretch/>
        </p:blipFill>
        <p:spPr bwMode="auto">
          <a:xfrm>
            <a:off x="9424079" y="5801980"/>
            <a:ext cx="678270" cy="664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3" name="Прямоугольник 92"/>
          <p:cNvSpPr/>
          <p:nvPr/>
        </p:nvSpPr>
        <p:spPr>
          <a:xfrm>
            <a:off x="452173" y="5152644"/>
            <a:ext cx="135338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Оксанка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95" name="Скругленный прямоугольник 94"/>
          <p:cNvSpPr/>
          <p:nvPr/>
        </p:nvSpPr>
        <p:spPr>
          <a:xfrm>
            <a:off x="1955579" y="4997827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несе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3767776" y="5152643"/>
            <a:ext cx="125175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кошик .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97" name="Прямоугольник 96"/>
          <p:cNvSpPr/>
          <p:nvPr/>
        </p:nvSpPr>
        <p:spPr>
          <a:xfrm>
            <a:off x="5742810" y="5131405"/>
            <a:ext cx="121270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Оленка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98" name="Скругленный прямоугольник 97"/>
          <p:cNvSpPr/>
          <p:nvPr/>
        </p:nvSpPr>
        <p:spPr>
          <a:xfrm>
            <a:off x="7210612" y="4977470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рається 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8969203" y="5063142"/>
            <a:ext cx="161775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іграшкою .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88630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Овал 88"/>
          <p:cNvSpPr/>
          <p:nvPr/>
        </p:nvSpPr>
        <p:spPr>
          <a:xfrm>
            <a:off x="5334063" y="-14013"/>
            <a:ext cx="401999" cy="38501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88" name="Овал 87"/>
          <p:cNvSpPr/>
          <p:nvPr/>
        </p:nvSpPr>
        <p:spPr>
          <a:xfrm>
            <a:off x="-1" y="0"/>
            <a:ext cx="401999" cy="38501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7369" y="143442"/>
            <a:ext cx="5168833" cy="4550478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88005" y="191349"/>
            <a:ext cx="5181599" cy="4490851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07874" y="2797366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 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77517" y="328864"/>
            <a:ext cx="4395536" cy="77002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940894" y="2808020"/>
            <a:ext cx="1572126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699145" y="2803159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 стрелкой 15"/>
          <p:cNvCxnSpPr/>
          <p:nvPr/>
        </p:nvCxnSpPr>
        <p:spPr>
          <a:xfrm flipH="1">
            <a:off x="1237730" y="2236333"/>
            <a:ext cx="158447" cy="50692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2590934" y="2236333"/>
            <a:ext cx="6130" cy="51670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834802" y="2216129"/>
            <a:ext cx="177508" cy="50820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478864" y="4504419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2157660" y="4536502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2157660" y="4409871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48126" y="4764505"/>
            <a:ext cx="5414211" cy="15874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5355557" y="4780379"/>
            <a:ext cx="5281195" cy="64168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Скругленный прямоугольник 39"/>
          <p:cNvSpPr/>
          <p:nvPr/>
        </p:nvSpPr>
        <p:spPr>
          <a:xfrm>
            <a:off x="29248" y="4843307"/>
            <a:ext cx="5168833" cy="2563805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5370371" y="4844916"/>
            <a:ext cx="5166785" cy="2492227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385834" y="4965105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3658569" y="4977839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1867046" y="2914914"/>
            <a:ext cx="173477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робить?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3995978" y="2886493"/>
            <a:ext cx="84670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</a:t>
            </a:r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1970921" y="4997827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2" name="Прямая со стрелкой 51"/>
          <p:cNvCxnSpPr/>
          <p:nvPr/>
        </p:nvCxnSpPr>
        <p:spPr>
          <a:xfrm flipH="1">
            <a:off x="985436" y="3481788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H="1">
            <a:off x="2705001" y="3458000"/>
            <a:ext cx="21028" cy="37612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H="1">
            <a:off x="4346774" y="3492184"/>
            <a:ext cx="1971" cy="37731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Прямоугольник 58"/>
          <p:cNvSpPr/>
          <p:nvPr/>
        </p:nvSpPr>
        <p:spPr>
          <a:xfrm>
            <a:off x="1004470" y="5152644"/>
            <a:ext cx="24878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5815265" y="328864"/>
            <a:ext cx="4395536" cy="77002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.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5519434" y="2786792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 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7191849" y="2767108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8954282" y="2757062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8" name="Прямая со стрелкой 67"/>
          <p:cNvCxnSpPr/>
          <p:nvPr/>
        </p:nvCxnSpPr>
        <p:spPr>
          <a:xfrm flipH="1">
            <a:off x="7881494" y="3473054"/>
            <a:ext cx="21028" cy="37612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H="1">
            <a:off x="6130498" y="3460560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 flipH="1">
            <a:off x="9675376" y="3437714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>
            <a:off x="9101131" y="2373902"/>
            <a:ext cx="151525" cy="36935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7854482" y="2407526"/>
            <a:ext cx="17447" cy="316809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 flipH="1">
            <a:off x="6459851" y="2327082"/>
            <a:ext cx="240836" cy="42595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Скругленный прямоугольник 77"/>
          <p:cNvSpPr/>
          <p:nvPr/>
        </p:nvSpPr>
        <p:spPr>
          <a:xfrm>
            <a:off x="5610711" y="4985281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7195798" y="4977839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" name="Скругленный прямоугольник 79"/>
          <p:cNvSpPr/>
          <p:nvPr/>
        </p:nvSpPr>
        <p:spPr>
          <a:xfrm>
            <a:off x="8969203" y="4940575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рямоугольник 80"/>
          <p:cNvSpPr/>
          <p:nvPr/>
        </p:nvSpPr>
        <p:spPr>
          <a:xfrm>
            <a:off x="6224769" y="5131405"/>
            <a:ext cx="24878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7098624" y="2875988"/>
            <a:ext cx="173477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робить?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9338589" y="2846447"/>
            <a:ext cx="84670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</a:t>
            </a:r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9" name="Прямая соединительная линия 68"/>
          <p:cNvCxnSpPr/>
          <p:nvPr/>
        </p:nvCxnSpPr>
        <p:spPr>
          <a:xfrm>
            <a:off x="5799259" y="4504419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>
            <a:off x="7407974" y="4409871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>
            <a:off x="7407974" y="4536502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Прямоугольник 84"/>
          <p:cNvSpPr/>
          <p:nvPr/>
        </p:nvSpPr>
        <p:spPr>
          <a:xfrm>
            <a:off x="5255644" y="-113896"/>
            <a:ext cx="5501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C00000"/>
                </a:solidFill>
              </a:rPr>
              <a:t>16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-93350" y="-69105"/>
            <a:ext cx="5501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C00000"/>
                </a:solidFill>
              </a:rPr>
              <a:t>15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6511276" y="1187127"/>
            <a:ext cx="2683043" cy="12128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1241474" y="1203722"/>
            <a:ext cx="2683043" cy="12128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577517" y="312509"/>
            <a:ext cx="4395536" cy="77002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Миколка їсть морозиво .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0" name="Скругленный прямоугольник 89"/>
          <p:cNvSpPr/>
          <p:nvPr/>
        </p:nvSpPr>
        <p:spPr>
          <a:xfrm>
            <a:off x="5815265" y="314426"/>
            <a:ext cx="4395536" cy="77002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Михайлик тримає м‘яч  .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1" name="Picture 2" descr="Премиум векторы | Мультяшный мальчик ест морожено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5" y="5758858"/>
            <a:ext cx="1343637" cy="1237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4" descr="Премиум векторы | Мультяшный мальчик ест мороженое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90" r="32120" b="63297"/>
          <a:stretch/>
        </p:blipFill>
        <p:spPr bwMode="auto">
          <a:xfrm>
            <a:off x="1924741" y="5826115"/>
            <a:ext cx="751461" cy="759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6" descr="Премиум векторы | Мультяшный мальчик ест морожено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246" y="5758858"/>
            <a:ext cx="1152179" cy="1161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8" descr="Премиум векторы | Мультяшный мальчик ест мороженое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31" t="26828" r="30505" b="44346"/>
          <a:stretch/>
        </p:blipFill>
        <p:spPr bwMode="auto">
          <a:xfrm>
            <a:off x="3916097" y="5826115"/>
            <a:ext cx="943948" cy="666316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10" descr="Группа &quot;Непоседы&quot; - НАШИ ГРУППЫ - Каталог файлов - ДОУ № 1 &quot;Ромашка&quot;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5265" y="5676191"/>
            <a:ext cx="1124960" cy="1361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12" descr="Группа &quot;Непоседы&quot; - НАШИ ГРУППЫ - Каталог файлов - ДОУ № 1 &quot;Ромашка&quot;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2" r="30600" b="52051"/>
          <a:stretch/>
        </p:blipFill>
        <p:spPr bwMode="auto">
          <a:xfrm>
            <a:off x="7254585" y="5749321"/>
            <a:ext cx="835588" cy="796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14" descr="Группа &quot;Непоседы&quot; - НАШИ ГРУППЫ - Каталог файлов - ДОУ № 1 &quot;Ромашка&quot;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272" y="5752139"/>
            <a:ext cx="1085909" cy="1314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16" descr="Группа &quot;Непоседы&quot; - НАШИ ГРУППЫ - Каталог файлов - ДОУ № 1 &quot;Ромашка&quot;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00" t="36107" r="13479" b="32973"/>
          <a:stretch/>
        </p:blipFill>
        <p:spPr bwMode="auto">
          <a:xfrm>
            <a:off x="9480280" y="5758858"/>
            <a:ext cx="722713" cy="700361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4" name="Прямоугольник 93"/>
          <p:cNvSpPr/>
          <p:nvPr/>
        </p:nvSpPr>
        <p:spPr>
          <a:xfrm>
            <a:off x="4476454" y="3939531"/>
            <a:ext cx="3690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/>
              </a:rPr>
              <a:t>.</a:t>
            </a:r>
            <a:endParaRPr lang="ru-RU" sz="5400" b="1" cap="none" spc="0" dirty="0">
              <a:ln/>
              <a:effectLst/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9898382" y="3860788"/>
            <a:ext cx="3690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/>
              </a:rPr>
              <a:t>.</a:t>
            </a:r>
            <a:endParaRPr lang="ru-RU" sz="5400" b="1" cap="none" spc="0" dirty="0">
              <a:ln/>
              <a:effectLst/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414023" y="5152644"/>
            <a:ext cx="142968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Миколка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98" name="Скругленный прямоугольник 97"/>
          <p:cNvSpPr/>
          <p:nvPr/>
        </p:nvSpPr>
        <p:spPr>
          <a:xfrm>
            <a:off x="1953952" y="4999511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їсть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3604547" y="5148061"/>
            <a:ext cx="158485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морозиво .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100" name="Прямоугольник 99"/>
          <p:cNvSpPr/>
          <p:nvPr/>
        </p:nvSpPr>
        <p:spPr>
          <a:xfrm>
            <a:off x="5549361" y="5131405"/>
            <a:ext cx="159960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Михайлик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101" name="Скругленный прямоугольник 100"/>
          <p:cNvSpPr/>
          <p:nvPr/>
        </p:nvSpPr>
        <p:spPr>
          <a:xfrm>
            <a:off x="7178405" y="4973087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тримає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" name="Прямоугольник 101"/>
          <p:cNvSpPr/>
          <p:nvPr/>
        </p:nvSpPr>
        <p:spPr>
          <a:xfrm>
            <a:off x="9252656" y="5089008"/>
            <a:ext cx="98777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м‘яч .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3177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Овал 88"/>
          <p:cNvSpPr/>
          <p:nvPr/>
        </p:nvSpPr>
        <p:spPr>
          <a:xfrm>
            <a:off x="5334063" y="-14013"/>
            <a:ext cx="401999" cy="38501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88" name="Овал 87"/>
          <p:cNvSpPr/>
          <p:nvPr/>
        </p:nvSpPr>
        <p:spPr>
          <a:xfrm>
            <a:off x="-1" y="0"/>
            <a:ext cx="401999" cy="38501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7369" y="143442"/>
            <a:ext cx="5168833" cy="4550478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88005" y="191349"/>
            <a:ext cx="5181599" cy="4490851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07874" y="2797366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 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77517" y="328864"/>
            <a:ext cx="4395536" cy="77002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Олесь чистить зуби.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940894" y="2808020"/>
            <a:ext cx="1572126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699145" y="2803159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 стрелкой 15"/>
          <p:cNvCxnSpPr/>
          <p:nvPr/>
        </p:nvCxnSpPr>
        <p:spPr>
          <a:xfrm flipH="1">
            <a:off x="1237730" y="2236333"/>
            <a:ext cx="158447" cy="50692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2590934" y="2236333"/>
            <a:ext cx="6130" cy="51670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834802" y="2216129"/>
            <a:ext cx="177508" cy="50820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478864" y="4504419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2157660" y="4536502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2157660" y="4409871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0" y="4764321"/>
            <a:ext cx="5414211" cy="15874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5355557" y="4780379"/>
            <a:ext cx="5281195" cy="64168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Скругленный прямоугольник 39"/>
          <p:cNvSpPr/>
          <p:nvPr/>
        </p:nvSpPr>
        <p:spPr>
          <a:xfrm>
            <a:off x="15285" y="4862316"/>
            <a:ext cx="5168833" cy="2563805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5370371" y="4844916"/>
            <a:ext cx="5166785" cy="2492227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385834" y="4965105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3658569" y="4977839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1867046" y="2914914"/>
            <a:ext cx="173477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робить?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3995978" y="2886493"/>
            <a:ext cx="84670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</a:t>
            </a:r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1970921" y="4997827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чистить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2" name="Прямая со стрелкой 51"/>
          <p:cNvCxnSpPr/>
          <p:nvPr/>
        </p:nvCxnSpPr>
        <p:spPr>
          <a:xfrm flipH="1">
            <a:off x="985436" y="3481788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H="1">
            <a:off x="2705001" y="3458000"/>
            <a:ext cx="21028" cy="37612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H="1">
            <a:off x="4346774" y="3492184"/>
            <a:ext cx="1971" cy="37731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Прямоугольник 58"/>
          <p:cNvSpPr/>
          <p:nvPr/>
        </p:nvSpPr>
        <p:spPr>
          <a:xfrm>
            <a:off x="614012" y="5152644"/>
            <a:ext cx="102970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Олесь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3924614" y="5152643"/>
            <a:ext cx="93807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зуби .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5815265" y="328864"/>
            <a:ext cx="4395536" cy="77002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Артемко тягне санчата  .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5519434" y="2786792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 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7191849" y="2767108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8954282" y="2757062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8" name="Прямая со стрелкой 67"/>
          <p:cNvCxnSpPr/>
          <p:nvPr/>
        </p:nvCxnSpPr>
        <p:spPr>
          <a:xfrm flipH="1">
            <a:off x="7881494" y="3473054"/>
            <a:ext cx="21028" cy="37612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H="1">
            <a:off x="6130498" y="3460560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 flipH="1">
            <a:off x="9675376" y="3437714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>
            <a:off x="9101131" y="2373902"/>
            <a:ext cx="151525" cy="36935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7854482" y="2407526"/>
            <a:ext cx="17447" cy="316809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 flipH="1">
            <a:off x="6459851" y="2327082"/>
            <a:ext cx="240836" cy="42595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Скругленный прямоугольник 77"/>
          <p:cNvSpPr/>
          <p:nvPr/>
        </p:nvSpPr>
        <p:spPr>
          <a:xfrm>
            <a:off x="5610711" y="4985281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7195798" y="4977839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тягне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" name="Скругленный прямоугольник 79"/>
          <p:cNvSpPr/>
          <p:nvPr/>
        </p:nvSpPr>
        <p:spPr>
          <a:xfrm>
            <a:off x="8969203" y="4940575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рямоугольник 80"/>
          <p:cNvSpPr/>
          <p:nvPr/>
        </p:nvSpPr>
        <p:spPr>
          <a:xfrm>
            <a:off x="5669042" y="5131405"/>
            <a:ext cx="136024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Артемко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82" name="Прямоугольник 81"/>
          <p:cNvSpPr/>
          <p:nvPr/>
        </p:nvSpPr>
        <p:spPr>
          <a:xfrm>
            <a:off x="8985330" y="5073436"/>
            <a:ext cx="139615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санчата .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7098624" y="2875988"/>
            <a:ext cx="173477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робить?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9338589" y="2846447"/>
            <a:ext cx="84670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</a:t>
            </a:r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9" name="Прямая соединительная линия 68"/>
          <p:cNvCxnSpPr/>
          <p:nvPr/>
        </p:nvCxnSpPr>
        <p:spPr>
          <a:xfrm>
            <a:off x="5799259" y="4504419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>
            <a:off x="7407974" y="4409871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>
            <a:off x="7407974" y="4536502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Прямоугольник 84"/>
          <p:cNvSpPr/>
          <p:nvPr/>
        </p:nvSpPr>
        <p:spPr>
          <a:xfrm>
            <a:off x="5255644" y="-113896"/>
            <a:ext cx="5501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C00000"/>
                </a:solidFill>
              </a:rPr>
              <a:t>18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-93350" y="-69105"/>
            <a:ext cx="5501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C00000"/>
                </a:solidFill>
              </a:rPr>
              <a:t>17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pic>
        <p:nvPicPr>
          <p:cNvPr id="3076" name="Picture 4" descr="Милый маленький мальчик чистит зубы | Премиум векторы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2" t="247" r="14900" b="57402"/>
          <a:stretch/>
        </p:blipFill>
        <p:spPr bwMode="auto">
          <a:xfrm>
            <a:off x="2001123" y="5735080"/>
            <a:ext cx="881803" cy="746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Милый маленький мальчик чистит зубы | Премиум векторы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330" y="5735559"/>
            <a:ext cx="555457" cy="897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Милый маленький мальчик чистит зубы | Премиум векторы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35" t="29353" r="34810" b="61327"/>
          <a:stretch/>
        </p:blipFill>
        <p:spPr bwMode="auto">
          <a:xfrm>
            <a:off x="3946135" y="5926410"/>
            <a:ext cx="872107" cy="456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Проведём Всемирный день снега вместе!. Новости ГУО &quot;Средняя школа №2  г.Каменца&quot;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4492" y="5876896"/>
            <a:ext cx="1310605" cy="1227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10" descr="Проведём Всемирный день снега вместе!. Новости ГУО &quot;Средняя школа №2  г.Каменца&quot;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71" r="12049" b="57483"/>
          <a:stretch/>
        </p:blipFill>
        <p:spPr bwMode="auto">
          <a:xfrm>
            <a:off x="7598240" y="5834432"/>
            <a:ext cx="663053" cy="620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10" descr="Проведём Всемирный день снега вместе!. Новости ГУО &quot;Средняя школа №2  г.Каменца&quot;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7468" y="5880127"/>
            <a:ext cx="786851" cy="736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10" descr="Проведём Всемирный день снега вместе!. Новости ГУО &quot;Средняя школа №2  г.Каменца&quot;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0" t="75353" r="47533"/>
          <a:stretch/>
        </p:blipFill>
        <p:spPr bwMode="auto">
          <a:xfrm>
            <a:off x="9425213" y="5894524"/>
            <a:ext cx="852874" cy="445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" name="Скругленный прямоугольник 75"/>
          <p:cNvSpPr/>
          <p:nvPr/>
        </p:nvSpPr>
        <p:spPr>
          <a:xfrm>
            <a:off x="6511276" y="1187127"/>
            <a:ext cx="2683043" cy="12128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1241474" y="1203722"/>
            <a:ext cx="2683043" cy="12128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Милый маленький мальчик чистит зубы | Премиум векторы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300" y="5738605"/>
            <a:ext cx="760272" cy="1250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0" name="Прямоугольник 89"/>
          <p:cNvSpPr/>
          <p:nvPr/>
        </p:nvSpPr>
        <p:spPr>
          <a:xfrm>
            <a:off x="4476454" y="3939531"/>
            <a:ext cx="3690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/>
              </a:rPr>
              <a:t>.</a:t>
            </a:r>
            <a:endParaRPr lang="ru-RU" sz="5400" b="1" cap="none" spc="0" dirty="0">
              <a:ln/>
              <a:effectLst/>
            </a:endParaRPr>
          </a:p>
        </p:txBody>
      </p:sp>
      <p:sp>
        <p:nvSpPr>
          <p:cNvPr id="91" name="Прямоугольник 90"/>
          <p:cNvSpPr/>
          <p:nvPr/>
        </p:nvSpPr>
        <p:spPr>
          <a:xfrm>
            <a:off x="9980933" y="3831605"/>
            <a:ext cx="3690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/>
              </a:rPr>
              <a:t>.</a:t>
            </a:r>
            <a:endParaRPr lang="ru-RU" sz="5400" b="1" cap="none" spc="0" dirty="0">
              <a:ln/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660146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Овал 88"/>
          <p:cNvSpPr/>
          <p:nvPr/>
        </p:nvSpPr>
        <p:spPr>
          <a:xfrm>
            <a:off x="5334063" y="-14013"/>
            <a:ext cx="401999" cy="38501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88" name="Овал 87"/>
          <p:cNvSpPr/>
          <p:nvPr/>
        </p:nvSpPr>
        <p:spPr>
          <a:xfrm>
            <a:off x="-1" y="0"/>
            <a:ext cx="401999" cy="38501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7369" y="87352"/>
            <a:ext cx="5092521" cy="4667221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98712" y="84413"/>
            <a:ext cx="5181599" cy="4641766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279357" y="1210404"/>
            <a:ext cx="2683043" cy="116637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66335" y="2942251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 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77517" y="328864"/>
            <a:ext cx="4395536" cy="77002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Діти ліплять сніговика.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927921" y="2928751"/>
            <a:ext cx="1572126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695822" y="2893499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 стрелкой 15"/>
          <p:cNvCxnSpPr/>
          <p:nvPr/>
        </p:nvCxnSpPr>
        <p:spPr>
          <a:xfrm flipH="1">
            <a:off x="1185068" y="2296502"/>
            <a:ext cx="148906" cy="58082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2436643" y="4940575"/>
            <a:ext cx="10026" cy="99862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894808" y="2338362"/>
            <a:ext cx="181852" cy="59606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482558" y="4557749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2107350" y="4654146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2107350" y="4525029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48126" y="4764505"/>
            <a:ext cx="5414211" cy="15874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5355557" y="4780379"/>
            <a:ext cx="5281195" cy="64168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Скругленный прямоугольник 39"/>
          <p:cNvSpPr/>
          <p:nvPr/>
        </p:nvSpPr>
        <p:spPr>
          <a:xfrm>
            <a:off x="77369" y="4844547"/>
            <a:ext cx="5103435" cy="2514940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5413195" y="4892718"/>
            <a:ext cx="5123961" cy="2444425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385834" y="4965105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3658569" y="4977839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1885204" y="3069695"/>
            <a:ext cx="17267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роблять?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3998759" y="3034033"/>
            <a:ext cx="84670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</a:t>
            </a:r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1970921" y="4997827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іплять 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2" name="Прямая со стрелкой 51"/>
          <p:cNvCxnSpPr/>
          <p:nvPr/>
        </p:nvCxnSpPr>
        <p:spPr>
          <a:xfrm flipH="1">
            <a:off x="983360" y="3649848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H="1">
            <a:off x="2690917" y="3610749"/>
            <a:ext cx="21028" cy="37612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H="1">
            <a:off x="4354429" y="3645495"/>
            <a:ext cx="1971" cy="37731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Прямоугольник 58"/>
          <p:cNvSpPr/>
          <p:nvPr/>
        </p:nvSpPr>
        <p:spPr>
          <a:xfrm>
            <a:off x="750394" y="5152644"/>
            <a:ext cx="75693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3581958" y="5152643"/>
            <a:ext cx="162339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сніговика .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5815265" y="328864"/>
            <a:ext cx="4395536" cy="77002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Діти будують вежу  .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Скругленный прямоугольник 62"/>
          <p:cNvSpPr/>
          <p:nvPr/>
        </p:nvSpPr>
        <p:spPr>
          <a:xfrm>
            <a:off x="6675278" y="1200476"/>
            <a:ext cx="2683043" cy="12128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5528084" y="2893499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 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9032625" y="2896158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8" name="Прямая со стрелкой 67"/>
          <p:cNvCxnSpPr/>
          <p:nvPr/>
        </p:nvCxnSpPr>
        <p:spPr>
          <a:xfrm flipH="1">
            <a:off x="8053908" y="3550897"/>
            <a:ext cx="21028" cy="37612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H="1">
            <a:off x="6168753" y="3548025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 flipH="1">
            <a:off x="9720321" y="3572875"/>
            <a:ext cx="20269" cy="3790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Скругленный прямоугольник 43"/>
          <p:cNvSpPr/>
          <p:nvPr/>
        </p:nvSpPr>
        <p:spPr>
          <a:xfrm>
            <a:off x="7210091" y="2893499"/>
            <a:ext cx="1572126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8" name="Прямая со стрелкой 47"/>
          <p:cNvCxnSpPr/>
          <p:nvPr/>
        </p:nvCxnSpPr>
        <p:spPr>
          <a:xfrm>
            <a:off x="9297483" y="2344124"/>
            <a:ext cx="173893" cy="55540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 flipH="1">
            <a:off x="8052470" y="2409946"/>
            <a:ext cx="1449" cy="43183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 flipH="1">
            <a:off x="6380171" y="2369408"/>
            <a:ext cx="334088" cy="51632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Скругленный прямоугольник 77"/>
          <p:cNvSpPr/>
          <p:nvPr/>
        </p:nvSpPr>
        <p:spPr>
          <a:xfrm>
            <a:off x="5610711" y="4985281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7195798" y="4977839"/>
            <a:ext cx="1520657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будують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" name="Скругленный прямоугольник 79"/>
          <p:cNvSpPr/>
          <p:nvPr/>
        </p:nvSpPr>
        <p:spPr>
          <a:xfrm>
            <a:off x="8969203" y="4940575"/>
            <a:ext cx="1395663" cy="6737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рямоугольник 80"/>
          <p:cNvSpPr/>
          <p:nvPr/>
        </p:nvSpPr>
        <p:spPr>
          <a:xfrm>
            <a:off x="5903365" y="5131405"/>
            <a:ext cx="89159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Діти 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82" name="Прямоугольник 81"/>
          <p:cNvSpPr/>
          <p:nvPr/>
        </p:nvSpPr>
        <p:spPr>
          <a:xfrm>
            <a:off x="9176694" y="5073436"/>
            <a:ext cx="101341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вежу .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7144168" y="3048460"/>
            <a:ext cx="17267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роблять?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9343406" y="3017683"/>
            <a:ext cx="84670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</a:t>
            </a:r>
            <a:r>
              <a:rPr lang="uk-UA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9" name="Прямая соединительная линия 68"/>
          <p:cNvCxnSpPr/>
          <p:nvPr/>
        </p:nvCxnSpPr>
        <p:spPr>
          <a:xfrm>
            <a:off x="5805795" y="4557749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>
            <a:off x="7452897" y="4557749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>
            <a:off x="7452897" y="4683637"/>
            <a:ext cx="119914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Прямоугольник 84"/>
          <p:cNvSpPr/>
          <p:nvPr/>
        </p:nvSpPr>
        <p:spPr>
          <a:xfrm>
            <a:off x="5255644" y="-113896"/>
            <a:ext cx="5501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C00000"/>
                </a:solidFill>
              </a:rPr>
              <a:t>20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-93350" y="-69105"/>
            <a:ext cx="5501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C00000"/>
                </a:solidFill>
              </a:rPr>
              <a:t>19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pic>
        <p:nvPicPr>
          <p:cNvPr id="4100" name="Picture 4" descr="zima-deti1 | ДНЗ №45 &quot;Калинка&quot;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63" t="12632" r="9410" b="53684"/>
          <a:stretch/>
        </p:blipFill>
        <p:spPr bwMode="auto">
          <a:xfrm>
            <a:off x="1681703" y="5824875"/>
            <a:ext cx="1025220" cy="439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zima-deti1 | ДНЗ №45 &quot;Калинка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9314" y="5816305"/>
            <a:ext cx="907088" cy="90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zima-deti1 | ДНЗ №45 &quot;Калинка&quot;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84" r="30463" b="17474"/>
          <a:stretch/>
        </p:blipFill>
        <p:spPr bwMode="auto">
          <a:xfrm>
            <a:off x="4185860" y="5824875"/>
            <a:ext cx="337137" cy="677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Стокові векторні зображення Пісок замок | Depositphotos®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1743" y="5755018"/>
            <a:ext cx="1180389" cy="1103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6" descr="Стокові векторні зображення Пісок замок | Depositphotos®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83" b="33309"/>
          <a:stretch/>
        </p:blipFill>
        <p:spPr bwMode="auto">
          <a:xfrm>
            <a:off x="7160108" y="5897138"/>
            <a:ext cx="1233852" cy="57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6" descr="Стокові векторні зображення Пісок замок | Depositphotos®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4514" y="5824875"/>
            <a:ext cx="770423" cy="719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6" descr="Стокові векторні зображення Пісок замок | Depositphotos®"/>
          <p:cNvPicPr>
            <a:picLocks noChangeAspect="1" noChangeArrowheads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71" t="57805" r="39047"/>
          <a:stretch/>
        </p:blipFill>
        <p:spPr bwMode="auto">
          <a:xfrm>
            <a:off x="9683403" y="5755018"/>
            <a:ext cx="444286" cy="749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7" name="Прямая со стрелкой 66"/>
          <p:cNvCxnSpPr/>
          <p:nvPr/>
        </p:nvCxnSpPr>
        <p:spPr>
          <a:xfrm flipH="1">
            <a:off x="2633915" y="2413360"/>
            <a:ext cx="25258" cy="610744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4" name="Picture 2" descr="zima-deti1 | ДНЗ №45 &quot;Калинка&quot;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082" y="5718823"/>
            <a:ext cx="1168433" cy="1168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476454" y="3939531"/>
            <a:ext cx="3690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/>
              </a:rPr>
              <a:t>.</a:t>
            </a:r>
            <a:endParaRPr lang="ru-RU" sz="5400" b="1" cap="none" spc="0" dirty="0">
              <a:ln/>
              <a:effectLst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10005607" y="3896294"/>
            <a:ext cx="3690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/>
              </a:rPr>
              <a:t>.</a:t>
            </a:r>
            <a:endParaRPr lang="ru-RU" sz="5400" b="1" cap="none" spc="0" dirty="0">
              <a:ln/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54731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1118</TotalTime>
  <Words>411</Words>
  <Application>Microsoft Office PowerPoint</Application>
  <PresentationFormat>Произвольный</PresentationFormat>
  <Paragraphs>234</Paragraphs>
  <Slides>11</Slides>
  <Notes>11</Notes>
  <HiddenSlides>1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55</cp:revision>
  <dcterms:created xsi:type="dcterms:W3CDTF">2020-10-28T17:18:09Z</dcterms:created>
  <dcterms:modified xsi:type="dcterms:W3CDTF">2020-11-07T18:15:13Z</dcterms:modified>
</cp:coreProperties>
</file>