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</p:sldIdLst>
  <p:sldSz cy="6858000" cx="9144000"/>
  <p:notesSz cx="6888150" cy="10017125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:go="http://customooxmlschemas.google.com/" r:id="rId26" roundtripDataSignature="AMtx7mgXWpLdQE0ESrl7hkQDM6HEIfszQ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F18F0245-D7C2-47F3-AA42-60C7A7105E81}">
  <a:tblStyle styleId="{F18F0245-D7C2-47F3-AA42-60C7A7105E81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EFF3E9"/>
          </a:solidFill>
        </a:fill>
      </a:tcStyle>
    </a:wholeTbl>
    <a:band1H>
      <a:tcTxStyle/>
      <a:tcStyle>
        <a:fill>
          <a:solidFill>
            <a:srgbClr val="DEE7D0"/>
          </a:solidFill>
        </a:fill>
      </a:tcStyle>
    </a:band1H>
    <a:band2H>
      <a:tcTxStyle/>
    </a:band2H>
    <a:band1V>
      <a:tcTxStyle/>
      <a:tcStyle>
        <a:fill>
          <a:solidFill>
            <a:srgbClr val="DEE7D0"/>
          </a:solidFill>
        </a:fill>
      </a:tcStyle>
    </a:band1V>
    <a:band2V>
      <a:tcTxStyle/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3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3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chemeClr val="accent3"/>
          </a:solidFill>
        </a:fill>
      </a:tcStyle>
    </a:lastRow>
    <a:seCell>
      <a:tcTxStyle/>
    </a:seCell>
    <a:swCell>
      <a:tcTxStyle/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3"/>
          </a:solidFill>
        </a:fill>
      </a:tcStyle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4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26" Type="http://customschemas.google.com/relationships/presentationmetadata" Target="metadata"/><Relationship Id="rId25" Type="http://schemas.openxmlformats.org/officeDocument/2006/relationships/slide" Target="slides/slide19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84871" cy="500856"/>
          </a:xfrm>
          <a:prstGeom prst="rect">
            <a:avLst/>
          </a:prstGeom>
          <a:noFill/>
          <a:ln>
            <a:noFill/>
          </a:ln>
        </p:spPr>
        <p:txBody>
          <a:bodyPr anchorCtr="0" anchor="t" bIns="48275" lIns="96575" spcFirstLastPara="1" rIns="96575" wrap="square" tIns="48275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901698" y="0"/>
            <a:ext cx="2984871" cy="500856"/>
          </a:xfrm>
          <a:prstGeom prst="rect">
            <a:avLst/>
          </a:prstGeom>
          <a:noFill/>
          <a:ln>
            <a:noFill/>
          </a:ln>
        </p:spPr>
        <p:txBody>
          <a:bodyPr anchorCtr="0" anchor="t" bIns="48275" lIns="96575" spcFirstLastPara="1" rIns="96575" wrap="square" tIns="48275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941388" y="750888"/>
            <a:ext cx="5005387" cy="37560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8817" y="4758135"/>
            <a:ext cx="5510530" cy="4507706"/>
          </a:xfrm>
          <a:prstGeom prst="rect">
            <a:avLst/>
          </a:prstGeom>
          <a:noFill/>
          <a:ln>
            <a:noFill/>
          </a:ln>
        </p:spPr>
        <p:txBody>
          <a:bodyPr anchorCtr="0" anchor="t" bIns="48275" lIns="96575" spcFirstLastPara="1" rIns="96575" wrap="square" tIns="48275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9514530"/>
            <a:ext cx="2984871" cy="500856"/>
          </a:xfrm>
          <a:prstGeom prst="rect">
            <a:avLst/>
          </a:prstGeom>
          <a:noFill/>
          <a:ln>
            <a:noFill/>
          </a:ln>
        </p:spPr>
        <p:txBody>
          <a:bodyPr anchorCtr="0" anchor="b" bIns="48275" lIns="96575" spcFirstLastPara="1" rIns="96575" wrap="square" tIns="48275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901698" y="9514530"/>
            <a:ext cx="2984871" cy="500856"/>
          </a:xfrm>
          <a:prstGeom prst="rect">
            <a:avLst/>
          </a:prstGeom>
          <a:noFill/>
          <a:ln>
            <a:noFill/>
          </a:ln>
        </p:spPr>
        <p:txBody>
          <a:bodyPr anchorCtr="0" anchor="b" bIns="48275" lIns="96575" spcFirstLastPara="1" rIns="96575" wrap="square" tIns="48275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ru-RU" sz="1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3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/>
          <p:nvPr>
            <p:ph idx="2" type="sldImg"/>
          </p:nvPr>
        </p:nvSpPr>
        <p:spPr>
          <a:xfrm>
            <a:off x="941388" y="750888"/>
            <a:ext cx="5005387" cy="37560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6" name="Google Shape;86;p1:notes"/>
          <p:cNvSpPr txBox="1"/>
          <p:nvPr>
            <p:ph idx="1" type="body"/>
          </p:nvPr>
        </p:nvSpPr>
        <p:spPr>
          <a:xfrm>
            <a:off x="688817" y="4758135"/>
            <a:ext cx="5510530" cy="4507706"/>
          </a:xfrm>
          <a:prstGeom prst="rect">
            <a:avLst/>
          </a:prstGeom>
          <a:noFill/>
          <a:ln>
            <a:noFill/>
          </a:ln>
        </p:spPr>
        <p:txBody>
          <a:bodyPr anchorCtr="0" anchor="t" bIns="48275" lIns="96575" spcFirstLastPara="1" rIns="96575" wrap="square" tIns="482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7" name="Google Shape;87;p1:notes"/>
          <p:cNvSpPr txBox="1"/>
          <p:nvPr>
            <p:ph idx="12" type="sldNum"/>
          </p:nvPr>
        </p:nvSpPr>
        <p:spPr>
          <a:xfrm>
            <a:off x="3901698" y="9514530"/>
            <a:ext cx="2984871" cy="500856"/>
          </a:xfrm>
          <a:prstGeom prst="rect">
            <a:avLst/>
          </a:prstGeom>
          <a:noFill/>
          <a:ln>
            <a:noFill/>
          </a:ln>
        </p:spPr>
        <p:txBody>
          <a:bodyPr anchorCtr="0" anchor="b" bIns="48275" lIns="96575" spcFirstLastPara="1" rIns="96575" wrap="square" tIns="4827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3:notes"/>
          <p:cNvSpPr txBox="1"/>
          <p:nvPr>
            <p:ph idx="1" type="body"/>
          </p:nvPr>
        </p:nvSpPr>
        <p:spPr>
          <a:xfrm>
            <a:off x="688817" y="4758135"/>
            <a:ext cx="5510530" cy="4507706"/>
          </a:xfrm>
          <a:prstGeom prst="rect">
            <a:avLst/>
          </a:prstGeom>
        </p:spPr>
        <p:txBody>
          <a:bodyPr anchorCtr="0" anchor="t" bIns="48275" lIns="96575" spcFirstLastPara="1" rIns="96575" wrap="square" tIns="482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" name="Google Shape;93;p3:notes"/>
          <p:cNvSpPr/>
          <p:nvPr>
            <p:ph idx="2" type="sldImg"/>
          </p:nvPr>
        </p:nvSpPr>
        <p:spPr>
          <a:xfrm>
            <a:off x="941388" y="750888"/>
            <a:ext cx="5005387" cy="37560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4:notes"/>
          <p:cNvSpPr/>
          <p:nvPr>
            <p:ph idx="2" type="sldImg"/>
          </p:nvPr>
        </p:nvSpPr>
        <p:spPr>
          <a:xfrm>
            <a:off x="941388" y="750888"/>
            <a:ext cx="5005387" cy="37560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0" name="Google Shape;100;p4:notes"/>
          <p:cNvSpPr txBox="1"/>
          <p:nvPr>
            <p:ph idx="1" type="body"/>
          </p:nvPr>
        </p:nvSpPr>
        <p:spPr>
          <a:xfrm>
            <a:off x="688817" y="4758135"/>
            <a:ext cx="5510530" cy="4507706"/>
          </a:xfrm>
          <a:prstGeom prst="rect">
            <a:avLst/>
          </a:prstGeom>
          <a:noFill/>
          <a:ln>
            <a:noFill/>
          </a:ln>
        </p:spPr>
        <p:txBody>
          <a:bodyPr anchorCtr="0" anchor="t" bIns="48275" lIns="96575" spcFirstLastPara="1" rIns="96575" wrap="square" tIns="482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1" name="Google Shape;101;p4:notes"/>
          <p:cNvSpPr txBox="1"/>
          <p:nvPr>
            <p:ph idx="12" type="sldNum"/>
          </p:nvPr>
        </p:nvSpPr>
        <p:spPr>
          <a:xfrm>
            <a:off x="3901698" y="9514530"/>
            <a:ext cx="2984871" cy="500856"/>
          </a:xfrm>
          <a:prstGeom prst="rect">
            <a:avLst/>
          </a:prstGeom>
          <a:noFill/>
          <a:ln>
            <a:noFill/>
          </a:ln>
        </p:spPr>
        <p:txBody>
          <a:bodyPr anchorCtr="0" anchor="b" bIns="48275" lIns="96575" spcFirstLastPara="1" rIns="96575" wrap="square" tIns="4827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5:notes"/>
          <p:cNvSpPr/>
          <p:nvPr>
            <p:ph idx="2" type="sldImg"/>
          </p:nvPr>
        </p:nvSpPr>
        <p:spPr>
          <a:xfrm>
            <a:off x="941388" y="750888"/>
            <a:ext cx="5005387" cy="37560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3" name="Google Shape;113;p5:notes"/>
          <p:cNvSpPr txBox="1"/>
          <p:nvPr>
            <p:ph idx="1" type="body"/>
          </p:nvPr>
        </p:nvSpPr>
        <p:spPr>
          <a:xfrm>
            <a:off x="688817" y="4758135"/>
            <a:ext cx="5510530" cy="4507706"/>
          </a:xfrm>
          <a:prstGeom prst="rect">
            <a:avLst/>
          </a:prstGeom>
          <a:noFill/>
          <a:ln>
            <a:noFill/>
          </a:ln>
        </p:spPr>
        <p:txBody>
          <a:bodyPr anchorCtr="0" anchor="t" bIns="48275" lIns="96575" spcFirstLastPara="1" rIns="96575" wrap="square" tIns="482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/>
              <a:t>Інформаційна листівка</a:t>
            </a:r>
            <a:endParaRPr/>
          </a:p>
        </p:txBody>
      </p:sp>
      <p:sp>
        <p:nvSpPr>
          <p:cNvPr id="114" name="Google Shape;114;p5:notes"/>
          <p:cNvSpPr txBox="1"/>
          <p:nvPr>
            <p:ph idx="12" type="sldNum"/>
          </p:nvPr>
        </p:nvSpPr>
        <p:spPr>
          <a:xfrm>
            <a:off x="3901698" y="9514530"/>
            <a:ext cx="2984871" cy="500856"/>
          </a:xfrm>
          <a:prstGeom prst="rect">
            <a:avLst/>
          </a:prstGeom>
          <a:noFill/>
          <a:ln>
            <a:noFill/>
          </a:ln>
        </p:spPr>
        <p:txBody>
          <a:bodyPr anchorCtr="0" anchor="b" bIns="48275" lIns="96575" spcFirstLastPara="1" rIns="96575" wrap="square" tIns="4827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6:notes"/>
          <p:cNvSpPr/>
          <p:nvPr>
            <p:ph idx="2" type="sldImg"/>
          </p:nvPr>
        </p:nvSpPr>
        <p:spPr>
          <a:xfrm>
            <a:off x="941388" y="750888"/>
            <a:ext cx="5005387" cy="37560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0" name="Google Shape;130;p6:notes"/>
          <p:cNvSpPr txBox="1"/>
          <p:nvPr>
            <p:ph idx="1" type="body"/>
          </p:nvPr>
        </p:nvSpPr>
        <p:spPr>
          <a:xfrm>
            <a:off x="688817" y="4758135"/>
            <a:ext cx="5510530" cy="4507706"/>
          </a:xfrm>
          <a:prstGeom prst="rect">
            <a:avLst/>
          </a:prstGeom>
          <a:noFill/>
          <a:ln>
            <a:noFill/>
          </a:ln>
        </p:spPr>
        <p:txBody>
          <a:bodyPr anchorCtr="0" anchor="t" bIns="48275" lIns="96575" spcFirstLastPara="1" rIns="96575" wrap="square" tIns="482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1" name="Google Shape;131;p6:notes"/>
          <p:cNvSpPr txBox="1"/>
          <p:nvPr>
            <p:ph idx="12" type="sldNum"/>
          </p:nvPr>
        </p:nvSpPr>
        <p:spPr>
          <a:xfrm>
            <a:off x="3901698" y="9514530"/>
            <a:ext cx="2984871" cy="500856"/>
          </a:xfrm>
          <a:prstGeom prst="rect">
            <a:avLst/>
          </a:prstGeom>
          <a:noFill/>
          <a:ln>
            <a:noFill/>
          </a:ln>
        </p:spPr>
        <p:txBody>
          <a:bodyPr anchorCtr="0" anchor="b" bIns="48275" lIns="96575" spcFirstLastPara="1" rIns="96575" wrap="square" tIns="4827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8:notes"/>
          <p:cNvSpPr/>
          <p:nvPr>
            <p:ph idx="2" type="sldImg"/>
          </p:nvPr>
        </p:nvSpPr>
        <p:spPr>
          <a:xfrm>
            <a:off x="941388" y="750888"/>
            <a:ext cx="5005387" cy="37560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1" name="Google Shape;141;p8:notes"/>
          <p:cNvSpPr txBox="1"/>
          <p:nvPr>
            <p:ph idx="1" type="body"/>
          </p:nvPr>
        </p:nvSpPr>
        <p:spPr>
          <a:xfrm>
            <a:off x="688817" y="4758135"/>
            <a:ext cx="5510530" cy="4507706"/>
          </a:xfrm>
          <a:prstGeom prst="rect">
            <a:avLst/>
          </a:prstGeom>
          <a:noFill/>
          <a:ln>
            <a:noFill/>
          </a:ln>
        </p:spPr>
        <p:txBody>
          <a:bodyPr anchorCtr="0" anchor="t" bIns="48275" lIns="96575" spcFirstLastPara="1" rIns="96575" wrap="square" tIns="482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2" name="Google Shape;142;p8:notes"/>
          <p:cNvSpPr txBox="1"/>
          <p:nvPr>
            <p:ph idx="12" type="sldNum"/>
          </p:nvPr>
        </p:nvSpPr>
        <p:spPr>
          <a:xfrm>
            <a:off x="3901698" y="9514530"/>
            <a:ext cx="2984871" cy="500856"/>
          </a:xfrm>
          <a:prstGeom prst="rect">
            <a:avLst/>
          </a:prstGeom>
          <a:noFill/>
          <a:ln>
            <a:noFill/>
          </a:ln>
        </p:spPr>
        <p:txBody>
          <a:bodyPr anchorCtr="0" anchor="b" bIns="48275" lIns="96575" spcFirstLastPara="1" rIns="96575" wrap="square" tIns="4827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11:notes"/>
          <p:cNvSpPr/>
          <p:nvPr>
            <p:ph idx="2" type="sldImg"/>
          </p:nvPr>
        </p:nvSpPr>
        <p:spPr>
          <a:xfrm>
            <a:off x="941388" y="750888"/>
            <a:ext cx="5005387" cy="37560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2" name="Google Shape;162;p11:notes"/>
          <p:cNvSpPr txBox="1"/>
          <p:nvPr>
            <p:ph idx="1" type="body"/>
          </p:nvPr>
        </p:nvSpPr>
        <p:spPr>
          <a:xfrm>
            <a:off x="688817" y="4758135"/>
            <a:ext cx="5510530" cy="4507706"/>
          </a:xfrm>
          <a:prstGeom prst="rect">
            <a:avLst/>
          </a:prstGeom>
          <a:noFill/>
          <a:ln>
            <a:noFill/>
          </a:ln>
        </p:spPr>
        <p:txBody>
          <a:bodyPr anchorCtr="0" anchor="t" bIns="48275" lIns="96575" spcFirstLastPara="1" rIns="96575" wrap="square" tIns="482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3" name="Google Shape;163;p11:notes"/>
          <p:cNvSpPr txBox="1"/>
          <p:nvPr>
            <p:ph idx="12" type="sldNum"/>
          </p:nvPr>
        </p:nvSpPr>
        <p:spPr>
          <a:xfrm>
            <a:off x="3901698" y="9514530"/>
            <a:ext cx="2984871" cy="500856"/>
          </a:xfrm>
          <a:prstGeom prst="rect">
            <a:avLst/>
          </a:prstGeom>
          <a:noFill/>
          <a:ln>
            <a:noFill/>
          </a:ln>
        </p:spPr>
        <p:txBody>
          <a:bodyPr anchorCtr="0" anchor="b" bIns="48275" lIns="96575" spcFirstLastPara="1" rIns="96575" wrap="square" tIns="4827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2:notes"/>
          <p:cNvSpPr/>
          <p:nvPr>
            <p:ph idx="2" type="sldImg"/>
          </p:nvPr>
        </p:nvSpPr>
        <p:spPr>
          <a:xfrm>
            <a:off x="941388" y="750888"/>
            <a:ext cx="5005387" cy="37560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2" name="Google Shape;172;p12:notes"/>
          <p:cNvSpPr txBox="1"/>
          <p:nvPr>
            <p:ph idx="1" type="body"/>
          </p:nvPr>
        </p:nvSpPr>
        <p:spPr>
          <a:xfrm>
            <a:off x="688817" y="4758135"/>
            <a:ext cx="5510530" cy="4507706"/>
          </a:xfrm>
          <a:prstGeom prst="rect">
            <a:avLst/>
          </a:prstGeom>
          <a:noFill/>
          <a:ln>
            <a:noFill/>
          </a:ln>
        </p:spPr>
        <p:txBody>
          <a:bodyPr anchorCtr="0" anchor="t" bIns="48275" lIns="96575" spcFirstLastPara="1" rIns="96575" wrap="square" tIns="482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3" name="Google Shape;173;p12:notes"/>
          <p:cNvSpPr txBox="1"/>
          <p:nvPr>
            <p:ph idx="12" type="sldNum"/>
          </p:nvPr>
        </p:nvSpPr>
        <p:spPr>
          <a:xfrm>
            <a:off x="3901698" y="9514530"/>
            <a:ext cx="2984871" cy="500856"/>
          </a:xfrm>
          <a:prstGeom prst="rect">
            <a:avLst/>
          </a:prstGeom>
          <a:noFill/>
          <a:ln>
            <a:noFill/>
          </a:ln>
        </p:spPr>
        <p:txBody>
          <a:bodyPr anchorCtr="0" anchor="b" bIns="48275" lIns="96575" spcFirstLastPara="1" rIns="96575" wrap="square" tIns="4827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3:notes"/>
          <p:cNvSpPr/>
          <p:nvPr>
            <p:ph idx="2" type="sldImg"/>
          </p:nvPr>
        </p:nvSpPr>
        <p:spPr>
          <a:xfrm>
            <a:off x="941388" y="750888"/>
            <a:ext cx="5005387" cy="37560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2" name="Google Shape;182;p13:notes"/>
          <p:cNvSpPr txBox="1"/>
          <p:nvPr>
            <p:ph idx="1" type="body"/>
          </p:nvPr>
        </p:nvSpPr>
        <p:spPr>
          <a:xfrm>
            <a:off x="688817" y="4758135"/>
            <a:ext cx="5510530" cy="4507706"/>
          </a:xfrm>
          <a:prstGeom prst="rect">
            <a:avLst/>
          </a:prstGeom>
          <a:noFill/>
          <a:ln>
            <a:noFill/>
          </a:ln>
        </p:spPr>
        <p:txBody>
          <a:bodyPr anchorCtr="0" anchor="t" bIns="48275" lIns="96575" spcFirstLastPara="1" rIns="96575" wrap="square" tIns="482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3" name="Google Shape;183;p13:notes"/>
          <p:cNvSpPr txBox="1"/>
          <p:nvPr>
            <p:ph idx="12" type="sldNum"/>
          </p:nvPr>
        </p:nvSpPr>
        <p:spPr>
          <a:xfrm>
            <a:off x="3901698" y="9514530"/>
            <a:ext cx="2984871" cy="500856"/>
          </a:xfrm>
          <a:prstGeom prst="rect">
            <a:avLst/>
          </a:prstGeom>
          <a:noFill/>
          <a:ln>
            <a:noFill/>
          </a:ln>
        </p:spPr>
        <p:txBody>
          <a:bodyPr anchorCtr="0" anchor="b" bIns="48275" lIns="96575" spcFirstLastPara="1" rIns="96575" wrap="square" tIns="4827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14:notes"/>
          <p:cNvSpPr/>
          <p:nvPr>
            <p:ph idx="2" type="sldImg"/>
          </p:nvPr>
        </p:nvSpPr>
        <p:spPr>
          <a:xfrm>
            <a:off x="941388" y="750888"/>
            <a:ext cx="5005387" cy="37560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5" name="Google Shape;195;p14:notes"/>
          <p:cNvSpPr txBox="1"/>
          <p:nvPr>
            <p:ph idx="1" type="body"/>
          </p:nvPr>
        </p:nvSpPr>
        <p:spPr>
          <a:xfrm>
            <a:off x="688817" y="4758135"/>
            <a:ext cx="5510530" cy="4507706"/>
          </a:xfrm>
          <a:prstGeom prst="rect">
            <a:avLst/>
          </a:prstGeom>
          <a:noFill/>
          <a:ln>
            <a:noFill/>
          </a:ln>
        </p:spPr>
        <p:txBody>
          <a:bodyPr anchorCtr="0" anchor="t" bIns="48275" lIns="96575" spcFirstLastPara="1" rIns="96575" wrap="square" tIns="482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6" name="Google Shape;196;p14:notes"/>
          <p:cNvSpPr txBox="1"/>
          <p:nvPr>
            <p:ph idx="12" type="sldNum"/>
          </p:nvPr>
        </p:nvSpPr>
        <p:spPr>
          <a:xfrm>
            <a:off x="3901698" y="9514530"/>
            <a:ext cx="2984871" cy="500856"/>
          </a:xfrm>
          <a:prstGeom prst="rect">
            <a:avLst/>
          </a:prstGeom>
          <a:noFill/>
          <a:ln>
            <a:noFill/>
          </a:ln>
        </p:spPr>
        <p:txBody>
          <a:bodyPr anchorCtr="0" anchor="b" bIns="48275" lIns="96575" spcFirstLastPara="1" rIns="96575" wrap="square" tIns="4827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16:notes"/>
          <p:cNvSpPr/>
          <p:nvPr>
            <p:ph idx="2" type="sldImg"/>
          </p:nvPr>
        </p:nvSpPr>
        <p:spPr>
          <a:xfrm>
            <a:off x="941388" y="750888"/>
            <a:ext cx="5005387" cy="37560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5" name="Google Shape;205;p16:notes"/>
          <p:cNvSpPr txBox="1"/>
          <p:nvPr>
            <p:ph idx="1" type="body"/>
          </p:nvPr>
        </p:nvSpPr>
        <p:spPr>
          <a:xfrm>
            <a:off x="688817" y="4758135"/>
            <a:ext cx="5510530" cy="4507706"/>
          </a:xfrm>
          <a:prstGeom prst="rect">
            <a:avLst/>
          </a:prstGeom>
          <a:noFill/>
          <a:ln>
            <a:noFill/>
          </a:ln>
        </p:spPr>
        <p:txBody>
          <a:bodyPr anchorCtr="0" anchor="t" bIns="48275" lIns="96575" spcFirstLastPara="1" rIns="96575" wrap="square" tIns="482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6" name="Google Shape;206;p16:notes"/>
          <p:cNvSpPr txBox="1"/>
          <p:nvPr>
            <p:ph idx="12" type="sldNum"/>
          </p:nvPr>
        </p:nvSpPr>
        <p:spPr>
          <a:xfrm>
            <a:off x="3901698" y="9514530"/>
            <a:ext cx="2984871" cy="500856"/>
          </a:xfrm>
          <a:prstGeom prst="rect">
            <a:avLst/>
          </a:prstGeom>
          <a:noFill/>
          <a:ln>
            <a:noFill/>
          </a:ln>
        </p:spPr>
        <p:txBody>
          <a:bodyPr anchorCtr="0" anchor="b" bIns="48275" lIns="96575" spcFirstLastPara="1" rIns="96575" wrap="square" tIns="4827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7:notes"/>
          <p:cNvSpPr/>
          <p:nvPr>
            <p:ph idx="2" type="sldImg"/>
          </p:nvPr>
        </p:nvSpPr>
        <p:spPr>
          <a:xfrm>
            <a:off x="941388" y="750888"/>
            <a:ext cx="5005387" cy="37560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5" name="Google Shape;215;p17:notes"/>
          <p:cNvSpPr txBox="1"/>
          <p:nvPr>
            <p:ph idx="1" type="body"/>
          </p:nvPr>
        </p:nvSpPr>
        <p:spPr>
          <a:xfrm>
            <a:off x="688817" y="4758135"/>
            <a:ext cx="5510530" cy="4507706"/>
          </a:xfrm>
          <a:prstGeom prst="rect">
            <a:avLst/>
          </a:prstGeom>
          <a:noFill/>
          <a:ln>
            <a:noFill/>
          </a:ln>
        </p:spPr>
        <p:txBody>
          <a:bodyPr anchorCtr="0" anchor="t" bIns="48275" lIns="96575" spcFirstLastPara="1" rIns="96575" wrap="square" tIns="482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6" name="Google Shape;216;p17:notes"/>
          <p:cNvSpPr txBox="1"/>
          <p:nvPr>
            <p:ph idx="12" type="sldNum"/>
          </p:nvPr>
        </p:nvSpPr>
        <p:spPr>
          <a:xfrm>
            <a:off x="3901698" y="9514530"/>
            <a:ext cx="2984871" cy="500856"/>
          </a:xfrm>
          <a:prstGeom prst="rect">
            <a:avLst/>
          </a:prstGeom>
          <a:noFill/>
          <a:ln>
            <a:noFill/>
          </a:ln>
        </p:spPr>
        <p:txBody>
          <a:bodyPr anchorCtr="0" anchor="b" bIns="48275" lIns="96575" spcFirstLastPara="1" rIns="96575" wrap="square" tIns="4827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10:notes"/>
          <p:cNvSpPr/>
          <p:nvPr>
            <p:ph idx="2" type="sldImg"/>
          </p:nvPr>
        </p:nvSpPr>
        <p:spPr>
          <a:xfrm>
            <a:off x="941388" y="750888"/>
            <a:ext cx="5005387" cy="37560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9" name="Google Shape;229;p10:notes"/>
          <p:cNvSpPr txBox="1"/>
          <p:nvPr>
            <p:ph idx="1" type="body"/>
          </p:nvPr>
        </p:nvSpPr>
        <p:spPr>
          <a:xfrm>
            <a:off x="688817" y="4758135"/>
            <a:ext cx="5510530" cy="4507706"/>
          </a:xfrm>
          <a:prstGeom prst="rect">
            <a:avLst/>
          </a:prstGeom>
          <a:noFill/>
          <a:ln>
            <a:noFill/>
          </a:ln>
        </p:spPr>
        <p:txBody>
          <a:bodyPr anchorCtr="0" anchor="t" bIns="48275" lIns="96575" spcFirstLastPara="1" rIns="96575" wrap="square" tIns="482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0" name="Google Shape;230;p10:notes"/>
          <p:cNvSpPr txBox="1"/>
          <p:nvPr>
            <p:ph idx="12" type="sldNum"/>
          </p:nvPr>
        </p:nvSpPr>
        <p:spPr>
          <a:xfrm>
            <a:off x="3901698" y="9514530"/>
            <a:ext cx="2984871" cy="500856"/>
          </a:xfrm>
          <a:prstGeom prst="rect">
            <a:avLst/>
          </a:prstGeom>
          <a:noFill/>
          <a:ln>
            <a:noFill/>
          </a:ln>
        </p:spPr>
        <p:txBody>
          <a:bodyPr anchorCtr="0" anchor="b" bIns="48275" lIns="96575" spcFirstLastPara="1" rIns="96575" wrap="square" tIns="4827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23:notes"/>
          <p:cNvSpPr/>
          <p:nvPr>
            <p:ph idx="2" type="sldImg"/>
          </p:nvPr>
        </p:nvSpPr>
        <p:spPr>
          <a:xfrm>
            <a:off x="941388" y="750888"/>
            <a:ext cx="5005387" cy="37560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0" name="Google Shape;240;p23:notes"/>
          <p:cNvSpPr txBox="1"/>
          <p:nvPr>
            <p:ph idx="1" type="body"/>
          </p:nvPr>
        </p:nvSpPr>
        <p:spPr>
          <a:xfrm>
            <a:off x="688817" y="4758135"/>
            <a:ext cx="5510530" cy="4507706"/>
          </a:xfrm>
          <a:prstGeom prst="rect">
            <a:avLst/>
          </a:prstGeom>
          <a:noFill/>
          <a:ln>
            <a:noFill/>
          </a:ln>
        </p:spPr>
        <p:txBody>
          <a:bodyPr anchorCtr="0" anchor="t" bIns="48275" lIns="96575" spcFirstLastPara="1" rIns="96575" wrap="square" tIns="482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1" name="Google Shape;241;p23:notes"/>
          <p:cNvSpPr txBox="1"/>
          <p:nvPr>
            <p:ph idx="12" type="sldNum"/>
          </p:nvPr>
        </p:nvSpPr>
        <p:spPr>
          <a:xfrm>
            <a:off x="3901698" y="9514530"/>
            <a:ext cx="2984871" cy="500856"/>
          </a:xfrm>
          <a:prstGeom prst="rect">
            <a:avLst/>
          </a:prstGeom>
          <a:noFill/>
          <a:ln>
            <a:noFill/>
          </a:ln>
        </p:spPr>
        <p:txBody>
          <a:bodyPr anchorCtr="0" anchor="b" bIns="48275" lIns="96575" spcFirstLastPara="1" rIns="96575" wrap="square" tIns="4827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19:notes"/>
          <p:cNvSpPr/>
          <p:nvPr>
            <p:ph idx="2" type="sldImg"/>
          </p:nvPr>
        </p:nvSpPr>
        <p:spPr>
          <a:xfrm>
            <a:off x="941388" y="750888"/>
            <a:ext cx="5005387" cy="37560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8" name="Google Shape;248;p19:notes"/>
          <p:cNvSpPr txBox="1"/>
          <p:nvPr>
            <p:ph idx="1" type="body"/>
          </p:nvPr>
        </p:nvSpPr>
        <p:spPr>
          <a:xfrm>
            <a:off x="688817" y="4758135"/>
            <a:ext cx="5510530" cy="4507706"/>
          </a:xfrm>
          <a:prstGeom prst="rect">
            <a:avLst/>
          </a:prstGeom>
          <a:noFill/>
          <a:ln>
            <a:noFill/>
          </a:ln>
        </p:spPr>
        <p:txBody>
          <a:bodyPr anchorCtr="0" anchor="t" bIns="48275" lIns="96575" spcFirstLastPara="1" rIns="96575" wrap="square" tIns="482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9" name="Google Shape;249;p19:notes"/>
          <p:cNvSpPr txBox="1"/>
          <p:nvPr>
            <p:ph idx="12" type="sldNum"/>
          </p:nvPr>
        </p:nvSpPr>
        <p:spPr>
          <a:xfrm>
            <a:off x="3901698" y="9514530"/>
            <a:ext cx="2984871" cy="500856"/>
          </a:xfrm>
          <a:prstGeom prst="rect">
            <a:avLst/>
          </a:prstGeom>
          <a:noFill/>
          <a:ln>
            <a:noFill/>
          </a:ln>
        </p:spPr>
        <p:txBody>
          <a:bodyPr anchorCtr="0" anchor="b" bIns="48275" lIns="96575" spcFirstLastPara="1" rIns="96575" wrap="square" tIns="4827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20:notes"/>
          <p:cNvSpPr/>
          <p:nvPr>
            <p:ph idx="2" type="sldImg"/>
          </p:nvPr>
        </p:nvSpPr>
        <p:spPr>
          <a:xfrm>
            <a:off x="941388" y="750888"/>
            <a:ext cx="5005387" cy="37560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6" name="Google Shape;256;p20:notes"/>
          <p:cNvSpPr txBox="1"/>
          <p:nvPr>
            <p:ph idx="1" type="body"/>
          </p:nvPr>
        </p:nvSpPr>
        <p:spPr>
          <a:xfrm>
            <a:off x="688817" y="4758135"/>
            <a:ext cx="5510530" cy="4507706"/>
          </a:xfrm>
          <a:prstGeom prst="rect">
            <a:avLst/>
          </a:prstGeom>
          <a:noFill/>
          <a:ln>
            <a:noFill/>
          </a:ln>
        </p:spPr>
        <p:txBody>
          <a:bodyPr anchorCtr="0" anchor="t" bIns="48275" lIns="96575" spcFirstLastPara="1" rIns="96575" wrap="square" tIns="482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7" name="Google Shape;257;p20:notes"/>
          <p:cNvSpPr txBox="1"/>
          <p:nvPr>
            <p:ph idx="12" type="sldNum"/>
          </p:nvPr>
        </p:nvSpPr>
        <p:spPr>
          <a:xfrm>
            <a:off x="3901698" y="9514530"/>
            <a:ext cx="2984871" cy="500856"/>
          </a:xfrm>
          <a:prstGeom prst="rect">
            <a:avLst/>
          </a:prstGeom>
          <a:noFill/>
          <a:ln>
            <a:noFill/>
          </a:ln>
        </p:spPr>
        <p:txBody>
          <a:bodyPr anchorCtr="0" anchor="b" bIns="48275" lIns="96575" spcFirstLastPara="1" rIns="96575" wrap="square" tIns="4827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21:notes"/>
          <p:cNvSpPr/>
          <p:nvPr>
            <p:ph idx="2" type="sldImg"/>
          </p:nvPr>
        </p:nvSpPr>
        <p:spPr>
          <a:xfrm>
            <a:off x="941388" y="750888"/>
            <a:ext cx="5005387" cy="37560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64" name="Google Shape;264;p21:notes"/>
          <p:cNvSpPr txBox="1"/>
          <p:nvPr>
            <p:ph idx="1" type="body"/>
          </p:nvPr>
        </p:nvSpPr>
        <p:spPr>
          <a:xfrm>
            <a:off x="688817" y="4758135"/>
            <a:ext cx="5510530" cy="4507706"/>
          </a:xfrm>
          <a:prstGeom prst="rect">
            <a:avLst/>
          </a:prstGeom>
          <a:noFill/>
          <a:ln>
            <a:noFill/>
          </a:ln>
        </p:spPr>
        <p:txBody>
          <a:bodyPr anchorCtr="0" anchor="t" bIns="48275" lIns="96575" spcFirstLastPara="1" rIns="96575" wrap="square" tIns="482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5" name="Google Shape;265;p21:notes"/>
          <p:cNvSpPr txBox="1"/>
          <p:nvPr>
            <p:ph idx="12" type="sldNum"/>
          </p:nvPr>
        </p:nvSpPr>
        <p:spPr>
          <a:xfrm>
            <a:off x="3901698" y="9514530"/>
            <a:ext cx="2984871" cy="500856"/>
          </a:xfrm>
          <a:prstGeom prst="rect">
            <a:avLst/>
          </a:prstGeom>
          <a:noFill/>
          <a:ln>
            <a:noFill/>
          </a:ln>
        </p:spPr>
        <p:txBody>
          <a:bodyPr anchorCtr="0" anchor="b" bIns="48275" lIns="96575" spcFirstLastPara="1" rIns="96575" wrap="square" tIns="4827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g1faf926d974_3_23:notes"/>
          <p:cNvSpPr/>
          <p:nvPr>
            <p:ph idx="2" type="sldImg"/>
          </p:nvPr>
        </p:nvSpPr>
        <p:spPr>
          <a:xfrm>
            <a:off x="941388" y="750888"/>
            <a:ext cx="5005500" cy="3756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2" name="Google Shape;272;g1faf926d974_3_23:notes"/>
          <p:cNvSpPr txBox="1"/>
          <p:nvPr>
            <p:ph idx="1" type="body"/>
          </p:nvPr>
        </p:nvSpPr>
        <p:spPr>
          <a:xfrm>
            <a:off x="688817" y="4758135"/>
            <a:ext cx="5510400" cy="4507800"/>
          </a:xfrm>
          <a:prstGeom prst="rect">
            <a:avLst/>
          </a:prstGeom>
        </p:spPr>
        <p:txBody>
          <a:bodyPr anchorCtr="0" anchor="t" bIns="48275" lIns="96575" spcFirstLastPara="1" rIns="96575" wrap="square" tIns="482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3" name="Google Shape;273;g1faf926d974_3_23:notes"/>
          <p:cNvSpPr txBox="1"/>
          <p:nvPr>
            <p:ph idx="12" type="sldNum"/>
          </p:nvPr>
        </p:nvSpPr>
        <p:spPr>
          <a:xfrm>
            <a:off x="3901698" y="9514530"/>
            <a:ext cx="2985000" cy="501000"/>
          </a:xfrm>
          <a:prstGeom prst="rect">
            <a:avLst/>
          </a:prstGeom>
        </p:spPr>
        <p:txBody>
          <a:bodyPr anchorCtr="0" anchor="b" bIns="48275" lIns="96575" spcFirstLastPara="1" rIns="96575" wrap="square" tIns="4827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g1faf926d974_3_37:notes"/>
          <p:cNvSpPr/>
          <p:nvPr>
            <p:ph idx="2" type="sldImg"/>
          </p:nvPr>
        </p:nvSpPr>
        <p:spPr>
          <a:xfrm>
            <a:off x="941388" y="750888"/>
            <a:ext cx="5005500" cy="3756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2" name="Google Shape;282;g1faf926d974_3_37:notes"/>
          <p:cNvSpPr txBox="1"/>
          <p:nvPr>
            <p:ph idx="1" type="body"/>
          </p:nvPr>
        </p:nvSpPr>
        <p:spPr>
          <a:xfrm>
            <a:off x="688817" y="4758135"/>
            <a:ext cx="5510400" cy="4507800"/>
          </a:xfrm>
          <a:prstGeom prst="rect">
            <a:avLst/>
          </a:prstGeom>
        </p:spPr>
        <p:txBody>
          <a:bodyPr anchorCtr="0" anchor="t" bIns="48275" lIns="96575" spcFirstLastPara="1" rIns="96575" wrap="square" tIns="482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3" name="Google Shape;283;g1faf926d974_3_37:notes"/>
          <p:cNvSpPr txBox="1"/>
          <p:nvPr>
            <p:ph idx="12" type="sldNum"/>
          </p:nvPr>
        </p:nvSpPr>
        <p:spPr>
          <a:xfrm>
            <a:off x="3901698" y="9514530"/>
            <a:ext cx="2985000" cy="501000"/>
          </a:xfrm>
          <a:prstGeom prst="rect">
            <a:avLst/>
          </a:prstGeom>
        </p:spPr>
        <p:txBody>
          <a:bodyPr anchorCtr="0" anchor="b" bIns="48275" lIns="96575" spcFirstLastPara="1" rIns="96575" wrap="square" tIns="4827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31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8" name="Google Shape;18;p3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раздела" type="secHead">
  <p:cSld name="SECTION_HEADER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2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32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4" name="Google Shape;24;p3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3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Рисунок с подписью" type="picTx">
  <p:cSld name="PICTURE_WITH_CAPTION_TEXT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33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33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30" name="Google Shape;30;p33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31" name="Google Shape;31;p3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3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3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олько заголовок" type="titleOnly">
  <p:cSld name="TITLE_ONLY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3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3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3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3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 type="title">
  <p:cSld name="TITLE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35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35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42" name="Google Shape;42;p3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3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3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а объекта" type="twoObj">
  <p:cSld name="TWO_OBJECTS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3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36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48" name="Google Shape;48;p36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49" name="Google Shape;49;p3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3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3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равнение" type="twoTxTwoObj">
  <p:cSld name="TWO_OBJECTS_WITH_TEXT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3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37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5" name="Google Shape;55;p37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56" name="Google Shape;56;p37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7" name="Google Shape;57;p37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58" name="Google Shape;58;p3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3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3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" type="blank">
  <p:cSld name="BLANK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3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3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3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 с подписью" type="objTx">
  <p:cSld name="OBJECT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39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39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8" name="Google Shape;68;p39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9" name="Google Shape;69;p3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3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3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вертикальный текст" type="vertTx">
  <p:cSld name="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40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40"/>
          <p:cNvSpPr txBox="1"/>
          <p:nvPr>
            <p:ph idx="1" type="body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5" name="Google Shape;75;p4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4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4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ый заголовок и текст" type="vertTitleAndTx">
  <p:cSld name="VERTICAL_TITLE_AND_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41"/>
          <p:cNvSpPr txBox="1"/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41"/>
          <p:cNvSpPr txBox="1"/>
          <p:nvPr>
            <p:ph idx="1" type="body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4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4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4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0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30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3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3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3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jpg"/><Relationship Id="rId4" Type="http://schemas.openxmlformats.org/officeDocument/2006/relationships/image" Target="../media/image13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jpg"/><Relationship Id="rId4" Type="http://schemas.openxmlformats.org/officeDocument/2006/relationships/image" Target="../media/image13.png"/><Relationship Id="rId5" Type="http://schemas.openxmlformats.org/officeDocument/2006/relationships/image" Target="../media/image6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jpg"/><Relationship Id="rId4" Type="http://schemas.openxmlformats.org/officeDocument/2006/relationships/image" Target="../media/image11.png"/><Relationship Id="rId9" Type="http://schemas.openxmlformats.org/officeDocument/2006/relationships/image" Target="../media/image24.png"/><Relationship Id="rId5" Type="http://schemas.openxmlformats.org/officeDocument/2006/relationships/image" Target="../media/image3.png"/><Relationship Id="rId6" Type="http://schemas.openxmlformats.org/officeDocument/2006/relationships/image" Target="../media/image7.png"/><Relationship Id="rId7" Type="http://schemas.openxmlformats.org/officeDocument/2006/relationships/image" Target="../media/image4.png"/><Relationship Id="rId8" Type="http://schemas.openxmlformats.org/officeDocument/2006/relationships/image" Target="../media/image14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jpg"/><Relationship Id="rId4" Type="http://schemas.openxmlformats.org/officeDocument/2006/relationships/image" Target="../media/image1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jpg"/><Relationship Id="rId4" Type="http://schemas.openxmlformats.org/officeDocument/2006/relationships/image" Target="../media/image2.png"/><Relationship Id="rId9" Type="http://schemas.openxmlformats.org/officeDocument/2006/relationships/image" Target="../media/image16.png"/><Relationship Id="rId5" Type="http://schemas.openxmlformats.org/officeDocument/2006/relationships/image" Target="../media/image10.png"/><Relationship Id="rId6" Type="http://schemas.openxmlformats.org/officeDocument/2006/relationships/image" Target="../media/image23.png"/><Relationship Id="rId7" Type="http://schemas.openxmlformats.org/officeDocument/2006/relationships/image" Target="../media/image9.png"/><Relationship Id="rId8" Type="http://schemas.openxmlformats.org/officeDocument/2006/relationships/image" Target="../media/image15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jpg"/><Relationship Id="rId4" Type="http://schemas.openxmlformats.org/officeDocument/2006/relationships/image" Target="../media/image2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jpg"/><Relationship Id="rId4" Type="http://schemas.openxmlformats.org/officeDocument/2006/relationships/image" Target="../media/image2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.jpg"/><Relationship Id="rId4" Type="http://schemas.openxmlformats.org/officeDocument/2006/relationships/image" Target="../media/image2.png"/><Relationship Id="rId5" Type="http://schemas.openxmlformats.org/officeDocument/2006/relationships/image" Target="../media/image20.png"/><Relationship Id="rId6" Type="http://schemas.openxmlformats.org/officeDocument/2006/relationships/image" Target="../media/image22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.jpg"/><Relationship Id="rId4" Type="http://schemas.openxmlformats.org/officeDocument/2006/relationships/image" Target="../media/image2.png"/><Relationship Id="rId5" Type="http://schemas.openxmlformats.org/officeDocument/2006/relationships/image" Target="../media/image19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.jpg"/><Relationship Id="rId4" Type="http://schemas.openxmlformats.org/officeDocument/2006/relationships/image" Target="../media/image17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.jpg"/><Relationship Id="rId4" Type="http://schemas.openxmlformats.org/officeDocument/2006/relationships/image" Target="../media/image2.png"/><Relationship Id="rId5" Type="http://schemas.openxmlformats.org/officeDocument/2006/relationships/image" Target="../media/image25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.jpg"/><Relationship Id="rId4" Type="http://schemas.openxmlformats.org/officeDocument/2006/relationships/image" Target="../media/image2.png"/><Relationship Id="rId5" Type="http://schemas.openxmlformats.org/officeDocument/2006/relationships/image" Target="../media/image18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.jpg"/><Relationship Id="rId4" Type="http://schemas.openxmlformats.org/officeDocument/2006/relationships/image" Target="../media/image2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.jpg"/><Relationship Id="rId4" Type="http://schemas.openxmlformats.org/officeDocument/2006/relationships/image" Target="../media/image2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.jpg"/><Relationship Id="rId4" Type="http://schemas.openxmlformats.org/officeDocument/2006/relationships/image" Target="../media/image2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.jpg"/><Relationship Id="rId4" Type="http://schemas.openxmlformats.org/officeDocument/2006/relationships/image" Target="../media/image2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.jpg"/><Relationship Id="rId4" Type="http://schemas.openxmlformats.org/officeDocument/2006/relationships/image" Target="../media/image2.png"/><Relationship Id="rId5" Type="http://schemas.openxmlformats.org/officeDocument/2006/relationships/image" Target="../media/image21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Google Shape;89;p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1098" y="632025"/>
            <a:ext cx="3998050" cy="5593950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"/>
          <p:cNvSpPr txBox="1"/>
          <p:nvPr/>
        </p:nvSpPr>
        <p:spPr>
          <a:xfrm>
            <a:off x="5056275" y="3105750"/>
            <a:ext cx="36696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00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Загальний огляд</a:t>
            </a:r>
            <a:endParaRPr b="1" sz="3000">
              <a:solidFill>
                <a:schemeClr val="dk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Google Shape;95;p3"/>
          <p:cNvPicPr preferRelativeResize="0"/>
          <p:nvPr/>
        </p:nvPicPr>
        <p:blipFill rotWithShape="1">
          <a:blip r:embed="rId3">
            <a:alphaModFix/>
          </a:blip>
          <a:srcRect b="3008" l="23594" r="0" t="17182"/>
          <a:stretch/>
        </p:blipFill>
        <p:spPr>
          <a:xfrm>
            <a:off x="4401" y="0"/>
            <a:ext cx="9139599" cy="6869329"/>
          </a:xfrm>
          <a:prstGeom prst="rect">
            <a:avLst/>
          </a:prstGeom>
          <a:noFill/>
          <a:ln>
            <a:noFill/>
          </a:ln>
        </p:spPr>
      </p:pic>
      <p:sp>
        <p:nvSpPr>
          <p:cNvPr id="96" name="Google Shape;96;p3"/>
          <p:cNvSpPr txBox="1"/>
          <p:nvPr>
            <p:ph idx="1" type="body"/>
          </p:nvPr>
        </p:nvSpPr>
        <p:spPr>
          <a:xfrm>
            <a:off x="337875" y="994050"/>
            <a:ext cx="6976800" cy="4248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Clr>
                <a:srgbClr val="4F6128"/>
              </a:buClr>
              <a:buSzPts val="3200"/>
              <a:buNone/>
            </a:pPr>
            <a:r>
              <a:rPr lang="ru-RU" sz="3200">
                <a:solidFill>
                  <a:srgbClr val="76923C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Можемо умовно поділити зміни на дві групи:</a:t>
            </a:r>
            <a:endParaRPr>
              <a:solidFill>
                <a:srgbClr val="76923C"/>
              </a:solidFill>
            </a:endParaRPr>
          </a:p>
          <a:p>
            <a:pPr indent="0" lvl="0" marL="0" rtl="0" algn="just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</a:pPr>
            <a:r>
              <a:t/>
            </a:r>
            <a:endParaRPr sz="3200">
              <a:solidFill>
                <a:srgbClr val="76923C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  <a:p>
            <a:pPr indent="-457200" lvl="0" marL="457200" rtl="0" algn="just">
              <a:spcBef>
                <a:spcPts val="640"/>
              </a:spcBef>
              <a:spcAft>
                <a:spcPts val="0"/>
              </a:spcAft>
              <a:buClr>
                <a:srgbClr val="76923C"/>
              </a:buClr>
              <a:buSzPts val="3200"/>
              <a:buFont typeface="Noto Sans Symbols"/>
              <a:buChar char="❑"/>
            </a:pPr>
            <a:r>
              <a:rPr lang="ru-RU" sz="3200">
                <a:solidFill>
                  <a:srgbClr val="76923C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Пишемо </a:t>
            </a:r>
            <a:r>
              <a:rPr b="1" lang="ru-RU" sz="3200">
                <a:solidFill>
                  <a:srgbClr val="17365D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тільки по-новому</a:t>
            </a:r>
            <a:endParaRPr>
              <a:solidFill>
                <a:srgbClr val="17365D"/>
              </a:solidFill>
            </a:endParaRPr>
          </a:p>
          <a:p>
            <a:pPr indent="-457200" lvl="0" marL="457200" rtl="0" algn="just">
              <a:spcBef>
                <a:spcPts val="640"/>
              </a:spcBef>
              <a:spcAft>
                <a:spcPts val="0"/>
              </a:spcAft>
              <a:buClr>
                <a:srgbClr val="76923C"/>
              </a:buClr>
              <a:buSzPts val="3200"/>
              <a:buFont typeface="Noto Sans Symbols"/>
              <a:buChar char="❑"/>
            </a:pPr>
            <a:r>
              <a:rPr lang="ru-RU" sz="3200">
                <a:solidFill>
                  <a:srgbClr val="76923C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Пишемо</a:t>
            </a:r>
            <a:r>
              <a:rPr b="1" lang="ru-RU" sz="3200">
                <a:solidFill>
                  <a:srgbClr val="76923C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 </a:t>
            </a:r>
            <a:r>
              <a:rPr b="1" lang="ru-RU" sz="3200">
                <a:solidFill>
                  <a:srgbClr val="17365D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або по-новому,</a:t>
            </a:r>
            <a:r>
              <a:rPr b="1" lang="ru-RU" sz="3200">
                <a:solidFill>
                  <a:srgbClr val="76923C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 </a:t>
            </a:r>
            <a:r>
              <a:rPr lang="ru-RU" sz="3200">
                <a:solidFill>
                  <a:srgbClr val="76923C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або</a:t>
            </a:r>
            <a:r>
              <a:rPr b="1" lang="ru-RU" sz="3200">
                <a:solidFill>
                  <a:srgbClr val="76923C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 </a:t>
            </a:r>
            <a:r>
              <a:rPr b="1" lang="ru-RU" sz="3200">
                <a:solidFill>
                  <a:srgbClr val="17365D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по-старому</a:t>
            </a:r>
            <a:endParaRPr>
              <a:solidFill>
                <a:srgbClr val="17365D"/>
              </a:solidFill>
            </a:endParaRPr>
          </a:p>
          <a:p>
            <a:pPr indent="0" lvl="0" marL="0" rtl="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</a:pPr>
            <a:r>
              <a:t/>
            </a:r>
            <a:endParaRPr>
              <a:solidFill>
                <a:srgbClr val="76923C"/>
              </a:solidFill>
            </a:endParaRPr>
          </a:p>
        </p:txBody>
      </p:sp>
      <p:pic>
        <p:nvPicPr>
          <p:cNvPr id="97" name="Google Shape;97;p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759868" y="0"/>
            <a:ext cx="1384132" cy="152254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" name="Google Shape;103;p4"/>
          <p:cNvPicPr preferRelativeResize="0"/>
          <p:nvPr/>
        </p:nvPicPr>
        <p:blipFill rotWithShape="1">
          <a:blip r:embed="rId3">
            <a:alphaModFix/>
          </a:blip>
          <a:srcRect b="3005" l="23594" r="0" t="17183"/>
          <a:stretch/>
        </p:blipFill>
        <p:spPr>
          <a:xfrm>
            <a:off x="2200" y="54800"/>
            <a:ext cx="9139599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4"/>
          <p:cNvSpPr txBox="1"/>
          <p:nvPr>
            <p:ph type="title"/>
          </p:nvPr>
        </p:nvSpPr>
        <p:spPr>
          <a:xfrm>
            <a:off x="899592" y="404665"/>
            <a:ext cx="7772400" cy="86409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4F6128"/>
              </a:buClr>
              <a:buSzPts val="4000"/>
              <a:buFont typeface="Calibri"/>
              <a:buNone/>
            </a:pPr>
            <a:r>
              <a:rPr lang="ru-RU">
                <a:solidFill>
                  <a:srgbClr val="76923C"/>
                </a:solidFill>
              </a:rPr>
              <a:t>ПИШЕМО ПО-НОВОМУ</a:t>
            </a:r>
            <a:endParaRPr>
              <a:solidFill>
                <a:srgbClr val="76923C"/>
              </a:solidFill>
            </a:endParaRPr>
          </a:p>
        </p:txBody>
      </p:sp>
      <p:sp>
        <p:nvSpPr>
          <p:cNvPr id="105" name="Google Shape;105;p4"/>
          <p:cNvSpPr/>
          <p:nvPr/>
        </p:nvSpPr>
        <p:spPr>
          <a:xfrm>
            <a:off x="5014350" y="5631488"/>
            <a:ext cx="34632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5400" u="none" cap="none" strike="noStrike">
                <a:solidFill>
                  <a:schemeClr val="accent3"/>
                </a:solidFill>
                <a:latin typeface="Calibri"/>
                <a:ea typeface="Calibri"/>
                <a:cs typeface="Calibri"/>
                <a:sym typeface="Calibri"/>
              </a:rPr>
              <a:t>ПРО</a:t>
            </a:r>
            <a:r>
              <a:rPr b="1" i="0" lang="ru-RU" sz="5400" u="none" cap="none" strike="noStrike">
                <a:solidFill>
                  <a:srgbClr val="244061"/>
                </a:solidFill>
                <a:latin typeface="Calibri"/>
                <a:ea typeface="Calibri"/>
                <a:cs typeface="Calibri"/>
                <a:sym typeface="Calibri"/>
              </a:rPr>
              <a:t>Є</a:t>
            </a:r>
            <a:r>
              <a:rPr b="1" i="0" lang="ru-RU" sz="5400" u="none" cap="none" strike="noStrike">
                <a:solidFill>
                  <a:schemeClr val="accent3"/>
                </a:solidFill>
                <a:latin typeface="Calibri"/>
                <a:ea typeface="Calibri"/>
                <a:cs typeface="Calibri"/>
                <a:sym typeface="Calibri"/>
              </a:rPr>
              <a:t>КТ</a:t>
            </a:r>
            <a:endParaRPr b="1" i="0" sz="5400" u="none" cap="none" strike="noStrike">
              <a:solidFill>
                <a:schemeClr val="accent3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" name="Google Shape;106;p4"/>
          <p:cNvSpPr/>
          <p:nvPr/>
        </p:nvSpPr>
        <p:spPr>
          <a:xfrm>
            <a:off x="52422" y="4017450"/>
            <a:ext cx="41388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5400" u="none" cap="none" strike="noStrike">
                <a:solidFill>
                  <a:schemeClr val="accent3"/>
                </a:solidFill>
                <a:latin typeface="Calibri"/>
                <a:ea typeface="Calibri"/>
                <a:cs typeface="Calibri"/>
                <a:sym typeface="Calibri"/>
              </a:rPr>
              <a:t>ПРО</a:t>
            </a:r>
            <a:r>
              <a:rPr b="1" i="0" lang="ru-RU" sz="5400" u="none" cap="none" strike="noStrike">
                <a:solidFill>
                  <a:srgbClr val="244061"/>
                </a:solidFill>
                <a:latin typeface="Calibri"/>
                <a:ea typeface="Calibri"/>
                <a:cs typeface="Calibri"/>
                <a:sym typeface="Calibri"/>
              </a:rPr>
              <a:t>Є</a:t>
            </a:r>
            <a:r>
              <a:rPr b="1" i="0" lang="ru-RU" sz="5400" u="none" cap="none" strike="noStrike">
                <a:solidFill>
                  <a:schemeClr val="accent3"/>
                </a:solidFill>
                <a:latin typeface="Calibri"/>
                <a:ea typeface="Calibri"/>
                <a:cs typeface="Calibri"/>
                <a:sym typeface="Calibri"/>
              </a:rPr>
              <a:t>КЦІЯ</a:t>
            </a:r>
            <a:endParaRPr b="1" i="0" sz="5400" u="none" cap="none" strike="noStrike">
              <a:solidFill>
                <a:schemeClr val="accent3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4"/>
          <p:cNvSpPr/>
          <p:nvPr/>
        </p:nvSpPr>
        <p:spPr>
          <a:xfrm>
            <a:off x="197402" y="2573250"/>
            <a:ext cx="43746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5400" u="none" cap="none" strike="noStrike">
                <a:solidFill>
                  <a:schemeClr val="accent3"/>
                </a:solidFill>
                <a:latin typeface="Calibri"/>
                <a:ea typeface="Calibri"/>
                <a:cs typeface="Calibri"/>
                <a:sym typeface="Calibri"/>
              </a:rPr>
              <a:t>ПРО</a:t>
            </a:r>
            <a:r>
              <a:rPr b="1" i="0" lang="ru-RU" sz="5400" u="none" cap="none" strike="noStrike">
                <a:solidFill>
                  <a:srgbClr val="244061"/>
                </a:solidFill>
                <a:latin typeface="Calibri"/>
                <a:ea typeface="Calibri"/>
                <a:cs typeface="Calibri"/>
                <a:sym typeface="Calibri"/>
              </a:rPr>
              <a:t>Є</a:t>
            </a:r>
            <a:r>
              <a:rPr b="1" i="0" lang="ru-RU" sz="5400" u="none" cap="none" strike="noStrike">
                <a:solidFill>
                  <a:schemeClr val="accent3"/>
                </a:solidFill>
                <a:latin typeface="Calibri"/>
                <a:ea typeface="Calibri"/>
                <a:cs typeface="Calibri"/>
                <a:sym typeface="Calibri"/>
              </a:rPr>
              <a:t>КТОР</a:t>
            </a:r>
            <a:endParaRPr b="1" i="0" sz="5400" u="none" cap="none" strike="noStrike">
              <a:solidFill>
                <a:schemeClr val="accent3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" name="Google Shape;108;p4"/>
          <p:cNvSpPr/>
          <p:nvPr/>
        </p:nvSpPr>
        <p:spPr>
          <a:xfrm>
            <a:off x="1115616" y="1124744"/>
            <a:ext cx="6480720" cy="10156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6000" u="none" cap="none" strike="noStrike">
                <a:solidFill>
                  <a:srgbClr val="244061"/>
                </a:solidFill>
                <a:latin typeface="Calibri"/>
                <a:ea typeface="Calibri"/>
                <a:cs typeface="Calibri"/>
                <a:sym typeface="Calibri"/>
              </a:rPr>
              <a:t>Є</a:t>
            </a:r>
            <a:r>
              <a:rPr b="1" i="0" lang="ru-RU" sz="6000" u="none" cap="none" strike="noStrike">
                <a:solidFill>
                  <a:schemeClr val="accent3"/>
                </a:solidFill>
                <a:latin typeface="Calibri"/>
                <a:ea typeface="Calibri"/>
                <a:cs typeface="Calibri"/>
                <a:sym typeface="Calibri"/>
              </a:rPr>
              <a:t> замість </a:t>
            </a:r>
            <a:r>
              <a:rPr b="1" i="0" lang="ru-RU" sz="60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Е</a:t>
            </a:r>
            <a:endParaRPr b="1" i="0" sz="6000" u="none" cap="none" strike="noStrik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9" name="Google Shape;109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759868" y="0"/>
            <a:ext cx="1384132" cy="152254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572000" y="1588575"/>
            <a:ext cx="4299926" cy="42999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" name="Google Shape;116;p5"/>
          <p:cNvPicPr preferRelativeResize="0"/>
          <p:nvPr/>
        </p:nvPicPr>
        <p:blipFill rotWithShape="1">
          <a:blip r:embed="rId3">
            <a:alphaModFix/>
          </a:blip>
          <a:srcRect b="3005" l="23594" r="0" t="17183"/>
          <a:stretch/>
        </p:blipFill>
        <p:spPr>
          <a:xfrm>
            <a:off x="0" y="0"/>
            <a:ext cx="9144000" cy="6942900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5"/>
          <p:cNvSpPr/>
          <p:nvPr/>
        </p:nvSpPr>
        <p:spPr>
          <a:xfrm>
            <a:off x="3286070" y="50687"/>
            <a:ext cx="2362475" cy="15696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9600" u="none" cap="none" strike="noStrike">
                <a:solidFill>
                  <a:schemeClr val="accent3"/>
                </a:solidFill>
                <a:latin typeface="Calibri"/>
                <a:ea typeface="Calibri"/>
                <a:cs typeface="Calibri"/>
                <a:sym typeface="Calibri"/>
              </a:rPr>
              <a:t>Є</a:t>
            </a:r>
            <a:endParaRPr b="1" i="0" sz="9600" u="none" cap="none" strike="noStrike">
              <a:solidFill>
                <a:schemeClr val="accent3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5"/>
          <p:cNvSpPr/>
          <p:nvPr/>
        </p:nvSpPr>
        <p:spPr>
          <a:xfrm>
            <a:off x="81970" y="1467114"/>
            <a:ext cx="29166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4000" u="none" cap="none" strike="noStrike">
                <a:solidFill>
                  <a:schemeClr val="accent3"/>
                </a:solidFill>
                <a:latin typeface="Calibri"/>
                <a:ea typeface="Calibri"/>
                <a:cs typeface="Calibri"/>
                <a:sym typeface="Calibri"/>
              </a:rPr>
              <a:t>КОНВЕ</a:t>
            </a:r>
            <a:r>
              <a:rPr b="1" i="0" lang="ru-RU" sz="4000" u="none" cap="none" strike="noStrike">
                <a:solidFill>
                  <a:srgbClr val="17365D"/>
                </a:solidFill>
                <a:latin typeface="Calibri"/>
                <a:ea typeface="Calibri"/>
                <a:cs typeface="Calibri"/>
                <a:sym typeface="Calibri"/>
              </a:rPr>
              <a:t>Є</a:t>
            </a:r>
            <a:r>
              <a:rPr b="1" i="0" lang="ru-RU" sz="4000" u="none" cap="none" strike="noStrike">
                <a:solidFill>
                  <a:srgbClr val="76923C"/>
                </a:solidFill>
                <a:latin typeface="Calibri"/>
                <a:ea typeface="Calibri"/>
                <a:cs typeface="Calibri"/>
                <a:sym typeface="Calibri"/>
              </a:rPr>
              <a:t>Р</a:t>
            </a:r>
            <a:endParaRPr b="1" i="0" sz="4000" u="none" cap="none" strike="noStrike">
              <a:solidFill>
                <a:srgbClr val="76923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9" name="Google Shape;119;p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15515" y="5113573"/>
            <a:ext cx="1477019" cy="643286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Google Shape;120;p5"/>
          <p:cNvSpPr/>
          <p:nvPr/>
        </p:nvSpPr>
        <p:spPr>
          <a:xfrm>
            <a:off x="5874350" y="2290250"/>
            <a:ext cx="31488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4000" u="none" cap="none" strike="noStrike">
                <a:solidFill>
                  <a:srgbClr val="9BBB59"/>
                </a:solidFill>
                <a:latin typeface="Calibri"/>
                <a:ea typeface="Calibri"/>
                <a:cs typeface="Calibri"/>
                <a:sym typeface="Calibri"/>
              </a:rPr>
              <a:t>ФЕ</a:t>
            </a:r>
            <a:r>
              <a:rPr b="1" i="0" lang="ru-RU" sz="4000" u="none" cap="none" strike="noStrike">
                <a:solidFill>
                  <a:srgbClr val="17365D"/>
                </a:solidFill>
                <a:latin typeface="Calibri"/>
                <a:ea typeface="Calibri"/>
                <a:cs typeface="Calibri"/>
                <a:sym typeface="Calibri"/>
              </a:rPr>
              <a:t>Є</a:t>
            </a:r>
            <a:r>
              <a:rPr b="1" i="0" lang="ru-RU" sz="4000" u="none" cap="none" strike="noStrike">
                <a:solidFill>
                  <a:srgbClr val="76923C"/>
                </a:solidFill>
                <a:latin typeface="Calibri"/>
                <a:ea typeface="Calibri"/>
                <a:cs typeface="Calibri"/>
                <a:sym typeface="Calibri"/>
              </a:rPr>
              <a:t>РВЕРК</a:t>
            </a:r>
            <a:endParaRPr/>
          </a:p>
        </p:txBody>
      </p:sp>
      <p:sp>
        <p:nvSpPr>
          <p:cNvPr id="121" name="Google Shape;121;p5"/>
          <p:cNvSpPr/>
          <p:nvPr/>
        </p:nvSpPr>
        <p:spPr>
          <a:xfrm>
            <a:off x="3551728" y="5690975"/>
            <a:ext cx="15678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4000" u="none" cap="none" strike="noStrike">
                <a:solidFill>
                  <a:srgbClr val="9BBB59"/>
                </a:solidFill>
                <a:latin typeface="Calibri"/>
                <a:ea typeface="Calibri"/>
                <a:cs typeface="Calibri"/>
                <a:sym typeface="Calibri"/>
              </a:rPr>
              <a:t>Со</a:t>
            </a:r>
            <a:r>
              <a:rPr b="1" i="0" lang="ru-RU" sz="4000" u="none" cap="none" strike="noStrike">
                <a:solidFill>
                  <a:srgbClr val="17365D"/>
                </a:solidFill>
                <a:latin typeface="Calibri"/>
                <a:ea typeface="Calibri"/>
                <a:cs typeface="Calibri"/>
                <a:sym typeface="Calibri"/>
              </a:rPr>
              <a:t>є</a:t>
            </a:r>
            <a:r>
              <a:rPr b="1" i="0" lang="ru-RU" sz="4000" u="none" cap="none" strike="noStrike">
                <a:solidFill>
                  <a:srgbClr val="9BBB59"/>
                </a:solidFill>
                <a:latin typeface="Calibri"/>
                <a:ea typeface="Calibri"/>
                <a:cs typeface="Calibri"/>
                <a:sym typeface="Calibri"/>
              </a:rPr>
              <a:t>р</a:t>
            </a:r>
            <a:endParaRPr/>
          </a:p>
        </p:txBody>
      </p:sp>
      <p:pic>
        <p:nvPicPr>
          <p:cNvPr id="122" name="Google Shape;122;p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878729" y="3775389"/>
            <a:ext cx="1241292" cy="1697133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5"/>
          <p:cNvSpPr/>
          <p:nvPr/>
        </p:nvSpPr>
        <p:spPr>
          <a:xfrm>
            <a:off x="6337865" y="5301750"/>
            <a:ext cx="25326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4000" u="none" cap="none" strike="noStrike">
                <a:solidFill>
                  <a:srgbClr val="9BBB59"/>
                </a:solidFill>
                <a:latin typeface="Calibri"/>
                <a:ea typeface="Calibri"/>
                <a:cs typeface="Calibri"/>
                <a:sym typeface="Calibri"/>
              </a:rPr>
              <a:t>Фе</a:t>
            </a:r>
            <a:r>
              <a:rPr b="1" i="0" lang="ru-RU" sz="4000" u="none" cap="none" strike="noStrike">
                <a:solidFill>
                  <a:srgbClr val="17365D"/>
                </a:solidFill>
                <a:latin typeface="Calibri"/>
                <a:ea typeface="Calibri"/>
                <a:cs typeface="Calibri"/>
                <a:sym typeface="Calibri"/>
              </a:rPr>
              <a:t>є</a:t>
            </a:r>
            <a:r>
              <a:rPr b="1" i="0" lang="ru-RU" sz="4000" u="none" cap="none" strike="noStrike">
                <a:solidFill>
                  <a:srgbClr val="9BBB59"/>
                </a:solidFill>
                <a:latin typeface="Calibri"/>
                <a:ea typeface="Calibri"/>
                <a:cs typeface="Calibri"/>
                <a:sym typeface="Calibri"/>
              </a:rPr>
              <a:t>рбах</a:t>
            </a:r>
            <a:endParaRPr/>
          </a:p>
        </p:txBody>
      </p:sp>
      <p:pic>
        <p:nvPicPr>
          <p:cNvPr id="124" name="Google Shape;124;p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59212" y="-65325"/>
            <a:ext cx="1762026" cy="17620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234300" y="274274"/>
            <a:ext cx="2428900" cy="2015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5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286425" y="2330250"/>
            <a:ext cx="2098400" cy="3147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5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192722" y="3288625"/>
            <a:ext cx="1762049" cy="17620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" name="Google Shape;133;p6"/>
          <p:cNvPicPr preferRelativeResize="0"/>
          <p:nvPr/>
        </p:nvPicPr>
        <p:blipFill rotWithShape="1">
          <a:blip r:embed="rId3">
            <a:alphaModFix/>
          </a:blip>
          <a:srcRect b="3005" l="23594" r="0" t="17183"/>
          <a:stretch/>
        </p:blipFill>
        <p:spPr>
          <a:xfrm>
            <a:off x="2200" y="-148100"/>
            <a:ext cx="9139599" cy="7006100"/>
          </a:xfrm>
          <a:prstGeom prst="rect">
            <a:avLst/>
          </a:prstGeom>
          <a:noFill/>
          <a:ln>
            <a:noFill/>
          </a:ln>
        </p:spPr>
      </p:pic>
      <p:sp>
        <p:nvSpPr>
          <p:cNvPr id="134" name="Google Shape;134;p6"/>
          <p:cNvSpPr/>
          <p:nvPr/>
        </p:nvSpPr>
        <p:spPr>
          <a:xfrm>
            <a:off x="3286070" y="50687"/>
            <a:ext cx="2448272" cy="15696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9600" u="none" cap="none" strike="noStrike">
                <a:solidFill>
                  <a:schemeClr val="accent3"/>
                </a:solidFill>
                <a:latin typeface="Calibri"/>
                <a:ea typeface="Calibri"/>
                <a:cs typeface="Calibri"/>
                <a:sym typeface="Calibri"/>
              </a:rPr>
              <a:t>Я</a:t>
            </a:r>
            <a:endParaRPr b="1" i="0" sz="9600" u="none" cap="none" strike="noStrike">
              <a:solidFill>
                <a:schemeClr val="accent3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6"/>
          <p:cNvSpPr/>
          <p:nvPr/>
        </p:nvSpPr>
        <p:spPr>
          <a:xfrm>
            <a:off x="54251" y="2324913"/>
            <a:ext cx="36645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5400" u="none" cap="none" strike="noStrike">
                <a:solidFill>
                  <a:schemeClr val="accent3"/>
                </a:solidFill>
                <a:latin typeface="Calibri"/>
                <a:ea typeface="Calibri"/>
                <a:cs typeface="Calibri"/>
                <a:sym typeface="Calibri"/>
              </a:rPr>
              <a:t>СЕКВО</a:t>
            </a:r>
            <a:r>
              <a:rPr b="1" i="0" lang="ru-RU" sz="5400" u="none" cap="none" strike="noStrike">
                <a:solidFill>
                  <a:srgbClr val="17365D"/>
                </a:solidFill>
                <a:latin typeface="Calibri"/>
                <a:ea typeface="Calibri"/>
                <a:cs typeface="Calibri"/>
                <a:sym typeface="Calibri"/>
              </a:rPr>
              <a:t>Я</a:t>
            </a:r>
            <a:endParaRPr b="1" i="0" sz="5400" u="none" cap="none" strike="noStrike">
              <a:solidFill>
                <a:srgbClr val="17365D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6"/>
          <p:cNvSpPr/>
          <p:nvPr/>
        </p:nvSpPr>
        <p:spPr>
          <a:xfrm>
            <a:off x="6835673" y="2324925"/>
            <a:ext cx="23838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5400" u="none" cap="none" strike="noStrike">
                <a:solidFill>
                  <a:schemeClr val="accent3"/>
                </a:solidFill>
                <a:latin typeface="Calibri"/>
                <a:ea typeface="Calibri"/>
                <a:cs typeface="Calibri"/>
                <a:sym typeface="Calibri"/>
              </a:rPr>
              <a:t>Ха</a:t>
            </a:r>
            <a:r>
              <a:rPr b="1" i="0" lang="ru-RU" sz="5400" u="none" cap="none" strike="noStrike">
                <a:solidFill>
                  <a:srgbClr val="17365D"/>
                </a:solidFill>
                <a:latin typeface="Calibri"/>
                <a:ea typeface="Calibri"/>
                <a:cs typeface="Calibri"/>
                <a:sym typeface="Calibri"/>
              </a:rPr>
              <a:t>я</a:t>
            </a:r>
            <a:r>
              <a:rPr b="1" i="0" lang="ru-RU" sz="5400" u="none" cap="none" strike="noStrike">
                <a:solidFill>
                  <a:schemeClr val="accent3"/>
                </a:solidFill>
                <a:latin typeface="Calibri"/>
                <a:ea typeface="Calibri"/>
                <a:cs typeface="Calibri"/>
                <a:sym typeface="Calibri"/>
              </a:rPr>
              <a:t>м</a:t>
            </a:r>
            <a:endParaRPr b="1" i="0" sz="5400" u="none" cap="none" strike="noStrike">
              <a:solidFill>
                <a:schemeClr val="accent3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6"/>
          <p:cNvSpPr/>
          <p:nvPr/>
        </p:nvSpPr>
        <p:spPr>
          <a:xfrm>
            <a:off x="3294579" y="5646525"/>
            <a:ext cx="36645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5400" u="none" cap="none" strike="noStrike">
                <a:solidFill>
                  <a:schemeClr val="accent3"/>
                </a:solidFill>
                <a:latin typeface="Calibri"/>
                <a:ea typeface="Calibri"/>
                <a:cs typeface="Calibri"/>
                <a:sym typeface="Calibri"/>
              </a:rPr>
              <a:t>ФА</a:t>
            </a:r>
            <a:r>
              <a:rPr b="1" i="0" lang="ru-RU" sz="5400" u="none" cap="none" strike="noStrike">
                <a:solidFill>
                  <a:srgbClr val="17365D"/>
                </a:solidFill>
                <a:latin typeface="Calibri"/>
                <a:ea typeface="Calibri"/>
                <a:cs typeface="Calibri"/>
                <a:sym typeface="Calibri"/>
              </a:rPr>
              <a:t>Я</a:t>
            </a:r>
            <a:r>
              <a:rPr b="1" i="0" lang="ru-RU" sz="5400" u="none" cap="none" strike="noStrike">
                <a:solidFill>
                  <a:srgbClr val="76923C"/>
                </a:solidFill>
                <a:latin typeface="Calibri"/>
                <a:ea typeface="Calibri"/>
                <a:cs typeface="Calibri"/>
                <a:sym typeface="Calibri"/>
              </a:rPr>
              <a:t>НС</a:t>
            </a:r>
            <a:endParaRPr b="1" i="0" sz="5400" u="none" cap="none" strike="noStrike">
              <a:solidFill>
                <a:srgbClr val="76923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8" name="Google Shape;138;p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13624" y="3617649"/>
            <a:ext cx="3026425" cy="2283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" name="Google Shape;144;p8"/>
          <p:cNvPicPr preferRelativeResize="0"/>
          <p:nvPr/>
        </p:nvPicPr>
        <p:blipFill rotWithShape="1">
          <a:blip r:embed="rId3">
            <a:alphaModFix/>
          </a:blip>
          <a:srcRect b="3005" l="23594" r="0" t="17183"/>
          <a:stretch/>
        </p:blipFill>
        <p:spPr>
          <a:xfrm>
            <a:off x="0" y="-96300"/>
            <a:ext cx="9185649" cy="6957650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8"/>
          <p:cNvSpPr/>
          <p:nvPr/>
        </p:nvSpPr>
        <p:spPr>
          <a:xfrm>
            <a:off x="-537325" y="6021475"/>
            <a:ext cx="35415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4000" u="none" cap="none" strike="noStrike">
                <a:solidFill>
                  <a:srgbClr val="17365D"/>
                </a:solidFill>
                <a:latin typeface="Calibri"/>
                <a:ea typeface="Calibri"/>
                <a:cs typeface="Calibri"/>
                <a:sym typeface="Calibri"/>
              </a:rPr>
              <a:t>міні</a:t>
            </a:r>
            <a:r>
              <a:rPr b="1" i="0" lang="ru-RU" sz="4000" u="none" cap="none" strike="noStrike">
                <a:solidFill>
                  <a:srgbClr val="76923C"/>
                </a:solidFill>
                <a:latin typeface="Calibri"/>
                <a:ea typeface="Calibri"/>
                <a:cs typeface="Calibri"/>
                <a:sym typeface="Calibri"/>
              </a:rPr>
              <a:t>сукня</a:t>
            </a:r>
            <a:endParaRPr b="1" i="0" sz="4000" u="none" cap="none" strike="noStrike">
              <a:solidFill>
                <a:srgbClr val="76923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" name="Google Shape;146;p8"/>
          <p:cNvSpPr/>
          <p:nvPr/>
        </p:nvSpPr>
        <p:spPr>
          <a:xfrm>
            <a:off x="1375491" y="5617"/>
            <a:ext cx="6480600" cy="831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4800" cap="none" strike="noStrike">
                <a:solidFill>
                  <a:srgbClr val="76923C"/>
                </a:solidFill>
                <a:latin typeface="Calibri"/>
                <a:ea typeface="Calibri"/>
                <a:cs typeface="Calibri"/>
                <a:sym typeface="Calibri"/>
              </a:rPr>
              <a:t>Пишемо разом </a:t>
            </a:r>
            <a:endParaRPr b="1" i="0" sz="4800" cap="none" strike="noStrike">
              <a:solidFill>
                <a:srgbClr val="76923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" name="Google Shape;147;p8"/>
          <p:cNvSpPr txBox="1"/>
          <p:nvPr/>
        </p:nvSpPr>
        <p:spPr>
          <a:xfrm>
            <a:off x="3707904" y="1772816"/>
            <a:ext cx="18473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" name="Google Shape;148;p8"/>
          <p:cNvSpPr txBox="1"/>
          <p:nvPr/>
        </p:nvSpPr>
        <p:spPr>
          <a:xfrm>
            <a:off x="541375" y="662275"/>
            <a:ext cx="7988400" cy="15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200">
                <a:solidFill>
                  <a:srgbClr val="17365D"/>
                </a:solidFill>
                <a:latin typeface="Calibri"/>
                <a:ea typeface="Calibri"/>
                <a:cs typeface="Calibri"/>
                <a:sym typeface="Calibri"/>
              </a:rPr>
              <a:t>міні-, топ-, преміум</a:t>
            </a:r>
            <a:r>
              <a:rPr lang="ru-RU" sz="3200">
                <a:solidFill>
                  <a:srgbClr val="17365D"/>
                </a:solidFill>
                <a:latin typeface="Calibri"/>
                <a:ea typeface="Calibri"/>
                <a:cs typeface="Calibri"/>
                <a:sym typeface="Calibri"/>
              </a:rPr>
              <a:t>-, </a:t>
            </a:r>
            <a:r>
              <a:rPr b="1" lang="ru-RU" sz="3200">
                <a:solidFill>
                  <a:srgbClr val="17365D"/>
                </a:solidFill>
                <a:latin typeface="Calibri"/>
                <a:ea typeface="Calibri"/>
                <a:cs typeface="Calibri"/>
                <a:sym typeface="Calibri"/>
              </a:rPr>
              <a:t>міді-, мікро-,</a:t>
            </a:r>
            <a:r>
              <a:rPr lang="ru-RU">
                <a:solidFill>
                  <a:srgbClr val="17365D"/>
                </a:solidFill>
              </a:rPr>
              <a:t> </a:t>
            </a:r>
            <a:r>
              <a:rPr b="1" lang="ru-RU" sz="3200">
                <a:solidFill>
                  <a:srgbClr val="17365D"/>
                </a:solidFill>
                <a:latin typeface="Calibri"/>
                <a:ea typeface="Calibri"/>
                <a:cs typeface="Calibri"/>
                <a:sym typeface="Calibri"/>
              </a:rPr>
              <a:t>топ-, віце-, екс-, веб</a:t>
            </a:r>
            <a:endParaRPr sz="3200">
              <a:solidFill>
                <a:srgbClr val="17365D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b="1"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" name="Google Shape;149;p8"/>
          <p:cNvSpPr/>
          <p:nvPr/>
        </p:nvSpPr>
        <p:spPr>
          <a:xfrm>
            <a:off x="2429139" y="5314160"/>
            <a:ext cx="32877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4000">
                <a:solidFill>
                  <a:srgbClr val="17365D"/>
                </a:solidFill>
                <a:latin typeface="Calibri"/>
                <a:ea typeface="Calibri"/>
                <a:cs typeface="Calibri"/>
                <a:sym typeface="Calibri"/>
              </a:rPr>
              <a:t>топ</a:t>
            </a:r>
            <a:r>
              <a:rPr b="1" lang="ru-RU" sz="4000">
                <a:solidFill>
                  <a:srgbClr val="76923C"/>
                </a:solidFill>
                <a:latin typeface="Calibri"/>
                <a:ea typeface="Calibri"/>
                <a:cs typeface="Calibri"/>
                <a:sym typeface="Calibri"/>
              </a:rPr>
              <a:t>менеджер</a:t>
            </a:r>
            <a:endParaRPr b="1" sz="4000" cap="none">
              <a:solidFill>
                <a:srgbClr val="76923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0" name="Google Shape;150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746772" y="-172994"/>
            <a:ext cx="1384132" cy="1522545"/>
          </a:xfrm>
          <a:prstGeom prst="rect">
            <a:avLst/>
          </a:prstGeom>
          <a:noFill/>
          <a:ln>
            <a:noFill/>
          </a:ln>
        </p:spPr>
      </p:pic>
      <p:sp>
        <p:nvSpPr>
          <p:cNvPr id="151" name="Google Shape;151;p8"/>
          <p:cNvSpPr/>
          <p:nvPr/>
        </p:nvSpPr>
        <p:spPr>
          <a:xfrm>
            <a:off x="5621022" y="3894825"/>
            <a:ext cx="37653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4000">
                <a:solidFill>
                  <a:srgbClr val="17365D"/>
                </a:solidFill>
                <a:latin typeface="Calibri"/>
                <a:ea typeface="Calibri"/>
                <a:cs typeface="Calibri"/>
                <a:sym typeface="Calibri"/>
              </a:rPr>
              <a:t>віце</a:t>
            </a:r>
            <a:r>
              <a:rPr b="1" lang="ru-RU" sz="4000">
                <a:solidFill>
                  <a:srgbClr val="76923C"/>
                </a:solidFill>
                <a:latin typeface="Calibri"/>
                <a:ea typeface="Calibri"/>
                <a:cs typeface="Calibri"/>
                <a:sym typeface="Calibri"/>
              </a:rPr>
              <a:t>прем'єрка</a:t>
            </a:r>
            <a:endParaRPr b="1" sz="4000">
              <a:solidFill>
                <a:srgbClr val="76923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2" name="Google Shape;152;p8"/>
          <p:cNvSpPr/>
          <p:nvPr/>
        </p:nvSpPr>
        <p:spPr>
          <a:xfrm>
            <a:off x="146201" y="3075052"/>
            <a:ext cx="32490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4000">
                <a:solidFill>
                  <a:srgbClr val="17365D"/>
                </a:solidFill>
                <a:latin typeface="Calibri"/>
                <a:ea typeface="Calibri"/>
                <a:cs typeface="Calibri"/>
                <a:sym typeface="Calibri"/>
              </a:rPr>
              <a:t>екс</a:t>
            </a:r>
            <a:r>
              <a:rPr b="1" lang="ru-RU" sz="4000">
                <a:solidFill>
                  <a:srgbClr val="76923C"/>
                </a:solidFill>
                <a:latin typeface="Calibri"/>
                <a:ea typeface="Calibri"/>
                <a:cs typeface="Calibri"/>
                <a:sym typeface="Calibri"/>
              </a:rPr>
              <a:t>президент</a:t>
            </a:r>
            <a:endParaRPr b="1" sz="4000">
              <a:solidFill>
                <a:srgbClr val="76923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3" name="Google Shape;153;p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420601" y="1787781"/>
            <a:ext cx="1501261" cy="1187333"/>
          </a:xfrm>
          <a:prstGeom prst="rect">
            <a:avLst/>
          </a:prstGeom>
          <a:noFill/>
          <a:ln>
            <a:noFill/>
          </a:ln>
        </p:spPr>
      </p:pic>
      <p:sp>
        <p:nvSpPr>
          <p:cNvPr id="154" name="Google Shape;154;p8"/>
          <p:cNvSpPr/>
          <p:nvPr/>
        </p:nvSpPr>
        <p:spPr>
          <a:xfrm>
            <a:off x="4037077" y="2849925"/>
            <a:ext cx="22683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4000">
                <a:solidFill>
                  <a:srgbClr val="1F497D"/>
                </a:solidFill>
                <a:latin typeface="Calibri"/>
                <a:ea typeface="Calibri"/>
                <a:cs typeface="Calibri"/>
                <a:sym typeface="Calibri"/>
              </a:rPr>
              <a:t>веб</a:t>
            </a:r>
            <a:r>
              <a:rPr b="1" lang="ru-RU" sz="4000">
                <a:solidFill>
                  <a:srgbClr val="9BBB59"/>
                </a:solidFill>
                <a:latin typeface="Calibri"/>
                <a:ea typeface="Calibri"/>
                <a:cs typeface="Calibri"/>
                <a:sym typeface="Calibri"/>
              </a:rPr>
              <a:t>сайт</a:t>
            </a:r>
            <a:endParaRPr b="1" sz="4000">
              <a:solidFill>
                <a:srgbClr val="76923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5" name="Google Shape;155;p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249100" y="1596500"/>
            <a:ext cx="1043288" cy="1569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Google Shape;156;p8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756825" y="2255267"/>
            <a:ext cx="1669100" cy="167911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Google Shape;157;p8"/>
          <p:cNvPicPr preferRelativeResize="0"/>
          <p:nvPr/>
        </p:nvPicPr>
        <p:blipFill rotWithShape="1">
          <a:blip r:embed="rId8">
            <a:alphaModFix/>
          </a:blip>
          <a:srcRect b="8739" l="0" r="0" t="3510"/>
          <a:stretch/>
        </p:blipFill>
        <p:spPr>
          <a:xfrm>
            <a:off x="541363" y="3988900"/>
            <a:ext cx="1384124" cy="21593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p8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2895723" y="3894825"/>
            <a:ext cx="2268300" cy="1512207"/>
          </a:xfrm>
          <a:prstGeom prst="rect">
            <a:avLst/>
          </a:prstGeom>
          <a:noFill/>
          <a:ln>
            <a:noFill/>
          </a:ln>
        </p:spPr>
      </p:pic>
      <p:sp>
        <p:nvSpPr>
          <p:cNvPr id="159" name="Google Shape;159;p8"/>
          <p:cNvSpPr txBox="1"/>
          <p:nvPr/>
        </p:nvSpPr>
        <p:spPr>
          <a:xfrm>
            <a:off x="5837975" y="6082975"/>
            <a:ext cx="31977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6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Але: контр-адмірал</a:t>
            </a:r>
            <a:endParaRPr b="1" sz="2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" name="Google Shape;165;p11"/>
          <p:cNvPicPr preferRelativeResize="0"/>
          <p:nvPr/>
        </p:nvPicPr>
        <p:blipFill rotWithShape="1">
          <a:blip r:embed="rId3">
            <a:alphaModFix/>
          </a:blip>
          <a:srcRect b="3005" l="23594" r="0" t="17183"/>
          <a:stretch/>
        </p:blipFill>
        <p:spPr>
          <a:xfrm>
            <a:off x="0" y="-11325"/>
            <a:ext cx="9175101" cy="686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66" name="Google Shape;166;p11"/>
          <p:cNvSpPr/>
          <p:nvPr/>
        </p:nvSpPr>
        <p:spPr>
          <a:xfrm>
            <a:off x="-180528" y="5617"/>
            <a:ext cx="9324528" cy="10156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6000">
                <a:solidFill>
                  <a:srgbClr val="17365D"/>
                </a:solidFill>
                <a:latin typeface="Calibri"/>
                <a:ea typeface="Calibri"/>
                <a:cs typeface="Calibri"/>
                <a:sym typeface="Calibri"/>
              </a:rPr>
              <a:t>ПІВ</a:t>
            </a:r>
            <a:r>
              <a:rPr b="1" lang="ru-RU" sz="6000">
                <a:solidFill>
                  <a:srgbClr val="76923C"/>
                </a:solidFill>
                <a:latin typeface="Calibri"/>
                <a:ea typeface="Calibri"/>
                <a:cs typeface="Calibri"/>
                <a:sym typeface="Calibri"/>
              </a:rPr>
              <a:t> пишемо окремо</a:t>
            </a:r>
            <a:endParaRPr b="1" sz="6000" cap="none">
              <a:solidFill>
                <a:srgbClr val="76923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" name="Google Shape;167;p11"/>
          <p:cNvSpPr txBox="1"/>
          <p:nvPr/>
        </p:nvSpPr>
        <p:spPr>
          <a:xfrm>
            <a:off x="3707904" y="1772816"/>
            <a:ext cx="18473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168" name="Google Shape;168;p11"/>
          <p:cNvGraphicFramePr/>
          <p:nvPr/>
        </p:nvGraphicFramePr>
        <p:xfrm>
          <a:off x="0" y="908105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{F18F0245-D7C2-47F3-AA42-60C7A7105E81}</a:tableStyleId>
              </a:tblPr>
              <a:tblGrid>
                <a:gridCol w="4422100"/>
                <a:gridCol w="4753000"/>
              </a:tblGrid>
              <a:tr h="806950">
                <a:tc gridSpan="2"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3600">
                          <a:solidFill>
                            <a:srgbClr val="17365D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пів</a:t>
                      </a:r>
                      <a:r>
                        <a:rPr b="1" lang="ru-RU" sz="3600">
                          <a:solidFill>
                            <a:srgbClr val="4F6128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Києва</a:t>
                      </a:r>
                      <a:endParaRPr b="1" sz="3600">
                        <a:solidFill>
                          <a:srgbClr val="4F6128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>
                    <a:solidFill>
                      <a:srgbClr val="EFF3E9"/>
                    </a:solidFill>
                  </a:tcPr>
                </a:tc>
                <a:tc hMerge="1"/>
              </a:tr>
              <a:tr h="806950">
                <a:tc gridSpan="2"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3600">
                          <a:solidFill>
                            <a:srgbClr val="17365D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пів</a:t>
                      </a:r>
                      <a:r>
                        <a:rPr b="1" lang="ru-RU" sz="3600">
                          <a:solidFill>
                            <a:srgbClr val="4F6128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міста</a:t>
                      </a:r>
                      <a:endParaRPr b="1" sz="3600">
                        <a:solidFill>
                          <a:srgbClr val="4F6128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  <a:tc hMerge="1"/>
              </a:tr>
              <a:tr h="806950">
                <a:tc gridSpan="2"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3600">
                          <a:solidFill>
                            <a:srgbClr val="17365D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пів</a:t>
                      </a:r>
                      <a:r>
                        <a:rPr b="1" lang="ru-RU" sz="3600">
                          <a:solidFill>
                            <a:srgbClr val="4F6128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яблука</a:t>
                      </a:r>
                      <a:endParaRPr b="1" sz="3600">
                        <a:solidFill>
                          <a:srgbClr val="4F6128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  <a:tc hMerge="1"/>
              </a:tr>
              <a:tr h="806950">
                <a:tc gridSpan="2"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3600">
                          <a:solidFill>
                            <a:srgbClr val="17365D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пів</a:t>
                      </a:r>
                      <a:r>
                        <a:rPr b="1" lang="ru-RU" sz="3600">
                          <a:solidFill>
                            <a:srgbClr val="4F6128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Європи</a:t>
                      </a:r>
                      <a:endParaRPr b="1" sz="3600">
                        <a:solidFill>
                          <a:srgbClr val="4F6128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  <a:tc hMerge="1"/>
              </a:tr>
              <a:tr h="806950">
                <a:tc gridSpan="2"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3600">
                          <a:solidFill>
                            <a:srgbClr val="17365D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пів</a:t>
                      </a:r>
                      <a:r>
                        <a:rPr b="1" lang="ru-RU" sz="3600">
                          <a:solidFill>
                            <a:srgbClr val="4F6128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огірка</a:t>
                      </a:r>
                      <a:endParaRPr b="1" sz="3600">
                        <a:solidFill>
                          <a:srgbClr val="4F6128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  <a:tc hMerge="1"/>
              </a:tr>
              <a:tr h="806950">
                <a:tc gridSpan="2"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3600">
                          <a:solidFill>
                            <a:srgbClr val="17365D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пів</a:t>
                      </a:r>
                      <a:r>
                        <a:rPr b="1" lang="ru-RU" sz="3600">
                          <a:solidFill>
                            <a:srgbClr val="4F6128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години</a:t>
                      </a:r>
                      <a:endParaRPr b="1" sz="3600">
                        <a:solidFill>
                          <a:srgbClr val="4F6128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  <a:tc hMerge="1"/>
              </a:tr>
              <a:tr h="1108250">
                <a:tc gridSpan="2"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800">
                          <a:solidFill>
                            <a:srgbClr val="17365D"/>
                          </a:solidFill>
                        </a:rPr>
                        <a:t>Пишемо разом слова на позначення цілого: півострів, півкуля та інші</a:t>
                      </a:r>
                      <a:endParaRPr b="0" sz="2800">
                        <a:solidFill>
                          <a:srgbClr val="17365D"/>
                        </a:solidFill>
                      </a:endParaRPr>
                    </a:p>
                  </a:txBody>
                  <a:tcPr marT="45725" marB="45725" marR="91450" marL="91450"/>
                </a:tc>
                <a:tc hMerge="1"/>
              </a:tr>
            </a:tbl>
          </a:graphicData>
        </a:graphic>
      </p:graphicFrame>
      <p:pic>
        <p:nvPicPr>
          <p:cNvPr id="169" name="Google Shape;169;p1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759868" y="0"/>
            <a:ext cx="1384132" cy="152254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5" name="Google Shape;175;p12"/>
          <p:cNvPicPr preferRelativeResize="0"/>
          <p:nvPr/>
        </p:nvPicPr>
        <p:blipFill rotWithShape="1">
          <a:blip r:embed="rId3">
            <a:alphaModFix/>
          </a:blip>
          <a:srcRect b="3005" l="23594" r="0" t="17183"/>
          <a:stretch/>
        </p:blipFill>
        <p:spPr>
          <a:xfrm>
            <a:off x="-23475" y="-40850"/>
            <a:ext cx="9167476" cy="6898851"/>
          </a:xfrm>
          <a:prstGeom prst="rect">
            <a:avLst/>
          </a:prstGeom>
          <a:noFill/>
          <a:ln>
            <a:noFill/>
          </a:ln>
        </p:spPr>
      </p:pic>
      <p:sp>
        <p:nvSpPr>
          <p:cNvPr id="176" name="Google Shape;176;p12"/>
          <p:cNvSpPr txBox="1"/>
          <p:nvPr/>
        </p:nvSpPr>
        <p:spPr>
          <a:xfrm>
            <a:off x="3707904" y="1772816"/>
            <a:ext cx="18473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" name="Google Shape;177;p12"/>
          <p:cNvSpPr/>
          <p:nvPr/>
        </p:nvSpPr>
        <p:spPr>
          <a:xfrm>
            <a:off x="251525" y="116619"/>
            <a:ext cx="8640900" cy="1477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4400">
                <a:solidFill>
                  <a:srgbClr val="4F6128"/>
                </a:solidFill>
                <a:latin typeface="Calibri"/>
                <a:ea typeface="Calibri"/>
                <a:cs typeface="Calibri"/>
                <a:sym typeface="Calibri"/>
              </a:rPr>
              <a:t>Російські прізвища на -ОЙ передаємо -ИЙ</a:t>
            </a:r>
            <a:endParaRPr b="1" sz="4400" cap="none">
              <a:solidFill>
                <a:srgbClr val="4F61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178" name="Google Shape;178;p12"/>
          <p:cNvGraphicFramePr/>
          <p:nvPr/>
        </p:nvGraphicFramePr>
        <p:xfrm>
          <a:off x="-23485" y="1594128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{F18F0245-D7C2-47F3-AA42-60C7A7105E81}</a:tableStyleId>
              </a:tblPr>
              <a:tblGrid>
                <a:gridCol w="4418425"/>
                <a:gridCol w="4749050"/>
              </a:tblGrid>
              <a:tr h="742750">
                <a:tc gridSpan="2"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4000">
                          <a:solidFill>
                            <a:srgbClr val="4F6128"/>
                          </a:solidFill>
                        </a:rPr>
                        <a:t>Трубецьк</a:t>
                      </a:r>
                      <a:r>
                        <a:rPr lang="ru-RU" sz="4000">
                          <a:solidFill>
                            <a:srgbClr val="17365D"/>
                          </a:solidFill>
                        </a:rPr>
                        <a:t>ий</a:t>
                      </a:r>
                      <a:endParaRPr b="1" sz="4000">
                        <a:solidFill>
                          <a:srgbClr val="17365D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>
                    <a:solidFill>
                      <a:srgbClr val="EFF3E9"/>
                    </a:solidFill>
                  </a:tcPr>
                </a:tc>
                <a:tc hMerge="1"/>
              </a:tr>
              <a:tr h="742750">
                <a:tc gridSpan="2"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ru-RU" sz="4000">
                          <a:solidFill>
                            <a:srgbClr val="4F6128"/>
                          </a:solidFill>
                        </a:rPr>
                        <a:t>Бос</a:t>
                      </a:r>
                      <a:r>
                        <a:rPr b="1" lang="ru-RU" sz="4000">
                          <a:solidFill>
                            <a:srgbClr val="17365D"/>
                          </a:solidFill>
                        </a:rPr>
                        <a:t>ий</a:t>
                      </a:r>
                      <a:endParaRPr b="1" sz="4000">
                        <a:solidFill>
                          <a:srgbClr val="17365D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  <a:tc hMerge="1"/>
              </a:tr>
              <a:tr h="742750">
                <a:tc gridSpan="2"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4000">
                          <a:solidFill>
                            <a:srgbClr val="4F6128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Луговськ</a:t>
                      </a:r>
                      <a:r>
                        <a:rPr b="1" lang="ru-RU" sz="4000">
                          <a:solidFill>
                            <a:srgbClr val="17365D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ий</a:t>
                      </a:r>
                      <a:endParaRPr b="1" sz="4000">
                        <a:solidFill>
                          <a:srgbClr val="17365D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  <a:tc hMerge="1"/>
              </a:tr>
              <a:tr h="742750">
                <a:tc gridSpan="2"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ru-RU" sz="4000">
                          <a:solidFill>
                            <a:srgbClr val="4F6128"/>
                          </a:solidFill>
                        </a:rPr>
                        <a:t>Крут</a:t>
                      </a:r>
                      <a:r>
                        <a:rPr b="1" lang="ru-RU" sz="4000">
                          <a:solidFill>
                            <a:srgbClr val="17365D"/>
                          </a:solidFill>
                        </a:rPr>
                        <a:t>ий</a:t>
                      </a:r>
                      <a:endParaRPr b="1" sz="4000">
                        <a:solidFill>
                          <a:srgbClr val="17365D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  <a:tc hMerge="1"/>
              </a:tr>
              <a:tr h="742750">
                <a:tc gridSpan="2"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ru-RU" sz="4000">
                          <a:solidFill>
                            <a:srgbClr val="4F6128"/>
                          </a:solidFill>
                        </a:rPr>
                        <a:t>Донськ</a:t>
                      </a:r>
                      <a:r>
                        <a:rPr b="1" lang="ru-RU" sz="4000">
                          <a:solidFill>
                            <a:srgbClr val="17365D"/>
                          </a:solidFill>
                        </a:rPr>
                        <a:t>ий</a:t>
                      </a:r>
                      <a:endParaRPr b="1" sz="4000">
                        <a:solidFill>
                          <a:srgbClr val="17365D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  <a:tc hMerge="1"/>
              </a:tr>
              <a:tr h="742750">
                <a:tc gridSpan="2"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4000">
                          <a:solidFill>
                            <a:srgbClr val="4F6128"/>
                          </a:solidFill>
                        </a:rPr>
                        <a:t>Полев</a:t>
                      </a:r>
                      <a:r>
                        <a:rPr b="1" lang="ru-RU" sz="4000">
                          <a:solidFill>
                            <a:srgbClr val="17365D"/>
                          </a:solidFill>
                        </a:rPr>
                        <a:t>ий</a:t>
                      </a:r>
                      <a:endParaRPr b="1" sz="4000">
                        <a:solidFill>
                          <a:srgbClr val="17365D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  <a:tc hMerge="1"/>
              </a:tr>
              <a:tr h="807350">
                <a:tc gridSpan="2"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4400">
                          <a:solidFill>
                            <a:srgbClr val="17365D"/>
                          </a:solidFill>
                        </a:rPr>
                        <a:t>Виняток: </a:t>
                      </a:r>
                      <a:r>
                        <a:rPr b="1" lang="ru-RU" sz="4400">
                          <a:solidFill>
                            <a:srgbClr val="4F6128"/>
                          </a:solidFill>
                        </a:rPr>
                        <a:t>Лев Толст</a:t>
                      </a:r>
                      <a:r>
                        <a:rPr b="1" lang="ru-RU" sz="4400">
                          <a:solidFill>
                            <a:srgbClr val="17365D"/>
                          </a:solidFill>
                        </a:rPr>
                        <a:t>ой</a:t>
                      </a:r>
                      <a:endParaRPr b="1" sz="4400">
                        <a:solidFill>
                          <a:srgbClr val="17365D"/>
                        </a:solidFill>
                      </a:endParaRPr>
                    </a:p>
                  </a:txBody>
                  <a:tcPr marT="45725" marB="45725" marR="91450" marL="91450"/>
                </a:tc>
                <a:tc hMerge="1"/>
              </a:tr>
            </a:tbl>
          </a:graphicData>
        </a:graphic>
      </p:graphicFrame>
      <p:pic>
        <p:nvPicPr>
          <p:cNvPr id="179" name="Google Shape;179;p1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flipH="1">
            <a:off x="-196508" y="-40853"/>
            <a:ext cx="1384132" cy="152254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5" name="Google Shape;185;p13"/>
          <p:cNvPicPr preferRelativeResize="0"/>
          <p:nvPr/>
        </p:nvPicPr>
        <p:blipFill rotWithShape="1">
          <a:blip r:embed="rId3">
            <a:alphaModFix/>
          </a:blip>
          <a:srcRect b="3005" l="23594" r="0" t="17183"/>
          <a:stretch/>
        </p:blipFill>
        <p:spPr>
          <a:xfrm>
            <a:off x="59065" y="-56694"/>
            <a:ext cx="9139599" cy="6869329"/>
          </a:xfrm>
          <a:prstGeom prst="rect">
            <a:avLst/>
          </a:prstGeom>
          <a:noFill/>
          <a:ln>
            <a:noFill/>
          </a:ln>
        </p:spPr>
      </p:pic>
      <p:sp>
        <p:nvSpPr>
          <p:cNvPr id="186" name="Google Shape;186;p13"/>
          <p:cNvSpPr txBox="1"/>
          <p:nvPr/>
        </p:nvSpPr>
        <p:spPr>
          <a:xfrm>
            <a:off x="3707904" y="1772816"/>
            <a:ext cx="18473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7" name="Google Shape;187;p13"/>
          <p:cNvSpPr/>
          <p:nvPr/>
        </p:nvSpPr>
        <p:spPr>
          <a:xfrm>
            <a:off x="672900" y="136175"/>
            <a:ext cx="7798200" cy="1446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4400">
                <a:solidFill>
                  <a:srgbClr val="76923C"/>
                </a:solidFill>
                <a:latin typeface="Calibri"/>
                <a:ea typeface="Calibri"/>
                <a:cs typeface="Calibri"/>
                <a:sym typeface="Calibri"/>
              </a:rPr>
              <a:t>Буквосполучення</a:t>
            </a:r>
            <a:r>
              <a:rPr b="1" lang="ru-RU" sz="4400">
                <a:solidFill>
                  <a:srgbClr val="4F6128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1" lang="ru-RU" sz="44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ck</a:t>
            </a:r>
            <a:r>
              <a:rPr b="1" lang="ru-RU" sz="4400">
                <a:solidFill>
                  <a:srgbClr val="4F6128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1" lang="ru-RU" sz="4400">
                <a:solidFill>
                  <a:srgbClr val="76923C"/>
                </a:solidFill>
                <a:latin typeface="Calibri"/>
                <a:ea typeface="Calibri"/>
                <a:cs typeface="Calibri"/>
                <a:sym typeface="Calibri"/>
              </a:rPr>
              <a:t>відтворюємо однією буквою</a:t>
            </a:r>
            <a:r>
              <a:rPr b="1" lang="ru-RU" sz="4400">
                <a:solidFill>
                  <a:srgbClr val="4F6128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1" lang="ru-RU" sz="44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к </a:t>
            </a:r>
            <a:endParaRPr b="1" sz="4400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" name="Google Shape;188;p13"/>
          <p:cNvSpPr/>
          <p:nvPr/>
        </p:nvSpPr>
        <p:spPr>
          <a:xfrm>
            <a:off x="539552" y="5085184"/>
            <a:ext cx="3024336" cy="184665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4800">
                <a:solidFill>
                  <a:srgbClr val="76923C"/>
                </a:solidFill>
                <a:latin typeface="Calibri"/>
                <a:ea typeface="Calibri"/>
                <a:cs typeface="Calibri"/>
                <a:sym typeface="Calibri"/>
              </a:rPr>
              <a:t>Di</a:t>
            </a:r>
            <a:r>
              <a:rPr b="1" lang="ru-RU" sz="4800">
                <a:solidFill>
                  <a:srgbClr val="17365D"/>
                </a:solidFill>
                <a:latin typeface="Calibri"/>
                <a:ea typeface="Calibri"/>
                <a:cs typeface="Calibri"/>
                <a:sym typeface="Calibri"/>
              </a:rPr>
              <a:t>ck</a:t>
            </a:r>
            <a:r>
              <a:rPr b="1" lang="ru-RU" sz="4800">
                <a:solidFill>
                  <a:srgbClr val="76923C"/>
                </a:solidFill>
                <a:latin typeface="Calibri"/>
                <a:ea typeface="Calibri"/>
                <a:cs typeface="Calibri"/>
                <a:sym typeface="Calibri"/>
              </a:rPr>
              <a:t>ens</a:t>
            </a:r>
            <a:endParaRPr>
              <a:solidFill>
                <a:srgbClr val="76923C"/>
              </a:solidFill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4800">
                <a:solidFill>
                  <a:srgbClr val="76923C"/>
                </a:solidFill>
                <a:latin typeface="Calibri"/>
                <a:ea typeface="Calibri"/>
                <a:cs typeface="Calibri"/>
                <a:sym typeface="Calibri"/>
              </a:rPr>
              <a:t>Ді</a:t>
            </a:r>
            <a:r>
              <a:rPr b="1" lang="ru-RU" sz="4800">
                <a:solidFill>
                  <a:srgbClr val="17365D"/>
                </a:solidFill>
                <a:latin typeface="Calibri"/>
                <a:ea typeface="Calibri"/>
                <a:cs typeface="Calibri"/>
                <a:sym typeface="Calibri"/>
              </a:rPr>
              <a:t>к</a:t>
            </a:r>
            <a:r>
              <a:rPr b="1" lang="ru-RU" sz="4800">
                <a:solidFill>
                  <a:srgbClr val="76923C"/>
                </a:solidFill>
                <a:latin typeface="Calibri"/>
                <a:ea typeface="Calibri"/>
                <a:cs typeface="Calibri"/>
                <a:sym typeface="Calibri"/>
              </a:rPr>
              <a:t>енс</a:t>
            </a:r>
            <a:endParaRPr b="1" sz="4800">
              <a:solidFill>
                <a:srgbClr val="76923C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9" name="Google Shape;189;p13"/>
          <p:cNvSpPr/>
          <p:nvPr/>
        </p:nvSpPr>
        <p:spPr>
          <a:xfrm>
            <a:off x="5404098" y="4966542"/>
            <a:ext cx="3024336" cy="184665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4800">
                <a:solidFill>
                  <a:srgbClr val="76923C"/>
                </a:solidFill>
                <a:latin typeface="Calibri"/>
                <a:ea typeface="Calibri"/>
                <a:cs typeface="Calibri"/>
                <a:sym typeface="Calibri"/>
              </a:rPr>
              <a:t>Be</a:t>
            </a:r>
            <a:r>
              <a:rPr b="1" lang="ru-RU" sz="4800">
                <a:solidFill>
                  <a:srgbClr val="17365D"/>
                </a:solidFill>
                <a:latin typeface="Calibri"/>
                <a:ea typeface="Calibri"/>
                <a:cs typeface="Calibri"/>
                <a:sym typeface="Calibri"/>
              </a:rPr>
              <a:t>ck</a:t>
            </a:r>
            <a:r>
              <a:rPr b="1" lang="ru-RU" sz="4800">
                <a:solidFill>
                  <a:srgbClr val="76923C"/>
                </a:solidFill>
                <a:latin typeface="Calibri"/>
                <a:ea typeface="Calibri"/>
                <a:cs typeface="Calibri"/>
                <a:sym typeface="Calibri"/>
              </a:rPr>
              <a:t>y</a:t>
            </a:r>
            <a:endParaRPr>
              <a:solidFill>
                <a:srgbClr val="76923C"/>
              </a:solidFill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4800">
                <a:solidFill>
                  <a:srgbClr val="76923C"/>
                </a:solidFill>
                <a:latin typeface="Calibri"/>
                <a:ea typeface="Calibri"/>
                <a:cs typeface="Calibri"/>
                <a:sym typeface="Calibri"/>
              </a:rPr>
              <a:t>Бе</a:t>
            </a:r>
            <a:r>
              <a:rPr b="1" lang="ru-RU" sz="4800">
                <a:solidFill>
                  <a:srgbClr val="17365D"/>
                </a:solidFill>
                <a:latin typeface="Calibri"/>
                <a:ea typeface="Calibri"/>
                <a:cs typeface="Calibri"/>
                <a:sym typeface="Calibri"/>
              </a:rPr>
              <a:t>к</a:t>
            </a:r>
            <a:r>
              <a:rPr b="1" lang="ru-RU" sz="4800">
                <a:solidFill>
                  <a:srgbClr val="76923C"/>
                </a:solidFill>
                <a:latin typeface="Calibri"/>
                <a:ea typeface="Calibri"/>
                <a:cs typeface="Calibri"/>
                <a:sym typeface="Calibri"/>
              </a:rPr>
              <a:t>і</a:t>
            </a:r>
            <a:endParaRPr b="1" sz="4800">
              <a:solidFill>
                <a:srgbClr val="76923C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0" name="Google Shape;190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flipH="1">
            <a:off x="8013856" y="5"/>
            <a:ext cx="1384132" cy="152254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" name="Google Shape;191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903180" y="1749263"/>
            <a:ext cx="2297086" cy="33594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Google Shape;192;p1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888163" y="1856888"/>
            <a:ext cx="4056199" cy="30421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8" name="Google Shape;198;p14"/>
          <p:cNvPicPr preferRelativeResize="0"/>
          <p:nvPr/>
        </p:nvPicPr>
        <p:blipFill rotWithShape="1">
          <a:blip r:embed="rId3">
            <a:alphaModFix/>
          </a:blip>
          <a:srcRect b="3005" l="23594" r="0" t="17183"/>
          <a:stretch/>
        </p:blipFill>
        <p:spPr>
          <a:xfrm>
            <a:off x="-19085" y="-56694"/>
            <a:ext cx="9139599" cy="6869329"/>
          </a:xfrm>
          <a:prstGeom prst="rect">
            <a:avLst/>
          </a:prstGeom>
          <a:noFill/>
          <a:ln>
            <a:noFill/>
          </a:ln>
        </p:spPr>
      </p:pic>
      <p:sp>
        <p:nvSpPr>
          <p:cNvPr id="199" name="Google Shape;199;p14"/>
          <p:cNvSpPr txBox="1"/>
          <p:nvPr/>
        </p:nvSpPr>
        <p:spPr>
          <a:xfrm>
            <a:off x="3707904" y="1772816"/>
            <a:ext cx="18473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0" name="Google Shape;200;p14"/>
          <p:cNvSpPr/>
          <p:nvPr/>
        </p:nvSpPr>
        <p:spPr>
          <a:xfrm>
            <a:off x="665912" y="326225"/>
            <a:ext cx="7670700" cy="1446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4400">
                <a:solidFill>
                  <a:srgbClr val="76923C"/>
                </a:solidFill>
                <a:latin typeface="Calibri"/>
                <a:ea typeface="Calibri"/>
                <a:cs typeface="Calibri"/>
                <a:sym typeface="Calibri"/>
              </a:rPr>
              <a:t>Слово «свяще</a:t>
            </a:r>
            <a:r>
              <a:rPr b="1" lang="ru-RU" sz="4400">
                <a:solidFill>
                  <a:srgbClr val="17365D"/>
                </a:solidFill>
                <a:latin typeface="Calibri"/>
                <a:ea typeface="Calibri"/>
                <a:cs typeface="Calibri"/>
                <a:sym typeface="Calibri"/>
              </a:rPr>
              <a:t>нн</a:t>
            </a:r>
            <a:r>
              <a:rPr b="1" lang="ru-RU" sz="4400">
                <a:solidFill>
                  <a:srgbClr val="76923C"/>
                </a:solidFill>
                <a:latin typeface="Calibri"/>
                <a:ea typeface="Calibri"/>
                <a:cs typeface="Calibri"/>
                <a:sym typeface="Calibri"/>
              </a:rPr>
              <a:t>ик» пишемо з -</a:t>
            </a:r>
            <a:r>
              <a:rPr b="1" lang="ru-RU" sz="4400">
                <a:solidFill>
                  <a:srgbClr val="17365E"/>
                </a:solidFill>
                <a:latin typeface="Calibri"/>
                <a:ea typeface="Calibri"/>
                <a:cs typeface="Calibri"/>
                <a:sym typeface="Calibri"/>
              </a:rPr>
              <a:t>нн</a:t>
            </a:r>
            <a:r>
              <a:rPr b="1" lang="ru-RU" sz="4400">
                <a:solidFill>
                  <a:srgbClr val="77923C"/>
                </a:solidFill>
                <a:latin typeface="Calibri"/>
                <a:ea typeface="Calibri"/>
                <a:cs typeface="Calibri"/>
                <a:sym typeface="Calibri"/>
              </a:rPr>
              <a:t>-</a:t>
            </a:r>
            <a:endParaRPr b="1" sz="4400" cap="none">
              <a:solidFill>
                <a:srgbClr val="77923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1" name="Google Shape;201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818318" y="-7"/>
            <a:ext cx="1384132" cy="152254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2" name="Google Shape;202;p14"/>
          <p:cNvPicPr preferRelativeResize="0"/>
          <p:nvPr/>
        </p:nvPicPr>
        <p:blipFill rotWithShape="1">
          <a:blip r:embed="rId5">
            <a:alphaModFix/>
          </a:blip>
          <a:srcRect b="12816" l="0" r="0" t="11966"/>
          <a:stretch/>
        </p:blipFill>
        <p:spPr>
          <a:xfrm>
            <a:off x="2799451" y="1917850"/>
            <a:ext cx="3545100" cy="47402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8" name="Google Shape;208;p16"/>
          <p:cNvPicPr preferRelativeResize="0"/>
          <p:nvPr/>
        </p:nvPicPr>
        <p:blipFill rotWithShape="1">
          <a:blip r:embed="rId3">
            <a:alphaModFix/>
          </a:blip>
          <a:srcRect b="3005" l="23594" r="0" t="17183"/>
          <a:stretch/>
        </p:blipFill>
        <p:spPr>
          <a:xfrm>
            <a:off x="-19085" y="-56694"/>
            <a:ext cx="9139599" cy="6869329"/>
          </a:xfrm>
          <a:prstGeom prst="rect">
            <a:avLst/>
          </a:prstGeom>
          <a:noFill/>
          <a:ln>
            <a:noFill/>
          </a:ln>
        </p:spPr>
      </p:pic>
      <p:sp>
        <p:nvSpPr>
          <p:cNvPr id="209" name="Google Shape;209;p16"/>
          <p:cNvSpPr txBox="1"/>
          <p:nvPr/>
        </p:nvSpPr>
        <p:spPr>
          <a:xfrm>
            <a:off x="3707904" y="1772816"/>
            <a:ext cx="18473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" name="Google Shape;210;p16"/>
          <p:cNvSpPr/>
          <p:nvPr/>
        </p:nvSpPr>
        <p:spPr>
          <a:xfrm>
            <a:off x="251520" y="116632"/>
            <a:ext cx="8640960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4400">
                <a:solidFill>
                  <a:srgbClr val="76923C"/>
                </a:solidFill>
                <a:latin typeface="Calibri"/>
                <a:ea typeface="Calibri"/>
                <a:cs typeface="Calibri"/>
                <a:sym typeface="Calibri"/>
              </a:rPr>
              <a:t>Назви сайтів</a:t>
            </a:r>
            <a:r>
              <a:rPr b="1" lang="ru-RU" sz="44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1" lang="ru-RU" sz="4400">
                <a:solidFill>
                  <a:srgbClr val="77923C"/>
                </a:solidFill>
                <a:latin typeface="Calibri"/>
                <a:ea typeface="Calibri"/>
                <a:cs typeface="Calibri"/>
                <a:sym typeface="Calibri"/>
              </a:rPr>
              <a:t>пишуться</a:t>
            </a:r>
            <a:endParaRPr b="1" sz="4400" cap="none">
              <a:solidFill>
                <a:srgbClr val="77923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211" name="Google Shape;211;p16"/>
          <p:cNvGraphicFramePr/>
          <p:nvPr/>
        </p:nvGraphicFramePr>
        <p:xfrm>
          <a:off x="-19051" y="864665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{F18F0245-D7C2-47F3-AA42-60C7A7105E81}</a:tableStyleId>
              </a:tblPr>
              <a:tblGrid>
                <a:gridCol w="3030050"/>
                <a:gridCol w="3066500"/>
                <a:gridCol w="3066500"/>
              </a:tblGrid>
              <a:tr h="17341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3600"/>
                        <a:t>Без родового слова</a:t>
                      </a:r>
                      <a:endParaRPr sz="36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3600"/>
                        <a:t>З родовим словом</a:t>
                      </a:r>
                      <a:endParaRPr sz="36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3600"/>
                        <a:t>Як назва</a:t>
                      </a:r>
                      <a:r>
                        <a:rPr lang="ru-RU" sz="3600"/>
                        <a:t> юридичної особи</a:t>
                      </a:r>
                      <a:endParaRPr sz="3600"/>
                    </a:p>
                  </a:txBody>
                  <a:tcPr marT="45725" marB="45725" marR="91450" marL="91450"/>
                </a:tc>
              </a:tr>
              <a:tr h="10648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в</a:t>
                      </a:r>
                      <a:r>
                        <a:rPr b="1" lang="ru-RU" sz="3200">
                          <a:solidFill>
                            <a:srgbClr val="76923C"/>
                          </a:solidFill>
                        </a:rPr>
                        <a:t>ікіпедія</a:t>
                      </a:r>
                      <a:endParaRPr b="1" sz="3200">
                        <a:solidFill>
                          <a:srgbClr val="76923C"/>
                        </a:solidFill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3200">
                          <a:solidFill>
                            <a:srgbClr val="76923C"/>
                          </a:solidFill>
                        </a:rPr>
                        <a:t>енциклопедія</a:t>
                      </a:r>
                      <a:r>
                        <a:rPr b="1" lang="ru-RU" sz="3200">
                          <a:solidFill>
                            <a:srgbClr val="4F6128"/>
                          </a:solidFill>
                        </a:rPr>
                        <a:t> </a:t>
                      </a: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«В</a:t>
                      </a:r>
                      <a:r>
                        <a:rPr b="1" lang="ru-RU" sz="3200">
                          <a:solidFill>
                            <a:srgbClr val="76923C"/>
                          </a:solidFill>
                        </a:rPr>
                        <a:t>ікіпедія</a:t>
                      </a: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»</a:t>
                      </a:r>
                      <a:endParaRPr b="1" sz="3200">
                        <a:solidFill>
                          <a:srgbClr val="17365D"/>
                        </a:solidFill>
                      </a:endParaRPr>
                    </a:p>
                  </a:txBody>
                  <a:tcPr marT="45725" marB="45725" marR="91450" marL="91450"/>
                </a:tc>
                <a:tc rowSpan="4"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3200">
                          <a:solidFill>
                            <a:srgbClr val="76923C"/>
                          </a:solidFill>
                        </a:rPr>
                        <a:t>Введені</a:t>
                      </a:r>
                      <a:r>
                        <a:rPr b="1" lang="ru-RU" sz="3200">
                          <a:solidFill>
                            <a:srgbClr val="76923C"/>
                          </a:solidFill>
                        </a:rPr>
                        <a:t> санкції проти</a:t>
                      </a:r>
                      <a:r>
                        <a:rPr b="1" lang="ru-RU" sz="3200">
                          <a:solidFill>
                            <a:srgbClr val="4F6128"/>
                          </a:solidFill>
                        </a:rPr>
                        <a:t> </a:t>
                      </a: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Я</a:t>
                      </a:r>
                      <a:r>
                        <a:rPr b="1" lang="ru-RU" sz="3200">
                          <a:solidFill>
                            <a:srgbClr val="76923C"/>
                          </a:solidFill>
                        </a:rPr>
                        <a:t>ндексу</a:t>
                      </a:r>
                      <a:endParaRPr b="1" sz="3200">
                        <a:solidFill>
                          <a:srgbClr val="76923C"/>
                        </a:solidFill>
                      </a:endParaRPr>
                    </a:p>
                  </a:txBody>
                  <a:tcPr marT="45725" marB="45725" marR="91450" marL="91450"/>
                </a:tc>
              </a:tr>
              <a:tr h="10648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ф</a:t>
                      </a:r>
                      <a:r>
                        <a:rPr b="1" lang="ru-RU" sz="3200">
                          <a:solidFill>
                            <a:srgbClr val="77923D"/>
                          </a:solidFill>
                        </a:rPr>
                        <a:t>ейсбук</a:t>
                      </a:r>
                      <a:endParaRPr b="1" sz="3200">
                        <a:solidFill>
                          <a:srgbClr val="77923D"/>
                        </a:solidFill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3200">
                          <a:solidFill>
                            <a:srgbClr val="76923C"/>
                          </a:solidFill>
                        </a:rPr>
                        <a:t>мережа</a:t>
                      </a:r>
                      <a:r>
                        <a:rPr b="1" lang="ru-RU" sz="3200">
                          <a:solidFill>
                            <a:srgbClr val="4F6128"/>
                          </a:solidFill>
                        </a:rPr>
                        <a:t> </a:t>
                      </a: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«Ф</a:t>
                      </a:r>
                      <a:r>
                        <a:rPr b="1" lang="ru-RU" sz="3200">
                          <a:solidFill>
                            <a:srgbClr val="77923D"/>
                          </a:solidFill>
                        </a:rPr>
                        <a:t>ейсбук</a:t>
                      </a: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»</a:t>
                      </a:r>
                      <a:endParaRPr b="1" sz="3200">
                        <a:solidFill>
                          <a:srgbClr val="17365D"/>
                        </a:solidFill>
                      </a:endParaRPr>
                    </a:p>
                  </a:txBody>
                  <a:tcPr marT="45725" marB="45725" marR="91450" marL="91450"/>
                </a:tc>
                <a:tc vMerge="1"/>
              </a:tr>
              <a:tr h="15515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3200" cap="small">
                          <a:solidFill>
                            <a:srgbClr val="4F6128"/>
                          </a:solidFill>
                        </a:rPr>
                        <a:t> </a:t>
                      </a:r>
                      <a:r>
                        <a:rPr b="1" lang="ru-RU" sz="3200" cap="none">
                          <a:solidFill>
                            <a:srgbClr val="17365D"/>
                          </a:solidFill>
                        </a:rPr>
                        <a:t>я</a:t>
                      </a:r>
                      <a:r>
                        <a:rPr b="1" lang="ru-RU" sz="3200" cap="none">
                          <a:solidFill>
                            <a:srgbClr val="76923C"/>
                          </a:solidFill>
                        </a:rPr>
                        <a:t>ндекс</a:t>
                      </a:r>
                      <a:r>
                        <a:rPr b="1" lang="ru-RU" sz="3200">
                          <a:solidFill>
                            <a:srgbClr val="4F6128"/>
                          </a:solidFill>
                        </a:rPr>
                        <a:t>  </a:t>
                      </a:r>
                      <a:endParaRPr b="1" sz="3200">
                        <a:solidFill>
                          <a:srgbClr val="4F6128"/>
                        </a:solidFill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3200">
                          <a:solidFill>
                            <a:srgbClr val="76923C"/>
                          </a:solidFill>
                        </a:rPr>
                        <a:t>пошуковий сервіс </a:t>
                      </a: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«Я</a:t>
                      </a:r>
                      <a:r>
                        <a:rPr b="1" lang="ru-RU" sz="3200">
                          <a:solidFill>
                            <a:srgbClr val="76923C"/>
                          </a:solidFill>
                        </a:rPr>
                        <a:t>ндекс»</a:t>
                      </a:r>
                      <a:r>
                        <a:rPr b="1" lang="ru-RU" sz="3200">
                          <a:solidFill>
                            <a:srgbClr val="4F6128"/>
                          </a:solidFill>
                        </a:rPr>
                        <a:t>  </a:t>
                      </a:r>
                      <a:endParaRPr b="1" sz="3200">
                        <a:solidFill>
                          <a:srgbClr val="4F6128"/>
                        </a:solidFill>
                      </a:endParaRPr>
                    </a:p>
                  </a:txBody>
                  <a:tcPr marT="45725" marB="45725" marR="91450" marL="91450"/>
                </a:tc>
                <a:tc vMerge="1"/>
              </a:tr>
              <a:tr h="5780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32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3200"/>
                    </a:p>
                  </a:txBody>
                  <a:tcPr marT="45725" marB="45725" marR="91450" marL="91450"/>
                </a:tc>
                <a:tc vMerge="1"/>
              </a:tr>
            </a:tbl>
          </a:graphicData>
        </a:graphic>
      </p:graphicFrame>
      <p:pic>
        <p:nvPicPr>
          <p:cNvPr id="212" name="Google Shape;212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132075" y="-122725"/>
            <a:ext cx="1217850" cy="1339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8" name="Google Shape;218;p17"/>
          <p:cNvPicPr preferRelativeResize="0"/>
          <p:nvPr/>
        </p:nvPicPr>
        <p:blipFill rotWithShape="1">
          <a:blip r:embed="rId3">
            <a:alphaModFix/>
          </a:blip>
          <a:srcRect b="3005" l="23594" r="0" t="17183"/>
          <a:stretch/>
        </p:blipFill>
        <p:spPr>
          <a:xfrm>
            <a:off x="-23475" y="-88250"/>
            <a:ext cx="9167476" cy="6946250"/>
          </a:xfrm>
          <a:prstGeom prst="rect">
            <a:avLst/>
          </a:prstGeom>
          <a:noFill/>
          <a:ln>
            <a:noFill/>
          </a:ln>
        </p:spPr>
      </p:pic>
      <p:sp>
        <p:nvSpPr>
          <p:cNvPr id="219" name="Google Shape;219;p17"/>
          <p:cNvSpPr txBox="1"/>
          <p:nvPr/>
        </p:nvSpPr>
        <p:spPr>
          <a:xfrm>
            <a:off x="3707904" y="1772816"/>
            <a:ext cx="18473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" name="Google Shape;220;p17"/>
          <p:cNvSpPr/>
          <p:nvPr/>
        </p:nvSpPr>
        <p:spPr>
          <a:xfrm>
            <a:off x="1457576" y="5800"/>
            <a:ext cx="61863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4400">
                <a:solidFill>
                  <a:srgbClr val="76923C"/>
                </a:solidFill>
                <a:latin typeface="Calibri"/>
                <a:ea typeface="Calibri"/>
                <a:cs typeface="Calibri"/>
                <a:sym typeface="Calibri"/>
              </a:rPr>
              <a:t>Українські свята</a:t>
            </a:r>
            <a:endParaRPr b="1" sz="4400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" name="Google Shape;221;p17"/>
          <p:cNvSpPr/>
          <p:nvPr/>
        </p:nvSpPr>
        <p:spPr>
          <a:xfrm>
            <a:off x="1191327" y="1400738"/>
            <a:ext cx="67188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400">
                <a:solidFill>
                  <a:srgbClr val="17365D"/>
                </a:solidFill>
                <a:latin typeface="Calibri"/>
                <a:ea typeface="Calibri"/>
                <a:cs typeface="Calibri"/>
                <a:sym typeface="Calibri"/>
              </a:rPr>
              <a:t>Д</a:t>
            </a:r>
            <a:r>
              <a:rPr b="1" lang="ru-RU" sz="3400">
                <a:solidFill>
                  <a:srgbClr val="76923C"/>
                </a:solidFill>
                <a:latin typeface="Calibri"/>
                <a:ea typeface="Calibri"/>
                <a:cs typeface="Calibri"/>
                <a:sym typeface="Calibri"/>
              </a:rPr>
              <a:t>ень</a:t>
            </a:r>
            <a:r>
              <a:rPr b="1" lang="ru-RU" sz="3400">
                <a:solidFill>
                  <a:srgbClr val="4F6128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1" lang="ru-RU" sz="3400">
                <a:solidFill>
                  <a:srgbClr val="17365D"/>
                </a:solidFill>
                <a:latin typeface="Calibri"/>
                <a:ea typeface="Calibri"/>
                <a:cs typeface="Calibri"/>
                <a:sym typeface="Calibri"/>
              </a:rPr>
              <a:t>Н</a:t>
            </a:r>
            <a:r>
              <a:rPr b="1" lang="ru-RU" sz="3400">
                <a:solidFill>
                  <a:srgbClr val="76923C"/>
                </a:solidFill>
                <a:latin typeface="Calibri"/>
                <a:ea typeface="Calibri"/>
                <a:cs typeface="Calibri"/>
                <a:sym typeface="Calibri"/>
              </a:rPr>
              <a:t>езалежності</a:t>
            </a:r>
            <a:r>
              <a:rPr b="1" lang="ru-RU" sz="3400">
                <a:solidFill>
                  <a:srgbClr val="4F6128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1" lang="ru-RU" sz="3400">
                <a:solidFill>
                  <a:srgbClr val="17365D"/>
                </a:solidFill>
                <a:latin typeface="Calibri"/>
                <a:ea typeface="Calibri"/>
                <a:cs typeface="Calibri"/>
                <a:sym typeface="Calibri"/>
              </a:rPr>
              <a:t>У</a:t>
            </a:r>
            <a:r>
              <a:rPr b="1" lang="ru-RU" sz="3400">
                <a:solidFill>
                  <a:srgbClr val="76923C"/>
                </a:solidFill>
                <a:latin typeface="Calibri"/>
                <a:ea typeface="Calibri"/>
                <a:cs typeface="Calibri"/>
                <a:sym typeface="Calibri"/>
              </a:rPr>
              <a:t>країни</a:t>
            </a:r>
            <a:endParaRPr b="1" sz="3400" cap="none">
              <a:solidFill>
                <a:srgbClr val="76923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2" name="Google Shape;222;p17"/>
          <p:cNvSpPr/>
          <p:nvPr/>
        </p:nvSpPr>
        <p:spPr>
          <a:xfrm>
            <a:off x="4854574" y="5138200"/>
            <a:ext cx="44703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400">
                <a:solidFill>
                  <a:srgbClr val="17365D"/>
                </a:solidFill>
                <a:latin typeface="Calibri"/>
                <a:ea typeface="Calibri"/>
                <a:cs typeface="Calibri"/>
                <a:sym typeface="Calibri"/>
              </a:rPr>
              <a:t>Д</a:t>
            </a:r>
            <a:r>
              <a:rPr b="1" lang="ru-RU" sz="3400">
                <a:solidFill>
                  <a:srgbClr val="76923C"/>
                </a:solidFill>
                <a:latin typeface="Calibri"/>
                <a:ea typeface="Calibri"/>
                <a:cs typeface="Calibri"/>
                <a:sym typeface="Calibri"/>
              </a:rPr>
              <a:t>ень</a:t>
            </a:r>
            <a:r>
              <a:rPr b="1" lang="ru-RU" sz="3400">
                <a:solidFill>
                  <a:srgbClr val="4F6128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1" lang="ru-RU" sz="3400">
                <a:solidFill>
                  <a:srgbClr val="17365D"/>
                </a:solidFill>
                <a:latin typeface="Calibri"/>
                <a:ea typeface="Calibri"/>
                <a:cs typeface="Calibri"/>
                <a:sym typeface="Calibri"/>
              </a:rPr>
              <a:t>С</a:t>
            </a:r>
            <a:r>
              <a:rPr b="1" lang="ru-RU" sz="3400">
                <a:solidFill>
                  <a:srgbClr val="76923C"/>
                </a:solidFill>
                <a:latin typeface="Calibri"/>
                <a:ea typeface="Calibri"/>
                <a:cs typeface="Calibri"/>
                <a:sym typeface="Calibri"/>
              </a:rPr>
              <a:t>оборності</a:t>
            </a:r>
            <a:r>
              <a:rPr b="1" lang="ru-RU" sz="3400">
                <a:solidFill>
                  <a:srgbClr val="4F6128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1" lang="ru-RU" sz="3400">
                <a:solidFill>
                  <a:srgbClr val="17365D"/>
                </a:solidFill>
                <a:latin typeface="Calibri"/>
                <a:ea typeface="Calibri"/>
                <a:cs typeface="Calibri"/>
                <a:sym typeface="Calibri"/>
              </a:rPr>
              <a:t>У</a:t>
            </a:r>
            <a:r>
              <a:rPr b="1" lang="ru-RU" sz="3400">
                <a:solidFill>
                  <a:srgbClr val="76923C"/>
                </a:solidFill>
                <a:latin typeface="Calibri"/>
                <a:ea typeface="Calibri"/>
                <a:cs typeface="Calibri"/>
                <a:sym typeface="Calibri"/>
              </a:rPr>
              <a:t>країни</a:t>
            </a:r>
            <a:endParaRPr b="1" sz="3400" cap="none">
              <a:solidFill>
                <a:srgbClr val="76923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" name="Google Shape;223;p17"/>
          <p:cNvSpPr/>
          <p:nvPr/>
        </p:nvSpPr>
        <p:spPr>
          <a:xfrm>
            <a:off x="0" y="5008925"/>
            <a:ext cx="49743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400">
                <a:solidFill>
                  <a:srgbClr val="17365D"/>
                </a:solidFill>
                <a:latin typeface="Calibri"/>
                <a:ea typeface="Calibri"/>
                <a:cs typeface="Calibri"/>
                <a:sym typeface="Calibri"/>
              </a:rPr>
              <a:t>Д</a:t>
            </a:r>
            <a:r>
              <a:rPr b="1" lang="ru-RU" sz="3400">
                <a:solidFill>
                  <a:srgbClr val="76923C"/>
                </a:solidFill>
                <a:latin typeface="Calibri"/>
                <a:ea typeface="Calibri"/>
                <a:cs typeface="Calibri"/>
                <a:sym typeface="Calibri"/>
              </a:rPr>
              <a:t>ень</a:t>
            </a:r>
            <a:r>
              <a:rPr b="1" lang="ru-RU" sz="3400">
                <a:solidFill>
                  <a:srgbClr val="4F6128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1" lang="ru-RU" sz="3400">
                <a:solidFill>
                  <a:srgbClr val="17365D"/>
                </a:solidFill>
                <a:latin typeface="Calibri"/>
                <a:ea typeface="Calibri"/>
                <a:cs typeface="Calibri"/>
                <a:sym typeface="Calibri"/>
              </a:rPr>
              <a:t>К</a:t>
            </a:r>
            <a:r>
              <a:rPr b="1" lang="ru-RU" sz="3400">
                <a:solidFill>
                  <a:srgbClr val="76923C"/>
                </a:solidFill>
                <a:latin typeface="Calibri"/>
                <a:ea typeface="Calibri"/>
                <a:cs typeface="Calibri"/>
                <a:sym typeface="Calibri"/>
              </a:rPr>
              <a:t>онституції</a:t>
            </a:r>
            <a:r>
              <a:rPr b="1" lang="ru-RU" sz="3400">
                <a:solidFill>
                  <a:srgbClr val="4F6128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1" lang="ru-RU" sz="3400">
                <a:solidFill>
                  <a:srgbClr val="17365D"/>
                </a:solidFill>
                <a:latin typeface="Calibri"/>
                <a:ea typeface="Calibri"/>
                <a:cs typeface="Calibri"/>
                <a:sym typeface="Calibri"/>
              </a:rPr>
              <a:t>У</a:t>
            </a:r>
            <a:r>
              <a:rPr b="1" lang="ru-RU" sz="3400">
                <a:solidFill>
                  <a:srgbClr val="76923C"/>
                </a:solidFill>
                <a:latin typeface="Calibri"/>
                <a:ea typeface="Calibri"/>
                <a:cs typeface="Calibri"/>
                <a:sym typeface="Calibri"/>
              </a:rPr>
              <a:t>країни</a:t>
            </a:r>
            <a:endParaRPr b="1" sz="3400" cap="none">
              <a:solidFill>
                <a:srgbClr val="76923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24" name="Google Shape;224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940739" y="-121806"/>
            <a:ext cx="1384132" cy="1522545"/>
          </a:xfrm>
          <a:prstGeom prst="rect">
            <a:avLst/>
          </a:prstGeom>
          <a:noFill/>
          <a:ln>
            <a:noFill/>
          </a:ln>
        </p:spPr>
      </p:pic>
      <p:sp>
        <p:nvSpPr>
          <p:cNvPr id="225" name="Google Shape;225;p17"/>
          <p:cNvSpPr/>
          <p:nvPr/>
        </p:nvSpPr>
        <p:spPr>
          <a:xfrm>
            <a:off x="7429221" y="-71149"/>
            <a:ext cx="10230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5400" cap="none">
                <a:solidFill>
                  <a:srgbClr val="6197ED"/>
                </a:solidFill>
                <a:latin typeface="Calibri"/>
                <a:ea typeface="Calibri"/>
                <a:cs typeface="Calibri"/>
                <a:sym typeface="Calibri"/>
              </a:rPr>
              <a:t>Аа</a:t>
            </a:r>
            <a:endParaRPr b="1" sz="5400" cap="none">
              <a:solidFill>
                <a:srgbClr val="6197ED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26" name="Google Shape;226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913150" y="2200287"/>
            <a:ext cx="3275149" cy="2456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2" name="Google Shape;232;p10"/>
          <p:cNvPicPr preferRelativeResize="0"/>
          <p:nvPr/>
        </p:nvPicPr>
        <p:blipFill rotWithShape="1">
          <a:blip r:embed="rId3">
            <a:alphaModFix/>
          </a:blip>
          <a:srcRect b="3005" l="23594" r="0" t="17183"/>
          <a:stretch/>
        </p:blipFill>
        <p:spPr>
          <a:xfrm>
            <a:off x="0" y="-11325"/>
            <a:ext cx="9175101" cy="6869325"/>
          </a:xfrm>
          <a:prstGeom prst="rect">
            <a:avLst/>
          </a:prstGeom>
          <a:noFill/>
          <a:ln>
            <a:noFill/>
          </a:ln>
        </p:spPr>
      </p:pic>
      <p:sp>
        <p:nvSpPr>
          <p:cNvPr id="233" name="Google Shape;233;p10"/>
          <p:cNvSpPr/>
          <p:nvPr/>
        </p:nvSpPr>
        <p:spPr>
          <a:xfrm>
            <a:off x="2208185" y="5756427"/>
            <a:ext cx="4341872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4800">
                <a:solidFill>
                  <a:srgbClr val="76923C"/>
                </a:solidFill>
                <a:latin typeface="Calibri"/>
                <a:ea typeface="Calibri"/>
                <a:cs typeface="Calibri"/>
                <a:sym typeface="Calibri"/>
              </a:rPr>
              <a:t>СВЯТВЕЧІР</a:t>
            </a:r>
            <a:endParaRPr b="1" sz="4800" cap="none">
              <a:solidFill>
                <a:srgbClr val="76923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4" name="Google Shape;234;p10"/>
          <p:cNvSpPr/>
          <p:nvPr/>
        </p:nvSpPr>
        <p:spPr>
          <a:xfrm>
            <a:off x="1115616" y="5617"/>
            <a:ext cx="6480720" cy="10156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6000">
                <a:solidFill>
                  <a:srgbClr val="76923C"/>
                </a:solidFill>
                <a:latin typeface="Calibri"/>
                <a:ea typeface="Calibri"/>
                <a:cs typeface="Calibri"/>
                <a:sym typeface="Calibri"/>
              </a:rPr>
              <a:t>Пишемо разом</a:t>
            </a:r>
            <a:endParaRPr b="1" sz="6000" cap="none">
              <a:solidFill>
                <a:srgbClr val="76923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" name="Google Shape;235;p10"/>
          <p:cNvSpPr txBox="1"/>
          <p:nvPr/>
        </p:nvSpPr>
        <p:spPr>
          <a:xfrm>
            <a:off x="3707904" y="1772816"/>
            <a:ext cx="18473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36" name="Google Shape;236;p1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956376" y="-71893"/>
            <a:ext cx="1384132" cy="152254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7" name="Google Shape;237;p1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17437" y="1501712"/>
            <a:ext cx="7709125" cy="3854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3" name="Google Shape;243;p23"/>
          <p:cNvPicPr preferRelativeResize="0"/>
          <p:nvPr/>
        </p:nvPicPr>
        <p:blipFill rotWithShape="1">
          <a:blip r:embed="rId3">
            <a:alphaModFix/>
          </a:blip>
          <a:srcRect b="3005" l="23594" r="0" t="17183"/>
          <a:stretch/>
        </p:blipFill>
        <p:spPr>
          <a:xfrm>
            <a:off x="2207" y="-5667"/>
            <a:ext cx="9139599" cy="6869329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44" name="Google Shape;244;p23"/>
          <p:cNvGraphicFramePr/>
          <p:nvPr/>
        </p:nvGraphicFramePr>
        <p:xfrm>
          <a:off x="2193" y="61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{F18F0245-D7C2-47F3-AA42-60C7A7105E81}</a:tableStyleId>
              </a:tblPr>
              <a:tblGrid>
                <a:gridCol w="4569800"/>
                <a:gridCol w="4569800"/>
              </a:tblGrid>
              <a:tr h="1265475">
                <a:tc gridSpan="2"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3600"/>
                        <a:t>Варіанти</a:t>
                      </a:r>
                      <a:r>
                        <a:rPr lang="ru-RU" sz="3600"/>
                        <a:t> в написанні</a:t>
                      </a:r>
                      <a:r>
                        <a:rPr lang="ru-RU" sz="3600"/>
                        <a:t> голосного</a:t>
                      </a:r>
                      <a:endParaRPr sz="360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3600"/>
                        <a:t>И</a:t>
                      </a:r>
                      <a:endParaRPr sz="3600"/>
                    </a:p>
                  </a:txBody>
                  <a:tcPr marT="45725" marB="45725" marR="91450" marL="91450"/>
                </a:tc>
                <a:tc hMerge="1"/>
              </a:tr>
              <a:tr h="681425">
                <a:tc gridSpan="2"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3600">
                          <a:solidFill>
                            <a:srgbClr val="17365D"/>
                          </a:solidFill>
                        </a:rPr>
                        <a:t>И на початку слова</a:t>
                      </a:r>
                      <a:endParaRPr b="1" sz="3600">
                        <a:solidFill>
                          <a:srgbClr val="17365D"/>
                        </a:solidFill>
                      </a:endParaRPr>
                    </a:p>
                  </a:txBody>
                  <a:tcPr marT="45725" marB="45725" marR="91450" marL="91450"/>
                </a:tc>
                <a:tc hMerge="1"/>
              </a:tr>
              <a:tr h="6508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366092"/>
                        </a:buClr>
                        <a:buSzPts val="3200"/>
                        <a:buFont typeface="Calibri"/>
                        <a:buNone/>
                      </a:pP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і</a:t>
                      </a:r>
                      <a:r>
                        <a:rPr b="1" lang="ru-RU" sz="3200">
                          <a:solidFill>
                            <a:srgbClr val="76923C"/>
                          </a:solidFill>
                        </a:rPr>
                        <a:t>рій </a:t>
                      </a:r>
                      <a:endParaRPr>
                        <a:solidFill>
                          <a:srgbClr val="76923C"/>
                        </a:solidFill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и</a:t>
                      </a:r>
                      <a:r>
                        <a:rPr b="1" lang="ru-RU" sz="3200">
                          <a:solidFill>
                            <a:srgbClr val="76923C"/>
                          </a:solidFill>
                        </a:rPr>
                        <a:t>рій</a:t>
                      </a:r>
                      <a:endParaRPr b="1" sz="3200">
                        <a:solidFill>
                          <a:srgbClr val="76923C"/>
                        </a:solidFill>
                      </a:endParaRPr>
                    </a:p>
                  </a:txBody>
                  <a:tcPr marT="45725" marB="45725" marR="91450" marL="91450"/>
                </a:tc>
              </a:tr>
              <a:tr h="10059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і</a:t>
                      </a:r>
                      <a:r>
                        <a:rPr b="1" lang="ru-RU" sz="3200">
                          <a:solidFill>
                            <a:srgbClr val="76923C"/>
                          </a:solidFill>
                        </a:rPr>
                        <a:t>род</a:t>
                      </a:r>
                      <a:endParaRPr b="1" sz="3200">
                        <a:solidFill>
                          <a:srgbClr val="76923C"/>
                        </a:solidFill>
                      </a:endParaRPr>
                    </a:p>
                  </a:txBody>
                  <a:tcPr marT="45725" marB="45725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и</a:t>
                      </a:r>
                      <a:r>
                        <a:rPr b="1" lang="ru-RU" sz="3200">
                          <a:solidFill>
                            <a:srgbClr val="76923C"/>
                          </a:solidFill>
                        </a:rPr>
                        <a:t>род </a:t>
                      </a:r>
                      <a:endParaRPr b="1" sz="3200">
                        <a:solidFill>
                          <a:srgbClr val="76923C"/>
                        </a:solidFill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2400">
                          <a:solidFill>
                            <a:srgbClr val="76923C"/>
                          </a:solidFill>
                        </a:rPr>
                        <a:t>(дуже жорстока людина)</a:t>
                      </a:r>
                      <a:endParaRPr b="1" sz="2400">
                        <a:solidFill>
                          <a:srgbClr val="76923C"/>
                        </a:solidFill>
                      </a:endParaRPr>
                    </a:p>
                  </a:txBody>
                  <a:tcPr marT="45725" marB="45725" marR="91450" marL="91450" anchor="ctr"/>
                </a:tc>
              </a:tr>
              <a:tr h="736700">
                <a:tc gridSpan="2"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3600">
                          <a:solidFill>
                            <a:srgbClr val="17365D"/>
                          </a:solidFill>
                        </a:rPr>
                        <a:t>Закінчення И</a:t>
                      </a: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 </a:t>
                      </a:r>
                      <a:endParaRPr b="1" sz="3200">
                        <a:solidFill>
                          <a:srgbClr val="17365D"/>
                        </a:solidFill>
                      </a:endParaRPr>
                    </a:p>
                  </a:txBody>
                  <a:tcPr marT="45725" marB="45725" marR="91450" marL="91450"/>
                </a:tc>
                <a:tc hMerge="1"/>
              </a:tr>
              <a:tr h="6165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3200">
                          <a:solidFill>
                            <a:srgbClr val="76923C"/>
                          </a:solidFill>
                        </a:rPr>
                        <a:t>незалежност</a:t>
                      </a: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і</a:t>
                      </a:r>
                      <a:endParaRPr b="1" sz="3200">
                        <a:solidFill>
                          <a:srgbClr val="17365D"/>
                        </a:solidFill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3200">
                          <a:solidFill>
                            <a:srgbClr val="76923C"/>
                          </a:solidFill>
                        </a:rPr>
                        <a:t>незалежност</a:t>
                      </a: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и</a:t>
                      </a:r>
                      <a:endParaRPr b="1" sz="3200">
                        <a:solidFill>
                          <a:srgbClr val="17365D"/>
                        </a:solidFill>
                      </a:endParaRPr>
                    </a:p>
                  </a:txBody>
                  <a:tcPr marT="45725" marB="45725" marR="91450" marL="91450"/>
                </a:tc>
              </a:tr>
              <a:tr h="6165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3200">
                          <a:solidFill>
                            <a:srgbClr val="76923C"/>
                          </a:solidFill>
                        </a:rPr>
                        <a:t>любов</a:t>
                      </a: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і</a:t>
                      </a:r>
                      <a:endParaRPr b="1" sz="3200">
                        <a:solidFill>
                          <a:srgbClr val="17365D"/>
                        </a:solidFill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3200">
                          <a:solidFill>
                            <a:srgbClr val="76923C"/>
                          </a:solidFill>
                        </a:rPr>
                        <a:t>любов</a:t>
                      </a: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и</a:t>
                      </a:r>
                      <a:endParaRPr b="1" sz="3200">
                        <a:solidFill>
                          <a:srgbClr val="17365D"/>
                        </a:solidFill>
                      </a:endParaRPr>
                    </a:p>
                  </a:txBody>
                  <a:tcPr marT="45725" marB="45725" marR="91450" marL="91450"/>
                </a:tc>
              </a:tr>
              <a:tr h="6165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3200">
                          <a:solidFill>
                            <a:srgbClr val="76923C"/>
                          </a:solidFill>
                        </a:rPr>
                        <a:t>осен</a:t>
                      </a: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і</a:t>
                      </a:r>
                      <a:endParaRPr b="1" sz="3200">
                        <a:solidFill>
                          <a:srgbClr val="17365D"/>
                        </a:solidFill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3200">
                          <a:solidFill>
                            <a:srgbClr val="76923C"/>
                          </a:solidFill>
                        </a:rPr>
                        <a:t>осен</a:t>
                      </a: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и</a:t>
                      </a:r>
                      <a:endParaRPr b="1" sz="3200">
                        <a:solidFill>
                          <a:srgbClr val="17365D"/>
                        </a:solidFill>
                      </a:endParaRPr>
                    </a:p>
                  </a:txBody>
                  <a:tcPr marT="45725" marB="45725" marR="91450" marL="91450"/>
                </a:tc>
              </a:tr>
              <a:tr h="6165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3200">
                          <a:solidFill>
                            <a:srgbClr val="76923C"/>
                          </a:solidFill>
                        </a:rPr>
                        <a:t>Рус</a:t>
                      </a: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і</a:t>
                      </a:r>
                      <a:endParaRPr b="1" sz="3200">
                        <a:solidFill>
                          <a:srgbClr val="17365D"/>
                        </a:solidFill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3200">
                          <a:solidFill>
                            <a:srgbClr val="76923C"/>
                          </a:solidFill>
                        </a:rPr>
                        <a:t>Рус</a:t>
                      </a: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и</a:t>
                      </a:r>
                      <a:endParaRPr b="1" sz="3200">
                        <a:solidFill>
                          <a:srgbClr val="17365D"/>
                        </a:solidFill>
                      </a:endParaRPr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pic>
        <p:nvPicPr>
          <p:cNvPr id="245" name="Google Shape;245;p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759868" y="-177559"/>
            <a:ext cx="1384132" cy="152254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1" name="Google Shape;251;p19"/>
          <p:cNvPicPr preferRelativeResize="0"/>
          <p:nvPr/>
        </p:nvPicPr>
        <p:blipFill rotWithShape="1">
          <a:blip r:embed="rId3">
            <a:alphaModFix/>
          </a:blip>
          <a:srcRect b="3005" l="23594" r="0" t="17183"/>
          <a:stretch/>
        </p:blipFill>
        <p:spPr>
          <a:xfrm>
            <a:off x="17475" y="-18925"/>
            <a:ext cx="9144000" cy="6876924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52" name="Google Shape;252;p19"/>
          <p:cNvGraphicFramePr/>
          <p:nvPr/>
        </p:nvGraphicFramePr>
        <p:xfrm>
          <a:off x="17468" y="-23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{F18F0245-D7C2-47F3-AA42-60C7A7105E81}</a:tableStyleId>
              </a:tblPr>
              <a:tblGrid>
                <a:gridCol w="4563275"/>
                <a:gridCol w="4563275"/>
              </a:tblGrid>
              <a:tr h="1951650">
                <a:tc gridSpan="2"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3600"/>
                        <a:t>Варіанти в написанні</a:t>
                      </a:r>
                      <a:endParaRPr sz="360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3600"/>
                        <a:t> АU</a:t>
                      </a:r>
                      <a:endParaRPr sz="3600"/>
                    </a:p>
                  </a:txBody>
                  <a:tcPr marT="45725" marB="45725" marR="91450" marL="91450"/>
                </a:tc>
                <a:tc hMerge="1"/>
              </a:tr>
              <a:tr h="11030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r>
                        <a:rPr b="1" lang="ru-RU" sz="3200">
                          <a:solidFill>
                            <a:schemeClr val="accent3"/>
                          </a:solidFill>
                        </a:rPr>
                        <a:t>л</a:t>
                      </a: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ау</a:t>
                      </a:r>
                      <a:r>
                        <a:rPr b="1" lang="ru-RU" sz="3200">
                          <a:solidFill>
                            <a:schemeClr val="accent3"/>
                          </a:solidFill>
                        </a:rPr>
                        <a:t>реат</a:t>
                      </a:r>
                      <a:endParaRPr>
                        <a:solidFill>
                          <a:srgbClr val="76923C"/>
                        </a:solidFill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3200">
                          <a:solidFill>
                            <a:schemeClr val="accent3"/>
                          </a:solidFill>
                        </a:rPr>
                        <a:t>л</a:t>
                      </a: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ав</a:t>
                      </a:r>
                      <a:r>
                        <a:rPr b="1" lang="ru-RU" sz="3200">
                          <a:solidFill>
                            <a:schemeClr val="accent3"/>
                          </a:solidFill>
                        </a:rPr>
                        <a:t>реат</a:t>
                      </a:r>
                      <a:endParaRPr b="1" sz="3200">
                        <a:solidFill>
                          <a:srgbClr val="76923C"/>
                        </a:solidFill>
                      </a:endParaRPr>
                    </a:p>
                  </a:txBody>
                  <a:tcPr marT="45725" marB="45725" marR="91450" marL="91450"/>
                </a:tc>
              </a:tr>
              <a:tr h="9508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r>
                        <a:rPr b="1" lang="ru-RU" sz="3200">
                          <a:solidFill>
                            <a:schemeClr val="accent3"/>
                          </a:solidFill>
                        </a:rPr>
                        <a:t>п</a:t>
                      </a: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ау</a:t>
                      </a:r>
                      <a:r>
                        <a:rPr b="1" lang="ru-RU" sz="3200">
                          <a:solidFill>
                            <a:schemeClr val="accent3"/>
                          </a:solidFill>
                        </a:rPr>
                        <a:t>за</a:t>
                      </a:r>
                      <a:endParaRPr b="1" sz="3200">
                        <a:solidFill>
                          <a:srgbClr val="76923C"/>
                        </a:solidFill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3200">
                          <a:solidFill>
                            <a:schemeClr val="accent3"/>
                          </a:solidFill>
                        </a:rPr>
                        <a:t>п</a:t>
                      </a: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ав</a:t>
                      </a:r>
                      <a:r>
                        <a:rPr b="1" lang="ru-RU" sz="3200">
                          <a:solidFill>
                            <a:schemeClr val="accent3"/>
                          </a:solidFill>
                        </a:rPr>
                        <a:t>за</a:t>
                      </a:r>
                      <a:endParaRPr b="1" sz="3200">
                        <a:solidFill>
                          <a:srgbClr val="76923C"/>
                        </a:solidFill>
                      </a:endParaRPr>
                    </a:p>
                  </a:txBody>
                  <a:tcPr marT="45725" marB="45725" marR="91450" marL="91450"/>
                </a:tc>
              </a:tr>
              <a:tr h="9508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r>
                        <a:rPr b="1" lang="ru-RU" sz="3200">
                          <a:solidFill>
                            <a:schemeClr val="accent3"/>
                          </a:solidFill>
                        </a:rPr>
                        <a:t>ф</a:t>
                      </a: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ау</a:t>
                      </a:r>
                      <a:r>
                        <a:rPr b="1" lang="ru-RU" sz="3200">
                          <a:solidFill>
                            <a:schemeClr val="accent3"/>
                          </a:solidFill>
                        </a:rPr>
                        <a:t>на</a:t>
                      </a:r>
                      <a:endParaRPr b="1" sz="3200">
                        <a:solidFill>
                          <a:srgbClr val="76923C"/>
                        </a:solidFill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3200">
                          <a:solidFill>
                            <a:schemeClr val="accent3"/>
                          </a:solidFill>
                        </a:rPr>
                        <a:t>ф</a:t>
                      </a: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ав</a:t>
                      </a:r>
                      <a:r>
                        <a:rPr b="1" lang="ru-RU" sz="3200">
                          <a:solidFill>
                            <a:schemeClr val="accent3"/>
                          </a:solidFill>
                        </a:rPr>
                        <a:t>на</a:t>
                      </a:r>
                      <a:endParaRPr b="1" sz="3200">
                        <a:solidFill>
                          <a:srgbClr val="76923C"/>
                        </a:solidFill>
                      </a:endParaRPr>
                    </a:p>
                  </a:txBody>
                  <a:tcPr marT="45725" marB="45725" marR="91450" marL="91450"/>
                </a:tc>
              </a:tr>
              <a:tr h="9508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ау</a:t>
                      </a:r>
                      <a:r>
                        <a:rPr b="1" lang="ru-RU" sz="3200">
                          <a:solidFill>
                            <a:schemeClr val="accent3"/>
                          </a:solidFill>
                        </a:rPr>
                        <a:t>дієнція</a:t>
                      </a:r>
                      <a:endParaRPr b="1" sz="3200">
                        <a:solidFill>
                          <a:srgbClr val="76923C"/>
                        </a:solidFill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ав</a:t>
                      </a:r>
                      <a:r>
                        <a:rPr b="1" lang="ru-RU" sz="3200">
                          <a:solidFill>
                            <a:schemeClr val="accent3"/>
                          </a:solidFill>
                        </a:rPr>
                        <a:t>дієнція</a:t>
                      </a:r>
                      <a:endParaRPr b="1" sz="3200">
                        <a:solidFill>
                          <a:srgbClr val="76923C"/>
                        </a:solidFill>
                      </a:endParaRPr>
                    </a:p>
                  </a:txBody>
                  <a:tcPr marT="45725" marB="45725" marR="91450" marL="91450"/>
                </a:tc>
              </a:tr>
              <a:tr h="9508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ау</a:t>
                      </a:r>
                      <a:r>
                        <a:rPr b="1" lang="ru-RU" sz="3200">
                          <a:solidFill>
                            <a:schemeClr val="accent3"/>
                          </a:solidFill>
                        </a:rPr>
                        <a:t>диторія</a:t>
                      </a:r>
                      <a:endParaRPr b="1" sz="3200">
                        <a:solidFill>
                          <a:srgbClr val="76923C"/>
                        </a:solidFill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ав</a:t>
                      </a:r>
                      <a:r>
                        <a:rPr b="1" lang="ru-RU" sz="3200">
                          <a:solidFill>
                            <a:schemeClr val="accent3"/>
                          </a:solidFill>
                        </a:rPr>
                        <a:t>диторія</a:t>
                      </a:r>
                      <a:endParaRPr b="1" sz="3200">
                        <a:solidFill>
                          <a:srgbClr val="76923C"/>
                        </a:solidFill>
                      </a:endParaRPr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pic>
        <p:nvPicPr>
          <p:cNvPr id="253" name="Google Shape;253;p1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550949" y="237405"/>
            <a:ext cx="1384132" cy="152254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9" name="Google Shape;259;p20"/>
          <p:cNvPicPr preferRelativeResize="0"/>
          <p:nvPr/>
        </p:nvPicPr>
        <p:blipFill rotWithShape="1">
          <a:blip r:embed="rId3">
            <a:alphaModFix/>
          </a:blip>
          <a:srcRect b="3005" l="23594" r="0" t="17183"/>
          <a:stretch/>
        </p:blipFill>
        <p:spPr>
          <a:xfrm>
            <a:off x="21882" y="-18937"/>
            <a:ext cx="9139599" cy="6869329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60" name="Google Shape;260;p20"/>
          <p:cNvGraphicFramePr/>
          <p:nvPr/>
        </p:nvGraphicFramePr>
        <p:xfrm>
          <a:off x="21843" y="68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{F18F0245-D7C2-47F3-AA42-60C7A7105E81}</a:tableStyleId>
              </a:tblPr>
              <a:tblGrid>
                <a:gridCol w="4569800"/>
                <a:gridCol w="4569800"/>
              </a:tblGrid>
              <a:tr h="1398750">
                <a:tc gridSpan="2"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3600"/>
                        <a:t>Варіанти в написанні</a:t>
                      </a:r>
                      <a:endParaRPr sz="360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3600"/>
                        <a:t>Ф - Т</a:t>
                      </a:r>
                      <a:endParaRPr sz="3600"/>
                    </a:p>
                  </a:txBody>
                  <a:tcPr marT="45725" marB="45725" marR="91450" marL="91450"/>
                </a:tc>
                <a:tc hMerge="1"/>
              </a:tr>
              <a:tr h="6814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4F6128"/>
                        </a:buClr>
                        <a:buSzPts val="3200"/>
                        <a:buFont typeface="Calibri"/>
                        <a:buNone/>
                      </a:pPr>
                      <a:r>
                        <a:rPr b="1" lang="ru-RU" sz="3200">
                          <a:solidFill>
                            <a:schemeClr val="accent3"/>
                          </a:solidFill>
                        </a:rPr>
                        <a:t>мі</a:t>
                      </a: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ф</a:t>
                      </a:r>
                      <a:endParaRPr>
                        <a:solidFill>
                          <a:srgbClr val="76923C"/>
                        </a:solidFill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3200">
                          <a:solidFill>
                            <a:schemeClr val="accent3"/>
                          </a:solidFill>
                        </a:rPr>
                        <a:t>мі</a:t>
                      </a: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т</a:t>
                      </a:r>
                      <a:endParaRPr b="1" sz="3200">
                        <a:solidFill>
                          <a:srgbClr val="76923C"/>
                        </a:solidFill>
                      </a:endParaRPr>
                    </a:p>
                  </a:txBody>
                  <a:tcPr marT="45725" marB="45725" marR="91450" marL="91450"/>
                </a:tc>
              </a:tr>
              <a:tr h="6814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3200">
                          <a:solidFill>
                            <a:schemeClr val="accent3"/>
                          </a:solidFill>
                        </a:rPr>
                        <a:t>мі</a:t>
                      </a: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ф</a:t>
                      </a:r>
                      <a:r>
                        <a:rPr b="1" lang="ru-RU" sz="3200">
                          <a:solidFill>
                            <a:schemeClr val="accent3"/>
                          </a:solidFill>
                        </a:rPr>
                        <a:t>ологія</a:t>
                      </a:r>
                      <a:endParaRPr b="1" sz="3200">
                        <a:solidFill>
                          <a:srgbClr val="76923C"/>
                        </a:solidFill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3200">
                          <a:solidFill>
                            <a:schemeClr val="accent3"/>
                          </a:solidFill>
                        </a:rPr>
                        <a:t>мі</a:t>
                      </a: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т</a:t>
                      </a:r>
                      <a:r>
                        <a:rPr b="1" lang="ru-RU" sz="3200">
                          <a:solidFill>
                            <a:schemeClr val="accent3"/>
                          </a:solidFill>
                        </a:rPr>
                        <a:t>ологія</a:t>
                      </a:r>
                      <a:endParaRPr b="1" sz="3200">
                        <a:solidFill>
                          <a:srgbClr val="76923C"/>
                        </a:solidFill>
                      </a:endParaRPr>
                    </a:p>
                  </a:txBody>
                  <a:tcPr marT="45725" marB="45725" marR="91450" marL="91450"/>
                </a:tc>
              </a:tr>
              <a:tr h="6814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3200">
                          <a:solidFill>
                            <a:srgbClr val="76923C"/>
                          </a:solidFill>
                        </a:rPr>
                        <a:t>е</a:t>
                      </a: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ф</a:t>
                      </a:r>
                      <a:r>
                        <a:rPr b="1" lang="ru-RU" sz="3200">
                          <a:solidFill>
                            <a:srgbClr val="76923C"/>
                          </a:solidFill>
                        </a:rPr>
                        <a:t>ір</a:t>
                      </a:r>
                      <a:endParaRPr b="1" sz="3200">
                        <a:solidFill>
                          <a:srgbClr val="76923C"/>
                        </a:solidFill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3200">
                          <a:solidFill>
                            <a:srgbClr val="76923C"/>
                          </a:solidFill>
                        </a:rPr>
                        <a:t>е</a:t>
                      </a: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т</a:t>
                      </a:r>
                      <a:r>
                        <a:rPr b="1" lang="ru-RU" sz="3200">
                          <a:solidFill>
                            <a:srgbClr val="76923C"/>
                          </a:solidFill>
                        </a:rPr>
                        <a:t>ер</a:t>
                      </a:r>
                      <a:endParaRPr b="1" sz="3200">
                        <a:solidFill>
                          <a:srgbClr val="76923C"/>
                        </a:solidFill>
                      </a:endParaRPr>
                    </a:p>
                  </a:txBody>
                  <a:tcPr marT="45725" marB="45725" marR="91450" marL="91450"/>
                </a:tc>
              </a:tr>
              <a:tr h="6814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3200">
                          <a:solidFill>
                            <a:srgbClr val="76923C"/>
                          </a:solidFill>
                        </a:rPr>
                        <a:t>ка</a:t>
                      </a: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ф</a:t>
                      </a:r>
                      <a:r>
                        <a:rPr b="1" lang="ru-RU" sz="3200">
                          <a:solidFill>
                            <a:srgbClr val="76923C"/>
                          </a:solidFill>
                        </a:rPr>
                        <a:t>едра</a:t>
                      </a:r>
                      <a:endParaRPr b="1" sz="3200">
                        <a:solidFill>
                          <a:srgbClr val="76923C"/>
                        </a:solidFill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3200">
                          <a:solidFill>
                            <a:srgbClr val="76923C"/>
                          </a:solidFill>
                        </a:rPr>
                        <a:t>ка</a:t>
                      </a: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т</a:t>
                      </a:r>
                      <a:r>
                        <a:rPr b="1" lang="ru-RU" sz="3200">
                          <a:solidFill>
                            <a:srgbClr val="76923C"/>
                          </a:solidFill>
                        </a:rPr>
                        <a:t>едра</a:t>
                      </a:r>
                      <a:endParaRPr b="1" sz="3200">
                        <a:solidFill>
                          <a:srgbClr val="76923C"/>
                        </a:solidFill>
                      </a:endParaRPr>
                    </a:p>
                  </a:txBody>
                  <a:tcPr marT="45725" marB="45725" marR="91450" marL="91450"/>
                </a:tc>
              </a:tr>
              <a:tr h="6814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4F6128"/>
                        </a:buClr>
                        <a:buSzPts val="3200"/>
                        <a:buFont typeface="Calibri"/>
                        <a:buNone/>
                      </a:pPr>
                      <a:r>
                        <a:rPr b="1" lang="ru-RU" sz="3200">
                          <a:solidFill>
                            <a:schemeClr val="accent3"/>
                          </a:solidFill>
                        </a:rPr>
                        <a:t>ана</a:t>
                      </a: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ф</a:t>
                      </a:r>
                      <a:r>
                        <a:rPr b="1" lang="ru-RU" sz="3200">
                          <a:solidFill>
                            <a:schemeClr val="accent3"/>
                          </a:solidFill>
                        </a:rPr>
                        <a:t>ема</a:t>
                      </a:r>
                      <a:endParaRPr b="1" sz="3200">
                        <a:solidFill>
                          <a:srgbClr val="17365D"/>
                        </a:solidFill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r>
                        <a:rPr b="1" lang="ru-RU" sz="3200">
                          <a:solidFill>
                            <a:schemeClr val="accent3"/>
                          </a:solidFill>
                        </a:rPr>
                        <a:t>ана</a:t>
                      </a: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т</a:t>
                      </a:r>
                      <a:r>
                        <a:rPr b="1" lang="ru-RU" sz="3200">
                          <a:solidFill>
                            <a:schemeClr val="accent3"/>
                          </a:solidFill>
                        </a:rPr>
                        <a:t>ема</a:t>
                      </a:r>
                      <a:endParaRPr b="1" sz="3200">
                        <a:solidFill>
                          <a:srgbClr val="17365D"/>
                        </a:solidFill>
                      </a:endParaRPr>
                    </a:p>
                  </a:txBody>
                  <a:tcPr marT="45725" marB="45725" marR="91450" marL="91450"/>
                </a:tc>
              </a:tr>
              <a:tr h="6814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r>
                        <a:rPr b="1" lang="ru-RU" sz="3200">
                          <a:solidFill>
                            <a:schemeClr val="accent3"/>
                          </a:solidFill>
                        </a:rPr>
                        <a:t>ди</a:t>
                      </a: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ф</a:t>
                      </a:r>
                      <a:r>
                        <a:rPr b="1" lang="ru-RU" sz="3200">
                          <a:solidFill>
                            <a:schemeClr val="accent3"/>
                          </a:solidFill>
                        </a:rPr>
                        <a:t>ірамб</a:t>
                      </a:r>
                      <a:endParaRPr b="1" sz="3200">
                        <a:solidFill>
                          <a:srgbClr val="76923C"/>
                        </a:solidFill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r>
                        <a:rPr b="1" lang="ru-RU" sz="3200">
                          <a:solidFill>
                            <a:schemeClr val="accent3"/>
                          </a:solidFill>
                        </a:rPr>
                        <a:t>ди</a:t>
                      </a: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т</a:t>
                      </a:r>
                      <a:r>
                        <a:rPr b="1" lang="ru-RU" sz="3200">
                          <a:solidFill>
                            <a:schemeClr val="accent3"/>
                          </a:solidFill>
                        </a:rPr>
                        <a:t>ирамб</a:t>
                      </a:r>
                      <a:endParaRPr b="1" sz="3200">
                        <a:solidFill>
                          <a:srgbClr val="76923C"/>
                        </a:solidFill>
                      </a:endParaRPr>
                    </a:p>
                  </a:txBody>
                  <a:tcPr marT="45725" marB="45725" marR="91450" marL="91450"/>
                </a:tc>
              </a:tr>
              <a:tr h="6814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3200">
                          <a:solidFill>
                            <a:schemeClr val="accent3"/>
                          </a:solidFill>
                        </a:rPr>
                        <a:t>Борис</a:t>
                      </a: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ф</a:t>
                      </a:r>
                      <a:r>
                        <a:rPr b="1" lang="ru-RU" sz="3200">
                          <a:solidFill>
                            <a:schemeClr val="accent3"/>
                          </a:solidFill>
                        </a:rPr>
                        <a:t>ен</a:t>
                      </a:r>
                      <a:endParaRPr b="1" sz="3200">
                        <a:solidFill>
                          <a:srgbClr val="76923C"/>
                        </a:solidFill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3200">
                          <a:solidFill>
                            <a:schemeClr val="accent3"/>
                          </a:solidFill>
                        </a:rPr>
                        <a:t>Борис</a:t>
                      </a: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т</a:t>
                      </a:r>
                      <a:r>
                        <a:rPr b="1" lang="ru-RU" sz="3200">
                          <a:solidFill>
                            <a:schemeClr val="accent3"/>
                          </a:solidFill>
                        </a:rPr>
                        <a:t>ен</a:t>
                      </a:r>
                      <a:endParaRPr b="1" sz="3200">
                        <a:solidFill>
                          <a:srgbClr val="76923C"/>
                        </a:solidFill>
                      </a:endParaRPr>
                    </a:p>
                  </a:txBody>
                  <a:tcPr marT="45725" marB="45725" marR="91450" marL="91450"/>
                </a:tc>
              </a:tr>
              <a:tr h="6814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r>
                        <a:rPr b="1" lang="ru-RU" sz="3200">
                          <a:solidFill>
                            <a:schemeClr val="accent3"/>
                          </a:solidFill>
                        </a:rPr>
                        <a:t>А</a:t>
                      </a: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ф</a:t>
                      </a:r>
                      <a:r>
                        <a:rPr b="1" lang="ru-RU" sz="3200">
                          <a:solidFill>
                            <a:schemeClr val="accent3"/>
                          </a:solidFill>
                        </a:rPr>
                        <a:t>іни</a:t>
                      </a:r>
                      <a:endParaRPr b="1" sz="3200">
                        <a:solidFill>
                          <a:srgbClr val="76923C"/>
                        </a:solidFill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r>
                        <a:rPr b="1" lang="ru-RU" sz="3200">
                          <a:solidFill>
                            <a:schemeClr val="accent3"/>
                          </a:solidFill>
                        </a:rPr>
                        <a:t>А</a:t>
                      </a: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т</a:t>
                      </a:r>
                      <a:r>
                        <a:rPr b="1" lang="ru-RU" sz="3200">
                          <a:solidFill>
                            <a:schemeClr val="accent3"/>
                          </a:solidFill>
                        </a:rPr>
                        <a:t>ени</a:t>
                      </a:r>
                      <a:endParaRPr b="1" sz="3200">
                        <a:solidFill>
                          <a:srgbClr val="76923C"/>
                        </a:solidFill>
                      </a:endParaRPr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pic>
        <p:nvPicPr>
          <p:cNvPr id="261" name="Google Shape;261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759868" y="0"/>
            <a:ext cx="1384132" cy="152254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7" name="Google Shape;267;p21"/>
          <p:cNvPicPr preferRelativeResize="0"/>
          <p:nvPr/>
        </p:nvPicPr>
        <p:blipFill rotWithShape="1">
          <a:blip r:embed="rId3">
            <a:alphaModFix/>
          </a:blip>
          <a:srcRect b="3005" l="23594" r="0" t="17183"/>
          <a:stretch/>
        </p:blipFill>
        <p:spPr>
          <a:xfrm>
            <a:off x="0" y="-93700"/>
            <a:ext cx="9161476" cy="695170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68" name="Google Shape;268;p21"/>
          <p:cNvGraphicFramePr/>
          <p:nvPr/>
        </p:nvGraphicFramePr>
        <p:xfrm>
          <a:off x="18" y="-47987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{F18F0245-D7C2-47F3-AA42-60C7A7105E81}</a:tableStyleId>
              </a:tblPr>
              <a:tblGrid>
                <a:gridCol w="4580725"/>
                <a:gridCol w="4580725"/>
              </a:tblGrid>
              <a:tr h="1748275">
                <a:tc gridSpan="2"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3600"/>
                        <a:t>Варіанти в написанні</a:t>
                      </a:r>
                      <a:endParaRPr sz="360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3600"/>
                        <a:t>g</a:t>
                      </a:r>
                      <a:endParaRPr sz="3600"/>
                    </a:p>
                  </a:txBody>
                  <a:tcPr marT="45725" marB="45725" marR="91450" marL="91450"/>
                </a:tc>
                <a:tc hMerge="1"/>
              </a:tr>
              <a:tr h="8990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4F6128"/>
                        </a:buClr>
                        <a:buSzPts val="3200"/>
                        <a:buFont typeface="Calibri"/>
                        <a:buNone/>
                      </a:pP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Г</a:t>
                      </a:r>
                      <a:r>
                        <a:rPr b="1" lang="ru-RU" sz="3200">
                          <a:solidFill>
                            <a:schemeClr val="accent3"/>
                          </a:solidFill>
                        </a:rPr>
                        <a:t>уллівер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Ґ</a:t>
                      </a:r>
                      <a:r>
                        <a:rPr b="1" lang="ru-RU" sz="3200">
                          <a:solidFill>
                            <a:schemeClr val="accent3"/>
                          </a:solidFill>
                        </a:rPr>
                        <a:t>уллівер</a:t>
                      </a:r>
                      <a:endParaRPr b="1" sz="3200">
                        <a:solidFill>
                          <a:srgbClr val="76923C"/>
                        </a:solidFill>
                      </a:endParaRPr>
                    </a:p>
                  </a:txBody>
                  <a:tcPr marT="45725" marB="45725" marR="91450" marL="91450"/>
                </a:tc>
              </a:tr>
              <a:tr h="8517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Г</a:t>
                      </a:r>
                      <a:r>
                        <a:rPr b="1" lang="ru-RU" sz="3200">
                          <a:solidFill>
                            <a:schemeClr val="accent3"/>
                          </a:solidFill>
                        </a:rPr>
                        <a:t>еор</a:t>
                      </a: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г</a:t>
                      </a:r>
                      <a:endParaRPr b="1" sz="3200">
                        <a:solidFill>
                          <a:srgbClr val="76923C"/>
                        </a:solidFill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Ґ</a:t>
                      </a:r>
                      <a:r>
                        <a:rPr b="1" lang="ru-RU" sz="3200">
                          <a:solidFill>
                            <a:schemeClr val="accent3"/>
                          </a:solidFill>
                        </a:rPr>
                        <a:t>еор</a:t>
                      </a: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ґ</a:t>
                      </a:r>
                      <a:endParaRPr b="1" sz="3200">
                        <a:solidFill>
                          <a:srgbClr val="76923C"/>
                        </a:solidFill>
                      </a:endParaRPr>
                    </a:p>
                  </a:txBody>
                  <a:tcPr marT="45725" marB="45725" marR="91450" marL="91450"/>
                </a:tc>
              </a:tr>
              <a:tr h="8517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3200">
                          <a:solidFill>
                            <a:schemeClr val="accent3"/>
                          </a:solidFill>
                        </a:rPr>
                        <a:t>Вер</a:t>
                      </a: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г</a:t>
                      </a:r>
                      <a:r>
                        <a:rPr b="1" lang="ru-RU" sz="3200">
                          <a:solidFill>
                            <a:schemeClr val="accent3"/>
                          </a:solidFill>
                        </a:rPr>
                        <a:t>ілій</a:t>
                      </a:r>
                      <a:endParaRPr b="1" sz="3200">
                        <a:solidFill>
                          <a:srgbClr val="76923C"/>
                        </a:solidFill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3200">
                          <a:solidFill>
                            <a:schemeClr val="accent3"/>
                          </a:solidFill>
                        </a:rPr>
                        <a:t>Вер</a:t>
                      </a: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ґ</a:t>
                      </a:r>
                      <a:r>
                        <a:rPr b="1" lang="ru-RU" sz="3200">
                          <a:solidFill>
                            <a:schemeClr val="accent3"/>
                          </a:solidFill>
                        </a:rPr>
                        <a:t>ілія</a:t>
                      </a:r>
                      <a:endParaRPr b="1" sz="3200">
                        <a:solidFill>
                          <a:srgbClr val="76923C"/>
                        </a:solidFill>
                      </a:endParaRPr>
                    </a:p>
                  </a:txBody>
                  <a:tcPr marT="45725" marB="45725" marR="91450" marL="91450"/>
                </a:tc>
              </a:tr>
              <a:tr h="8517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Г</a:t>
                      </a:r>
                      <a:r>
                        <a:rPr b="1" lang="ru-RU" sz="3200">
                          <a:solidFill>
                            <a:schemeClr val="accent3"/>
                          </a:solidFill>
                        </a:rPr>
                        <a:t>ете</a:t>
                      </a:r>
                      <a:endParaRPr b="1" sz="3200">
                        <a:solidFill>
                          <a:srgbClr val="17365D"/>
                        </a:solidFill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Ґ</a:t>
                      </a:r>
                      <a:r>
                        <a:rPr b="1" lang="ru-RU" sz="3200">
                          <a:solidFill>
                            <a:schemeClr val="accent3"/>
                          </a:solidFill>
                        </a:rPr>
                        <a:t>ете</a:t>
                      </a:r>
                      <a:endParaRPr b="1" sz="3200">
                        <a:solidFill>
                          <a:srgbClr val="17365D"/>
                        </a:solidFill>
                      </a:endParaRPr>
                    </a:p>
                  </a:txBody>
                  <a:tcPr marT="45725" marB="45725" marR="91450" marL="91450"/>
                </a:tc>
              </a:tr>
              <a:tr h="8517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Г</a:t>
                      </a:r>
                      <a:r>
                        <a:rPr b="1" lang="ru-RU" sz="3200">
                          <a:solidFill>
                            <a:schemeClr val="accent3"/>
                          </a:solidFill>
                        </a:rPr>
                        <a:t>арсія</a:t>
                      </a:r>
                      <a:endParaRPr b="1" sz="3200">
                        <a:solidFill>
                          <a:srgbClr val="76923C"/>
                        </a:solidFill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Ґ</a:t>
                      </a:r>
                      <a:r>
                        <a:rPr b="1" lang="ru-RU" sz="3200">
                          <a:solidFill>
                            <a:schemeClr val="accent3"/>
                          </a:solidFill>
                        </a:rPr>
                        <a:t>арсія </a:t>
                      </a:r>
                      <a:endParaRPr b="1" sz="3200">
                        <a:solidFill>
                          <a:srgbClr val="76923C"/>
                        </a:solidFill>
                      </a:endParaRPr>
                    </a:p>
                  </a:txBody>
                  <a:tcPr marT="45725" marB="45725" marR="91450" marL="91450"/>
                </a:tc>
              </a:tr>
              <a:tr h="8517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r>
                        <a:rPr b="1" lang="ru-RU" sz="3200">
                          <a:solidFill>
                            <a:schemeClr val="accent3"/>
                          </a:solidFill>
                        </a:rPr>
                        <a:t>Ге</a:t>
                      </a: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г</a:t>
                      </a:r>
                      <a:r>
                        <a:rPr b="1" lang="ru-RU" sz="3200">
                          <a:solidFill>
                            <a:schemeClr val="accent3"/>
                          </a:solidFill>
                        </a:rPr>
                        <a:t>ель</a:t>
                      </a:r>
                      <a:endParaRPr b="1" sz="3200">
                        <a:solidFill>
                          <a:srgbClr val="76923C"/>
                        </a:solidFill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r>
                        <a:rPr b="1" lang="ru-RU" sz="3200">
                          <a:solidFill>
                            <a:schemeClr val="accent3"/>
                          </a:solidFill>
                        </a:rPr>
                        <a:t>Ге</a:t>
                      </a:r>
                      <a:r>
                        <a:rPr b="1" lang="ru-RU" sz="3200">
                          <a:solidFill>
                            <a:srgbClr val="17365D"/>
                          </a:solidFill>
                        </a:rPr>
                        <a:t>ґ</a:t>
                      </a:r>
                      <a:r>
                        <a:rPr b="1" lang="ru-RU" sz="3200">
                          <a:solidFill>
                            <a:schemeClr val="accent3"/>
                          </a:solidFill>
                        </a:rPr>
                        <a:t>ель </a:t>
                      </a:r>
                      <a:endParaRPr b="1" sz="3200">
                        <a:solidFill>
                          <a:srgbClr val="76923C"/>
                        </a:solidFill>
                      </a:endParaRPr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pic>
        <p:nvPicPr>
          <p:cNvPr id="269" name="Google Shape;269;p2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41276" y="-1"/>
            <a:ext cx="1384132" cy="152254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5" name="Google Shape;275;g1faf926d974_3_23"/>
          <p:cNvPicPr preferRelativeResize="0"/>
          <p:nvPr/>
        </p:nvPicPr>
        <p:blipFill rotWithShape="1">
          <a:blip r:embed="rId3">
            <a:alphaModFix/>
          </a:blip>
          <a:srcRect b="3008" l="23594" r="0" t="17182"/>
          <a:stretch/>
        </p:blipFill>
        <p:spPr>
          <a:xfrm>
            <a:off x="21882" y="0"/>
            <a:ext cx="9139599" cy="6869329"/>
          </a:xfrm>
          <a:prstGeom prst="rect">
            <a:avLst/>
          </a:prstGeom>
          <a:noFill/>
          <a:ln>
            <a:noFill/>
          </a:ln>
        </p:spPr>
      </p:pic>
      <p:sp>
        <p:nvSpPr>
          <p:cNvPr id="276" name="Google Shape;276;g1faf926d974_3_23"/>
          <p:cNvSpPr txBox="1"/>
          <p:nvPr/>
        </p:nvSpPr>
        <p:spPr>
          <a:xfrm>
            <a:off x="1073850" y="283525"/>
            <a:ext cx="6996300" cy="2031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280"/>
              </a:spcBef>
              <a:spcAft>
                <a:spcPts val="0"/>
              </a:spcAft>
              <a:buNone/>
            </a:pPr>
            <a:r>
              <a:rPr b="1" lang="ru-RU" sz="3000">
                <a:solidFill>
                  <a:srgbClr val="76923C"/>
                </a:solidFill>
                <a:latin typeface="Calibri"/>
                <a:ea typeface="Calibri"/>
                <a:cs typeface="Calibri"/>
                <a:sym typeface="Calibri"/>
              </a:rPr>
              <a:t>Жіночі форми іменників, які раніше існували тільки в чоловічому роді, утворюється за допомогою суфіксів </a:t>
            </a:r>
            <a:r>
              <a:rPr b="1" lang="ru-RU" sz="3000">
                <a:solidFill>
                  <a:srgbClr val="76923C"/>
                </a:solidFill>
                <a:latin typeface="Calibri"/>
                <a:ea typeface="Calibri"/>
                <a:cs typeface="Calibri"/>
                <a:sym typeface="Calibri"/>
              </a:rPr>
              <a:t>-к, -иц(я), -ин(я) та -ес. </a:t>
            </a:r>
            <a:endParaRPr b="1" sz="3000">
              <a:solidFill>
                <a:srgbClr val="76923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7" name="Google Shape;277;g1faf926d974_3_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flipH="1">
            <a:off x="21882" y="24943"/>
            <a:ext cx="1384132" cy="152254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8" name="Google Shape;278;g1faf926d974_3_2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496549" y="2905450"/>
            <a:ext cx="4554551" cy="341592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79" name="Google Shape;279;g1faf926d974_3_23"/>
          <p:cNvGraphicFramePr/>
          <p:nvPr/>
        </p:nvGraphicFramePr>
        <p:xfrm>
          <a:off x="176080" y="2636168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{F18F0245-D7C2-47F3-AA42-60C7A7105E81}</a:tableStyleId>
              </a:tblPr>
              <a:tblGrid>
                <a:gridCol w="4320475"/>
              </a:tblGrid>
              <a:tr h="355350">
                <a:tc rowSpan="2">
                  <a:txBody>
                    <a:bodyPr/>
                    <a:lstStyle/>
                    <a:p>
                      <a:pPr indent="0" lvl="0" marL="0" rtl="0" algn="l">
                        <a:spcBef>
                          <a:spcPts val="28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ru-RU" sz="3000">
                          <a:solidFill>
                            <a:srgbClr val="76923C"/>
                          </a:solidFill>
                        </a:rPr>
                        <a:t>Літераторка</a:t>
                      </a:r>
                      <a:endParaRPr b="0" sz="3600">
                        <a:solidFill>
                          <a:srgbClr val="17365D"/>
                        </a:solidFill>
                      </a:endParaRPr>
                    </a:p>
                  </a:txBody>
                  <a:tcPr marT="45725" marB="45725" marR="91450" marL="91450">
                    <a:solidFill>
                      <a:srgbClr val="EFF3E9"/>
                    </a:solidFill>
                  </a:tcPr>
                </a:tc>
              </a:tr>
              <a:tr h="175625">
                <a:tc vMerge="1"/>
              </a:tr>
              <a:tr h="5257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28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ru-RU" sz="3000">
                          <a:solidFill>
                            <a:srgbClr val="76923C"/>
                          </a:solidFill>
                        </a:rPr>
                        <a:t>Директорка</a:t>
                      </a:r>
                      <a:endParaRPr b="1" sz="3600">
                        <a:solidFill>
                          <a:srgbClr val="17365D"/>
                        </a:solidFill>
                      </a:endParaRPr>
                    </a:p>
                  </a:txBody>
                  <a:tcPr marT="45725" marB="45725" marR="91450" marL="91450"/>
                </a:tc>
              </a:tr>
              <a:tr h="5257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28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ru-RU" sz="3000">
                          <a:solidFill>
                            <a:srgbClr val="76923C"/>
                          </a:solidFill>
                        </a:rPr>
                        <a:t>Міністерка</a:t>
                      </a:r>
                      <a:endParaRPr b="1" sz="3600">
                        <a:solidFill>
                          <a:srgbClr val="17365D"/>
                        </a:solidFill>
                      </a:endParaRPr>
                    </a:p>
                  </a:txBody>
                  <a:tcPr marT="45725" marB="45725" marR="91450" marL="91450"/>
                </a:tc>
              </a:tr>
              <a:tr h="5257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28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ru-RU" sz="3000">
                          <a:solidFill>
                            <a:srgbClr val="76923C"/>
                          </a:solidFill>
                        </a:rPr>
                        <a:t>Філологиня</a:t>
                      </a:r>
                      <a:endParaRPr sz="3000">
                        <a:solidFill>
                          <a:srgbClr val="76923C"/>
                        </a:solidFill>
                      </a:endParaRPr>
                    </a:p>
                  </a:txBody>
                  <a:tcPr marT="45725" marB="45725" marR="91450" marL="91450"/>
                </a:tc>
              </a:tr>
              <a:tr h="5257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28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ru-RU" sz="3000">
                          <a:solidFill>
                            <a:srgbClr val="76923C"/>
                          </a:solidFill>
                        </a:rPr>
                        <a:t>Членкиня</a:t>
                      </a:r>
                      <a:endParaRPr sz="3000">
                        <a:solidFill>
                          <a:srgbClr val="76923C"/>
                        </a:solidFill>
                      </a:endParaRPr>
                    </a:p>
                  </a:txBody>
                  <a:tcPr marT="45725" marB="45725" marR="91450" marL="91450"/>
                </a:tc>
              </a:tr>
              <a:tr h="5257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28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ru-RU" sz="3000">
                          <a:solidFill>
                            <a:srgbClr val="76923C"/>
                          </a:solidFill>
                        </a:rPr>
                        <a:t>Майстриня</a:t>
                      </a:r>
                      <a:endParaRPr sz="3000">
                        <a:solidFill>
                          <a:srgbClr val="76923C"/>
                        </a:solidFill>
                      </a:endParaRPr>
                    </a:p>
                  </a:txBody>
                  <a:tcPr marT="45725" marB="45725" marR="91450" marL="91450"/>
                </a:tc>
              </a:tr>
              <a:tr h="5257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28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ru-RU" sz="3000">
                          <a:solidFill>
                            <a:srgbClr val="76923C"/>
                          </a:solidFill>
                        </a:rPr>
                        <a:t>Пілотеса</a:t>
                      </a:r>
                      <a:endParaRPr sz="3000">
                        <a:solidFill>
                          <a:srgbClr val="76923C"/>
                        </a:solidFill>
                      </a:endParaRPr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5" name="Google Shape;285;g1faf926d974_3_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08374" y="1160700"/>
            <a:ext cx="7327250" cy="4536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Тема Office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Тема Office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76923C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Адм1н</dc:creator>
</cp:coreProperties>
</file>