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66" r:id="rId4"/>
    <p:sldId id="258" r:id="rId5"/>
    <p:sldId id="259" r:id="rId6"/>
    <p:sldId id="260" r:id="rId7"/>
    <p:sldId id="279" r:id="rId8"/>
    <p:sldId id="261" r:id="rId9"/>
    <p:sldId id="264" r:id="rId10"/>
    <p:sldId id="265" r:id="rId11"/>
    <p:sldId id="262" r:id="rId12"/>
    <p:sldId id="269" r:id="rId13"/>
    <p:sldId id="285" r:id="rId14"/>
    <p:sldId id="270" r:id="rId15"/>
    <p:sldId id="272" r:id="rId16"/>
    <p:sldId id="283" r:id="rId17"/>
    <p:sldId id="282" r:id="rId18"/>
    <p:sldId id="284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93" d="100"/>
          <a:sy n="93" d="100"/>
        </p:scale>
        <p:origin x="28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11/2/2022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80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11/2/2022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495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404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508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11/2/2022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996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11/2/2022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00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11/2/2022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05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778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79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343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240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11/2/2022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22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jf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fif"/><Relationship Id="rId3" Type="http://schemas.openxmlformats.org/officeDocument/2006/relationships/image" Target="../media/image12.png"/><Relationship Id="rId7" Type="http://schemas.openxmlformats.org/officeDocument/2006/relationships/image" Target="../media/image14.jfif"/><Relationship Id="rId12" Type="http://schemas.openxmlformats.org/officeDocument/2006/relationships/image" Target="../media/image19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11" Type="http://schemas.openxmlformats.org/officeDocument/2006/relationships/image" Target="../media/image18.jfif"/><Relationship Id="rId5" Type="http://schemas.openxmlformats.org/officeDocument/2006/relationships/image" Target="../media/image13.png"/><Relationship Id="rId10" Type="http://schemas.openxmlformats.org/officeDocument/2006/relationships/image" Target="../media/image17.jfif"/><Relationship Id="rId4" Type="http://schemas.microsoft.com/office/2007/relationships/hdphoto" Target="../media/hdphoto5.wdp"/><Relationship Id="rId9" Type="http://schemas.openxmlformats.org/officeDocument/2006/relationships/image" Target="../media/image16.jf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uk.wikipedia.org/wiki/%D0%9A%D0%BE%D0%B2%D0%B0%D0%BB%D0%B8%D0%BD%D1%81%D1%8C%D0%BA%D0%B8%D0%B9_%D0%9C%D0%B8%D1%85%D0%B0%D0%B9%D0%BB%D0%BE_%D0%86%D0%B2%D0%B0%D0%BD%D0%BE%D0%B2%D0%B8%D1%87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g"/><Relationship Id="rId4" Type="http://schemas.openxmlformats.org/officeDocument/2006/relationships/image" Target="../media/image29.jf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" Type="http://schemas.openxmlformats.org/officeDocument/2006/relationships/image" Target="../media/image2.jpe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4" Type="http://schemas.microsoft.com/office/2007/relationships/hdphoto" Target="../media/hdphoto8.wdp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9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f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-3048" y="0"/>
            <a:ext cx="12191980" cy="6856614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ECDD403-6614-4B10-8F46-919117750408}"/>
              </a:ext>
            </a:extLst>
          </p:cNvPr>
          <p:cNvSpPr/>
          <p:nvPr/>
        </p:nvSpPr>
        <p:spPr>
          <a:xfrm>
            <a:off x="4638702" y="2104878"/>
            <a:ext cx="540244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Сучасний</a:t>
            </a:r>
            <a:r>
              <a:rPr lang="ru-R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ru-RU" sz="4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погляд</a:t>
            </a:r>
            <a:r>
              <a:rPr lang="ru-R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</a:p>
          <a:p>
            <a:pPr algn="ctr"/>
            <a:r>
              <a:rPr lang="ru-R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на </a:t>
            </a:r>
            <a:r>
              <a:rPr lang="ru-RU" sz="4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цікаві</a:t>
            </a:r>
            <a:r>
              <a:rPr lang="ru-R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ru-RU" sz="4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факти</a:t>
            </a:r>
            <a:r>
              <a:rPr lang="ru-RU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з </a:t>
            </a:r>
            <a:r>
              <a:rPr lang="ru-RU" sz="4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життя</a:t>
            </a:r>
            <a:endParaRPr lang="ru-R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ru-RU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Григорія</a:t>
            </a:r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Сковороди</a:t>
            </a:r>
            <a:endParaRPr lang="ru-R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F5979F8-EB97-4F6C-811A-C4688887E0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6803">
            <a:off x="821016" y="550681"/>
            <a:ext cx="3123638" cy="228746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8580259-1112-4DBC-95E9-E58AF52531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844" y="3597860"/>
            <a:ext cx="2173544" cy="290179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A897980-8728-49E9-AB82-729C07ABA4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841" y="153517"/>
            <a:ext cx="1847850" cy="246697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D8852C8-E487-4659-809C-C684EB5C2B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76" y="231273"/>
            <a:ext cx="1915808" cy="179584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E593343-73A8-44EF-BACB-1F2FCA1623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40" y="3556791"/>
            <a:ext cx="3058132" cy="306643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D30165E-7C8C-46EE-8133-451B3AD6E2E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15"/>
          <a:stretch/>
        </p:blipFill>
        <p:spPr>
          <a:xfrm rot="16200000">
            <a:off x="5663277" y="3459861"/>
            <a:ext cx="2082455" cy="379942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C67F39C-4364-4D12-8326-9CBA41F38AC6}"/>
              </a:ext>
            </a:extLst>
          </p:cNvPr>
          <p:cNvSpPr/>
          <p:nvPr/>
        </p:nvSpPr>
        <p:spPr>
          <a:xfrm>
            <a:off x="5801223" y="4235837"/>
            <a:ext cx="24481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Презентація №1</a:t>
            </a:r>
          </a:p>
          <a:p>
            <a:pPr algn="ctr"/>
            <a:r>
              <a:rPr lang="uk-UA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Зупинка 4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620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0"/>
            <a:ext cx="12191980" cy="685661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C721FAB-5509-4FCD-B90C-ED96F2109782}"/>
              </a:ext>
            </a:extLst>
          </p:cNvPr>
          <p:cNvSpPr/>
          <p:nvPr/>
        </p:nvSpPr>
        <p:spPr>
          <a:xfrm>
            <a:off x="6092952" y="995068"/>
            <a:ext cx="6096000" cy="40241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на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Полтавщині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родинні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козаків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Про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точну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дату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народження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(22 листопада (3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грудня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1722 року)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дізнався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через 200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народження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філософа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дослідники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віднайшли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одному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листів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Сковороди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згадку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святкування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дня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народження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E888DEA-72FD-445D-8A1B-E5E831422B2B}"/>
              </a:ext>
            </a:extLst>
          </p:cNvPr>
          <p:cNvSpPr/>
          <p:nvPr/>
        </p:nvSpPr>
        <p:spPr>
          <a:xfrm>
            <a:off x="1964842" y="114637"/>
            <a:ext cx="98811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Дата народження сплила через 200 років!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3CF5A13-D1C6-41C1-8699-166C14272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638" y="4707174"/>
            <a:ext cx="2940908" cy="183289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1268C4B-6A3E-4194-A048-4896FB9DF3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542" y="1171967"/>
            <a:ext cx="5637035" cy="419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425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0" y="1386"/>
            <a:ext cx="1726195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18408F7-46B1-4FEA-B855-5DB738C5B123}"/>
              </a:ext>
            </a:extLst>
          </p:cNvPr>
          <p:cNvSpPr/>
          <p:nvPr/>
        </p:nvSpPr>
        <p:spPr>
          <a:xfrm>
            <a:off x="2955306" y="0"/>
            <a:ext cx="59518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учень-індиго</a:t>
            </a:r>
            <a:endParaRPr lang="ru-R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A7D8AD4-E5A4-4FC1-AD11-541D4703DCF6}"/>
              </a:ext>
            </a:extLst>
          </p:cNvPr>
          <p:cNvSpPr/>
          <p:nvPr/>
        </p:nvSpPr>
        <p:spPr>
          <a:xfrm>
            <a:off x="3443415" y="707886"/>
            <a:ext cx="745428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Словник: </a:t>
            </a:r>
            <a:r>
              <a:rPr lang="uk-UA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діти – індиго </a:t>
            </a:r>
            <a:r>
              <a:rPr lang="uk-UA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– «не від світу того», геніальні, </a:t>
            </a:r>
          </a:p>
          <a:p>
            <a:pPr algn="ctr"/>
            <a:r>
              <a:rPr lang="uk-UA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незвичайно талановиті… 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21F4EC-95DA-4547-9C19-27C5C449C9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59" r="25280"/>
          <a:stretch/>
        </p:blipFill>
        <p:spPr>
          <a:xfrm>
            <a:off x="351896" y="1472411"/>
            <a:ext cx="2455179" cy="3334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D61A4F6-B9E5-4ED9-8CD8-390FACE1C37E}"/>
              </a:ext>
            </a:extLst>
          </p:cNvPr>
          <p:cNvSpPr/>
          <p:nvPr/>
        </p:nvSpPr>
        <p:spPr>
          <a:xfrm>
            <a:off x="3158970" y="1538883"/>
            <a:ext cx="8630989" cy="3988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7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пішов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здобувати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освіту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початкову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дяківську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школу.</a:t>
            </a:r>
            <a:endParaRPr lang="ru-RU" sz="28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Зараз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таку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дитину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назвали б “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індиго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шкільної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науки,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малий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відвідував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гуртків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музичної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грамоти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інструментах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солістом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церковному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хорі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незвичайної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8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голос.</a:t>
            </a:r>
            <a:endParaRPr lang="ru-RU" sz="28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867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-3048" y="1386"/>
            <a:ext cx="12191980" cy="685661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07614C5-DE37-4493-87B8-28F06ACCC7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80" y="3079407"/>
            <a:ext cx="28575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FC5921-54AD-4569-8171-9D9E601FDE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64" y="133429"/>
            <a:ext cx="4056620" cy="2236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13D1C92-0834-4727-A44A-AD8924E71CCD}"/>
              </a:ext>
            </a:extLst>
          </p:cNvPr>
          <p:cNvSpPr/>
          <p:nvPr/>
        </p:nvSpPr>
        <p:spPr>
          <a:xfrm>
            <a:off x="4387164" y="323889"/>
            <a:ext cx="7684872" cy="2838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 err="1">
                <a:solidFill>
                  <a:srgbClr val="C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C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виняткові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здібності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16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вступив до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Києво-Могилянської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академії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вищого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закладу в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Вивчав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латинську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грецьку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церковнослов’янську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польську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німецьку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сопілці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флейті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скрипці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гуслях,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лірі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бандурі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BAE6669-36CD-4A26-AF3F-EE859E7C4B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872" y="3304933"/>
            <a:ext cx="2054955" cy="1309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E0F2838-CE78-4C51-83FC-D960899B75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076" y="3304932"/>
            <a:ext cx="1890042" cy="13090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EA3C00E-4C00-4029-8698-7F1FFAAC60D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702843" y="3052923"/>
            <a:ext cx="1348178" cy="1806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F56DB4C-A182-4FFE-85D8-5556ACAD49E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802337" y="4713710"/>
            <a:ext cx="1416660" cy="20503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C365D9F5-B0D8-4038-B4EC-D2B19BB5D39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796" y="5086573"/>
            <a:ext cx="2050322" cy="1438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6B854E4-3A9C-4C38-8406-037A04DE1F7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431213" y="4215046"/>
            <a:ext cx="1428750" cy="3190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EA48BA-C899-46CC-8188-E02C20EB0EF3}"/>
              </a:ext>
            </a:extLst>
          </p:cNvPr>
          <p:cNvSpPr/>
          <p:nvPr/>
        </p:nvSpPr>
        <p:spPr>
          <a:xfrm>
            <a:off x="3987244" y="4630431"/>
            <a:ext cx="10422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000" b="1" cap="none" spc="0" dirty="0">
                <a:ln/>
                <a:solidFill>
                  <a:srgbClr val="C00000"/>
                </a:solidFill>
                <a:effectLst/>
              </a:rPr>
              <a:t>Сопілка</a:t>
            </a:r>
            <a:endParaRPr lang="ru-RU" sz="2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E335A81D-EC32-438A-A1C4-1414E199E76D}"/>
              </a:ext>
            </a:extLst>
          </p:cNvPr>
          <p:cNvSpPr/>
          <p:nvPr/>
        </p:nvSpPr>
        <p:spPr>
          <a:xfrm>
            <a:off x="6610961" y="4704786"/>
            <a:ext cx="99290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000" b="1" cap="none" spc="0" dirty="0">
                <a:ln/>
                <a:solidFill>
                  <a:srgbClr val="C00000"/>
                </a:solidFill>
                <a:effectLst/>
              </a:rPr>
              <a:t>Флейта</a:t>
            </a:r>
            <a:endParaRPr lang="ru-RU" sz="2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1007E377-D68A-4FE9-84FF-44E9AD170A8F}"/>
              </a:ext>
            </a:extLst>
          </p:cNvPr>
          <p:cNvSpPr/>
          <p:nvPr/>
        </p:nvSpPr>
        <p:spPr>
          <a:xfrm>
            <a:off x="9898922" y="4704786"/>
            <a:ext cx="111434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000" b="1" cap="none" spc="0" dirty="0">
                <a:ln/>
                <a:solidFill>
                  <a:srgbClr val="C00000"/>
                </a:solidFill>
                <a:effectLst/>
              </a:rPr>
              <a:t>Скрипка</a:t>
            </a:r>
            <a:endParaRPr lang="ru-RU" sz="2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8F542807-3CDC-4A66-A7D9-2F3E47D80399}"/>
              </a:ext>
            </a:extLst>
          </p:cNvPr>
          <p:cNvSpPr/>
          <p:nvPr/>
        </p:nvSpPr>
        <p:spPr>
          <a:xfrm>
            <a:off x="4088132" y="6441646"/>
            <a:ext cx="70801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000" b="1" cap="none" spc="0" dirty="0" err="1">
                <a:ln/>
                <a:solidFill>
                  <a:srgbClr val="C00000"/>
                </a:solidFill>
                <a:effectLst/>
              </a:rPr>
              <a:t>Гуслі</a:t>
            </a:r>
            <a:endParaRPr lang="ru-RU" sz="2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FAB73D10-AE0D-4D97-932A-F04EE3EA6A4B}"/>
              </a:ext>
            </a:extLst>
          </p:cNvPr>
          <p:cNvSpPr/>
          <p:nvPr/>
        </p:nvSpPr>
        <p:spPr>
          <a:xfrm>
            <a:off x="6561653" y="6424406"/>
            <a:ext cx="104220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000" b="1" dirty="0">
                <a:ln/>
                <a:solidFill>
                  <a:srgbClr val="C00000"/>
                </a:solidFill>
              </a:rPr>
              <a:t>Ліра</a:t>
            </a:r>
            <a:endParaRPr lang="ru-RU" sz="2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DDA7D4C9-809D-470B-9567-48A26AEB377E}"/>
              </a:ext>
            </a:extLst>
          </p:cNvPr>
          <p:cNvSpPr/>
          <p:nvPr/>
        </p:nvSpPr>
        <p:spPr>
          <a:xfrm>
            <a:off x="9473513" y="6441646"/>
            <a:ext cx="142514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000" b="1" cap="none" spc="0" dirty="0">
                <a:ln/>
                <a:solidFill>
                  <a:srgbClr val="C00000"/>
                </a:solidFill>
                <a:effectLst/>
              </a:rPr>
              <a:t>Бандура</a:t>
            </a:r>
            <a:endParaRPr lang="ru-RU" sz="2000" b="1" cap="none" spc="0" dirty="0">
              <a:ln/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80777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F77C143-FD5A-4ECB-BCA0-154364F7A0D1}"/>
              </a:ext>
            </a:extLst>
          </p:cNvPr>
          <p:cNvSpPr/>
          <p:nvPr/>
        </p:nvSpPr>
        <p:spPr>
          <a:xfrm>
            <a:off x="3338819" y="3124444"/>
            <a:ext cx="8278747" cy="2941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Києво-Могилянській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академії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перервами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так і не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отримав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диплом про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вищу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освіту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 все через те,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цінував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власну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свободу і брав участь у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проєктах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через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офіційне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вистачало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часу.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прикладу,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філософські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студії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довелося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перервати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співати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придворній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царській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хоровій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капелі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0013967-E2CC-4022-A753-F34723D6512B}"/>
              </a:ext>
            </a:extLst>
          </p:cNvPr>
          <p:cNvSpPr/>
          <p:nvPr/>
        </p:nvSpPr>
        <p:spPr>
          <a:xfrm>
            <a:off x="2201769" y="138670"/>
            <a:ext cx="67340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студент - </a:t>
            </a:r>
            <a:r>
              <a:rPr lang="uk-UA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хіпстер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6649939-97DA-4060-BCC3-7A6EF76FC126}"/>
              </a:ext>
            </a:extLst>
          </p:cNvPr>
          <p:cNvSpPr/>
          <p:nvPr/>
        </p:nvSpPr>
        <p:spPr>
          <a:xfrm>
            <a:off x="3053593" y="985226"/>
            <a:ext cx="9034943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Словник: </a:t>
            </a:r>
            <a:r>
              <a:rPr lang="ru-RU" sz="2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хіпстер</a:t>
            </a:r>
            <a:r>
              <a:rPr lang="ru-RU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(</a:t>
            </a:r>
            <a:r>
              <a:rPr lang="ru-RU" sz="2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хіппі</a:t>
            </a:r>
            <a:r>
              <a:rPr lang="ru-RU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) (</a:t>
            </a:r>
            <a:r>
              <a:rPr lang="ru-RU" sz="2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англ</a:t>
            </a:r>
            <a:r>
              <a:rPr lang="ru-RU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)</a:t>
            </a:r>
            <a:r>
              <a:rPr lang="ru-RU" sz="2000" i="1" dirty="0"/>
              <a:t> </a:t>
            </a:r>
            <a:r>
              <a:rPr lang="ru-RU" sz="2400" i="1" dirty="0"/>
              <a:t>– </a:t>
            </a:r>
            <a:r>
              <a:rPr lang="ru-RU" sz="2400" b="1" i="1" dirty="0" err="1"/>
              <a:t>представники</a:t>
            </a:r>
            <a:r>
              <a:rPr lang="ru-RU" sz="2400" b="1" i="1" dirty="0"/>
              <a:t> </a:t>
            </a:r>
            <a:r>
              <a:rPr lang="ru-RU" sz="2400" b="1" i="1" dirty="0" err="1"/>
              <a:t>молоді</a:t>
            </a:r>
            <a:r>
              <a:rPr lang="ru-RU" sz="2400" b="1" i="1" dirty="0"/>
              <a:t>, </a:t>
            </a:r>
          </a:p>
          <a:p>
            <a:pPr algn="ctr"/>
            <a:r>
              <a:rPr lang="ru-RU" sz="2400" b="1" i="1" dirty="0" err="1"/>
              <a:t>які</a:t>
            </a:r>
            <a:r>
              <a:rPr lang="ru-RU" sz="2400" b="1" i="1" dirty="0"/>
              <a:t> в </a:t>
            </a:r>
            <a:r>
              <a:rPr lang="ru-RU" sz="2400" b="1" i="1" dirty="0" err="1"/>
              <a:t>свій</a:t>
            </a:r>
            <a:r>
              <a:rPr lang="ru-RU" sz="2400" b="1" i="1" dirty="0"/>
              <a:t> протест </a:t>
            </a:r>
            <a:r>
              <a:rPr lang="ru-RU" sz="2400" b="1" i="1" dirty="0" err="1"/>
              <a:t>проти</a:t>
            </a:r>
            <a:r>
              <a:rPr lang="ru-RU" sz="2400" b="1" i="1" dirty="0"/>
              <a:t> </a:t>
            </a:r>
            <a:r>
              <a:rPr lang="ru-RU" sz="2400" b="1" i="1" dirty="0" err="1"/>
              <a:t>суспільства</a:t>
            </a:r>
            <a:r>
              <a:rPr lang="ru-RU" sz="2400" b="1" i="1" dirty="0"/>
              <a:t> </a:t>
            </a:r>
            <a:r>
              <a:rPr lang="ru-RU" sz="2400" b="1" i="1" dirty="0" err="1"/>
              <a:t>виражають</a:t>
            </a:r>
            <a:endParaRPr lang="ru-RU" sz="2400" b="1" i="1" dirty="0"/>
          </a:p>
          <a:p>
            <a:pPr algn="ctr"/>
            <a:r>
              <a:rPr lang="ru-RU" sz="2400" b="1" i="1" dirty="0" err="1"/>
              <a:t>проголошенням</a:t>
            </a:r>
            <a:r>
              <a:rPr lang="ru-RU" sz="2400" b="1" i="1" dirty="0"/>
              <a:t> </a:t>
            </a:r>
            <a:r>
              <a:rPr lang="ru-RU" sz="2400" b="1" i="1" dirty="0" err="1"/>
              <a:t>свободи</a:t>
            </a:r>
            <a:r>
              <a:rPr lang="ru-RU" sz="2400" b="1" i="1" dirty="0"/>
              <a:t> </a:t>
            </a:r>
            <a:r>
              <a:rPr lang="ru-RU" sz="2400" b="1" i="1" dirty="0" err="1"/>
              <a:t>від</a:t>
            </a:r>
            <a:r>
              <a:rPr lang="ru-RU" sz="2400" b="1" i="1" dirty="0"/>
              <a:t> </a:t>
            </a:r>
            <a:r>
              <a:rPr lang="ru-RU" sz="2400" b="1" i="1" dirty="0" err="1"/>
              <a:t>родини</a:t>
            </a:r>
            <a:r>
              <a:rPr lang="ru-RU" sz="2400" b="1" i="1" dirty="0"/>
              <a:t> й </a:t>
            </a:r>
            <a:r>
              <a:rPr lang="ru-RU" sz="2400" b="1" i="1" dirty="0" err="1"/>
              <a:t>суспільства,запереченням</a:t>
            </a:r>
            <a:r>
              <a:rPr lang="ru-RU" sz="2400" b="1" i="1" dirty="0"/>
              <a:t> </a:t>
            </a:r>
          </a:p>
          <a:p>
            <a:pPr algn="ctr"/>
            <a:r>
              <a:rPr lang="ru-RU" sz="2400" b="1" i="1" dirty="0" err="1"/>
              <a:t>цивілізації</a:t>
            </a:r>
            <a:r>
              <a:rPr lang="ru-RU" sz="2400" b="1" i="1" dirty="0"/>
              <a:t>, </a:t>
            </a:r>
            <a:r>
              <a:rPr lang="ru-RU" sz="2400" b="1" i="1" dirty="0" err="1"/>
              <a:t>бродяжницьким</a:t>
            </a:r>
            <a:r>
              <a:rPr lang="ru-RU" sz="2400" b="1" i="1" dirty="0"/>
              <a:t> способом </a:t>
            </a:r>
            <a:r>
              <a:rPr lang="ru-RU" sz="2400" b="1" i="1" dirty="0" err="1"/>
              <a:t>життя</a:t>
            </a:r>
            <a:r>
              <a:rPr lang="ru-RU" sz="2400" b="1" i="1" dirty="0"/>
              <a:t>.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A8B94C8-5BF3-4913-9DCB-577D6D646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60" y="1063435"/>
            <a:ext cx="2513548" cy="5127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7907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3E82B4A-B2A0-4723-AF41-5BD0CE0A481E}"/>
              </a:ext>
            </a:extLst>
          </p:cNvPr>
          <p:cNvSpPr/>
          <p:nvPr/>
        </p:nvSpPr>
        <p:spPr>
          <a:xfrm>
            <a:off x="5041783" y="252683"/>
            <a:ext cx="6763038" cy="5209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>
                <a:solidFill>
                  <a:srgbClr val="000000"/>
                </a:solidFill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і годиться </a:t>
            </a:r>
            <a:r>
              <a:rPr lang="ru-RU" sz="2400" b="1" dirty="0" err="1">
                <a:solidFill>
                  <a:srgbClr val="000000"/>
                </a:solidFill>
                <a:highlight>
                  <a:srgbClr val="FFFF00"/>
                </a:highligh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хіпстеру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Сковорода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зневажав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високі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титули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посади.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Якось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Катерина ІІ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забажала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відомого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філософа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особисто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прибув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запрошення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палацу. Коли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зайшла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цариця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приймальної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присутні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вклонилися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Сковороди. На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Катерини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кланяється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відповів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“Не я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бажав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тебе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сама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захотіла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мене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подивитися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 як же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мене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роздивишся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коли я перед тобою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удвоє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зігнуся</a:t>
            </a:r>
            <a:r>
              <a:rPr lang="ru-RU" sz="2400" b="1" i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lang="ru-RU" sz="2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D2F149C-2778-4B27-A886-3D930FF774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48" y="539830"/>
            <a:ext cx="4272871" cy="5778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7550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-3048" y="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51129F0-1706-430E-AA61-725279A64904}"/>
              </a:ext>
            </a:extLst>
          </p:cNvPr>
          <p:cNvSpPr/>
          <p:nvPr/>
        </p:nvSpPr>
        <p:spPr>
          <a:xfrm>
            <a:off x="4127157" y="243448"/>
            <a:ext cx="7620000" cy="4129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Уявімо собі наш час.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 нами стоїть людина з короткою стильною зачіскою, в зручному недешевому льняному одязі, через плече перекинута полотняна </a:t>
            </a:r>
            <a:r>
              <a:rPr lang="uk-UA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крафтова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торба. То і подумали б про такого: </a:t>
            </a:r>
            <a:r>
              <a:rPr lang="uk-UA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хіпстер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 Із тих, що сортують сміття, п’ють кольоровий смузі та мають тисячі підписників в </a:t>
            </a:r>
            <a:r>
              <a:rPr lang="uk-UA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інстаграмі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(про це пізніше), заробляють фрілансом і за кожної нагоди вирушають у закордонні мандри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(з передмови письменника Андрія Любки до нового зібрання творів філософа і поета  Сковороди)</a:t>
            </a:r>
            <a:endParaRPr lang="ru-RU" sz="2400" b="1" dirty="0">
              <a:solidFill>
                <a:srgbClr val="002060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FC0D59-D410-4B9D-8335-18323D5402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3" r="7884"/>
          <a:stretch/>
        </p:blipFill>
        <p:spPr>
          <a:xfrm>
            <a:off x="120973" y="1405982"/>
            <a:ext cx="3885212" cy="39814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40EC750-70DC-4F42-B642-DE83968CF4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497" y="4372592"/>
            <a:ext cx="4865216" cy="20297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06955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639A70A-54C6-4E47-AA33-7562F3C66018}"/>
              </a:ext>
            </a:extLst>
          </p:cNvPr>
          <p:cNvSpPr/>
          <p:nvPr/>
        </p:nvSpPr>
        <p:spPr>
          <a:xfrm>
            <a:off x="4753231" y="1060514"/>
            <a:ext cx="7274011" cy="4984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Свою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кар’єру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педагога Сковорода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розпочав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колегіумі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Переяславі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викладав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поетику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Але поет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робив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власною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програмою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нехтуючи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усталеними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методами,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невдовзі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звільнили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Так, в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середині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18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застосовував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принцип “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вербальних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оцінок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– ставив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писав короткий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фідбек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«вельми туп», «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справжнє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безглуздя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досить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гострий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звєрок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востроє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Попри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відверті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коментарі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Сковороди,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любили та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поважали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Коли Сковорода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викладав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Харківській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колегії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запрошував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себе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додому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ними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дружні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стосунки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своїй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педагогіці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філософ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спирався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принцип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природності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Казав так: “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Яблуню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яблука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сама природа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навчила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Учитель і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не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лікар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вчитель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служитель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D21E8FA-2F1A-4C27-A8AE-A14775B24C01}"/>
              </a:ext>
            </a:extLst>
          </p:cNvPr>
          <p:cNvSpPr/>
          <p:nvPr/>
        </p:nvSpPr>
        <p:spPr>
          <a:xfrm>
            <a:off x="2797091" y="220254"/>
            <a:ext cx="80521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вчитель-</a:t>
            </a:r>
            <a:r>
              <a:rPr lang="uk-UA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змінотворець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60DFDCF-DF8D-43FD-A35F-7BC9D8CABF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34" y="1334530"/>
            <a:ext cx="4223229" cy="4604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7732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6633A0A-B288-47A7-9661-E6083D2E74BB}"/>
              </a:ext>
            </a:extLst>
          </p:cNvPr>
          <p:cNvSpPr/>
          <p:nvPr/>
        </p:nvSpPr>
        <p:spPr>
          <a:xfrm>
            <a:off x="5189838" y="1504847"/>
            <a:ext cx="6705600" cy="4258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філософією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сродної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 В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бунтівна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новаторська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батьки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вважають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знають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фах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престижний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успішний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Цілком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мертва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людська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душа, яка не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вдалася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природного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діла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Я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безнастанно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говорив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молодим,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випробовували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свою природу. Шкода,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батьки не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карбують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серці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синам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Звідси-бо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буває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військову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роту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веде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той,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повинен би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сидіти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оркестрі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»,– казав </a:t>
            </a:r>
            <a:r>
              <a:rPr lang="ru-RU" sz="20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15CD0B5-4523-4DCF-8E2B-601282C48388}"/>
              </a:ext>
            </a:extLst>
          </p:cNvPr>
          <p:cNvSpPr/>
          <p:nvPr/>
        </p:nvSpPr>
        <p:spPr>
          <a:xfrm>
            <a:off x="2212484" y="567036"/>
            <a:ext cx="83436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новатор профорієнтації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D9CD1F9-8474-421E-93F4-68344EF4A9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25" y="1708268"/>
            <a:ext cx="4414808" cy="3441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5101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3CEC55B-C2C8-40C9-B8BC-42E2947A3005}"/>
              </a:ext>
            </a:extLst>
          </p:cNvPr>
          <p:cNvSpPr/>
          <p:nvPr/>
        </p:nvSpPr>
        <p:spPr>
          <a:xfrm>
            <a:off x="1918134" y="204572"/>
            <a:ext cx="79603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холостяк та </a:t>
            </a:r>
            <a:r>
              <a:rPr lang="uk-UA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чайлд</a:t>
            </a:r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uk-UA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фрі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3179E6-A94E-4634-9098-9C8A2C1F8D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6" t="1767" r="7227" b="4460"/>
          <a:stretch/>
        </p:blipFill>
        <p:spPr>
          <a:xfrm>
            <a:off x="354226" y="1348945"/>
            <a:ext cx="2712503" cy="41601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B203371-7ECC-42CF-A103-D20903588864}"/>
              </a:ext>
            </a:extLst>
          </p:cNvPr>
          <p:cNvSpPr/>
          <p:nvPr/>
        </p:nvSpPr>
        <p:spPr>
          <a:xfrm>
            <a:off x="3420935" y="1118112"/>
            <a:ext cx="892064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Словник: </a:t>
            </a:r>
            <a:r>
              <a:rPr lang="ru-RU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чайлд </a:t>
            </a:r>
            <a:r>
              <a:rPr lang="ru-RU" sz="2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фрі</a:t>
            </a:r>
            <a:r>
              <a:rPr lang="ru-RU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ru-RU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 </a:t>
            </a:r>
            <a:r>
              <a:rPr lang="ru-RU" b="1" dirty="0" err="1"/>
              <a:t>від</a:t>
            </a:r>
            <a:r>
              <a:rPr lang="ru-RU" b="1" dirty="0"/>
              <a:t> англ. «с</a:t>
            </a:r>
            <a:r>
              <a:rPr lang="en-US" b="1" dirty="0" err="1"/>
              <a:t>hildfree</a:t>
            </a:r>
            <a:r>
              <a:rPr lang="en-US" b="1" dirty="0"/>
              <a:t>» – </a:t>
            </a:r>
            <a:r>
              <a:rPr lang="ru-RU" b="1" dirty="0"/>
              <a:t>субкультура та </a:t>
            </a:r>
            <a:r>
              <a:rPr lang="ru-RU" b="1" dirty="0" err="1"/>
              <a:t>ідеологія</a:t>
            </a:r>
            <a:r>
              <a:rPr lang="ru-RU" b="1" dirty="0"/>
              <a:t>,</a:t>
            </a:r>
          </a:p>
          <a:p>
            <a:r>
              <a:rPr lang="ru-RU" b="1" dirty="0"/>
              <a:t> яка </a:t>
            </a:r>
            <a:r>
              <a:rPr lang="ru-RU" b="1" dirty="0" err="1"/>
              <a:t>характеризується</a:t>
            </a:r>
            <a:r>
              <a:rPr lang="ru-RU" b="1" dirty="0"/>
              <a:t> </a:t>
            </a:r>
            <a:r>
              <a:rPr lang="ru-RU" b="1" dirty="0" err="1"/>
              <a:t>принциповим</a:t>
            </a:r>
            <a:r>
              <a:rPr lang="ru-RU" b="1" dirty="0"/>
              <a:t> </a:t>
            </a:r>
            <a:r>
              <a:rPr lang="ru-RU" b="1" dirty="0" err="1"/>
              <a:t>небажанням</a:t>
            </a:r>
            <a:r>
              <a:rPr lang="ru-RU" b="1" dirty="0"/>
              <a:t> </a:t>
            </a:r>
            <a:r>
              <a:rPr lang="ru-RU" b="1" dirty="0" err="1"/>
              <a:t>мати</a:t>
            </a:r>
            <a:r>
              <a:rPr lang="ru-RU" b="1" dirty="0"/>
              <a:t> </a:t>
            </a:r>
            <a:r>
              <a:rPr lang="ru-RU" b="1" dirty="0" err="1"/>
              <a:t>дітей</a:t>
            </a:r>
            <a:r>
              <a:rPr lang="ru-RU" b="1" dirty="0"/>
              <a:t>, попри </a:t>
            </a:r>
            <a:r>
              <a:rPr lang="ru-RU" b="1" dirty="0" err="1"/>
              <a:t>таку</a:t>
            </a:r>
            <a:r>
              <a:rPr lang="ru-RU" b="1" dirty="0"/>
              <a:t> </a:t>
            </a:r>
            <a:r>
              <a:rPr lang="ru-RU" b="1" dirty="0" err="1"/>
              <a:t>можливість</a:t>
            </a:r>
            <a:r>
              <a:rPr lang="ru-RU" b="1" dirty="0"/>
              <a:t>. </a:t>
            </a:r>
          </a:p>
          <a:p>
            <a:r>
              <a:rPr lang="ru-RU" b="1" dirty="0"/>
              <a:t>У </a:t>
            </a:r>
            <a:r>
              <a:rPr lang="ru-RU" b="1" dirty="0" err="1"/>
              <a:t>дослівному</a:t>
            </a:r>
            <a:r>
              <a:rPr lang="ru-RU" b="1" dirty="0"/>
              <a:t> </a:t>
            </a:r>
            <a:r>
              <a:rPr lang="ru-RU" b="1" dirty="0" err="1"/>
              <a:t>перекладі</a:t>
            </a:r>
            <a:r>
              <a:rPr lang="ru-RU" b="1" dirty="0"/>
              <a:t> – </a:t>
            </a:r>
            <a:r>
              <a:rPr lang="ru-RU" b="1" dirty="0" err="1"/>
              <a:t>вільний</a:t>
            </a:r>
            <a:r>
              <a:rPr lang="ru-RU" b="1" dirty="0"/>
              <a:t> 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дітей</a:t>
            </a:r>
            <a:r>
              <a:rPr lang="ru-RU" b="1" dirty="0"/>
              <a:t>.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0C56087-C5F7-4F75-8203-B83C60DFB3F9}"/>
              </a:ext>
            </a:extLst>
          </p:cNvPr>
          <p:cNvSpPr/>
          <p:nvPr/>
        </p:nvSpPr>
        <p:spPr>
          <a:xfrm>
            <a:off x="3420934" y="2237196"/>
            <a:ext cx="8647498" cy="4255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свідомо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пов’язував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себе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шлюбом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родинними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обов’язками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Кажуть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коли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втік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з-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вінця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день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одруження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того, Сковорода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глибоке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Сучасним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батькам Сковорода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радить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“Є два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батьківських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обов’язки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благо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благо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навчити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 Роль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порівнював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деревом та плодами: “Як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яблуні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соки до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гілок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течуть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так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батьківський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дух і норов переходить до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аж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поки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відійдуть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самі</a:t>
            </a:r>
            <a:r>
              <a:rPr lang="ru-RU" sz="2400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вкореняться”.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428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44749EC-A694-4A03-9EA3-005E955882C8}"/>
              </a:ext>
            </a:extLst>
          </p:cNvPr>
          <p:cNvSpPr/>
          <p:nvPr/>
        </p:nvSpPr>
        <p:spPr>
          <a:xfrm>
            <a:off x="2639382" y="163383"/>
            <a:ext cx="62212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сучасний </a:t>
            </a:r>
            <a:r>
              <a:rPr lang="uk-UA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коуч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891F692-AB7E-4217-B981-73D788FA28D4}"/>
              </a:ext>
            </a:extLst>
          </p:cNvPr>
          <p:cNvSpPr/>
          <p:nvPr/>
        </p:nvSpPr>
        <p:spPr>
          <a:xfrm>
            <a:off x="4301014" y="871269"/>
            <a:ext cx="77351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Словник: 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коуч 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 </a:t>
            </a:r>
            <a:r>
              <a:rPr lang="ru-RU" sz="2000" b="1" dirty="0"/>
              <a:t>(англ. с</a:t>
            </a:r>
            <a:r>
              <a:rPr lang="en-US" sz="2000" b="1" dirty="0" err="1"/>
              <a:t>oach</a:t>
            </a:r>
            <a:r>
              <a:rPr lang="en-US" sz="2000" b="1" dirty="0"/>
              <a:t> — </a:t>
            </a:r>
            <a:r>
              <a:rPr lang="ru-RU" sz="2000" b="1" dirty="0" err="1"/>
              <a:t>персональний</a:t>
            </a:r>
            <a:r>
              <a:rPr lang="ru-RU" sz="2000" b="1" dirty="0"/>
              <a:t> тренер) — </a:t>
            </a:r>
            <a:r>
              <a:rPr lang="ru-RU" sz="2000" b="1" dirty="0" err="1"/>
              <a:t>професіонал</a:t>
            </a:r>
            <a:r>
              <a:rPr lang="ru-RU" sz="2000" b="1" dirty="0"/>
              <a:t>, </a:t>
            </a:r>
            <a:r>
              <a:rPr lang="ru-RU" sz="2000" b="1" dirty="0" err="1"/>
              <a:t>який,по</a:t>
            </a:r>
            <a:r>
              <a:rPr lang="ru-RU" sz="2000" b="1" dirty="0"/>
              <a:t>-перше, </a:t>
            </a:r>
            <a:r>
              <a:rPr lang="ru-RU" sz="2000" b="1" dirty="0" err="1"/>
              <a:t>вміє</a:t>
            </a:r>
            <a:r>
              <a:rPr lang="ru-RU" sz="2000" b="1" dirty="0"/>
              <a:t> </a:t>
            </a:r>
            <a:r>
              <a:rPr lang="ru-RU" sz="2000" b="1" dirty="0" err="1"/>
              <a:t>бачити</a:t>
            </a:r>
            <a:r>
              <a:rPr lang="ru-RU" sz="2000" b="1" dirty="0"/>
              <a:t> і </a:t>
            </a:r>
            <a:r>
              <a:rPr lang="ru-RU" sz="2000" b="1" dirty="0" err="1"/>
              <a:t>цінити</a:t>
            </a:r>
            <a:r>
              <a:rPr lang="ru-RU" sz="2000" b="1" dirty="0"/>
              <a:t> в </a:t>
            </a:r>
            <a:r>
              <a:rPr lang="ru-RU" sz="2000" b="1" dirty="0" err="1"/>
              <a:t>людині</a:t>
            </a:r>
            <a:r>
              <a:rPr lang="ru-RU" sz="2000" b="1" dirty="0"/>
              <a:t> </a:t>
            </a:r>
            <a:r>
              <a:rPr lang="ru-RU" sz="2000" b="1" dirty="0" err="1"/>
              <a:t>позитивний</a:t>
            </a:r>
            <a:r>
              <a:rPr lang="ru-RU" sz="2000" b="1" dirty="0"/>
              <a:t> </a:t>
            </a:r>
            <a:r>
              <a:rPr lang="ru-RU" sz="2000" b="1" dirty="0" err="1"/>
              <a:t>потенціал</a:t>
            </a:r>
            <a:r>
              <a:rPr lang="ru-RU" sz="2000" b="1" dirty="0"/>
              <a:t> і, </a:t>
            </a:r>
            <a:r>
              <a:rPr lang="ru-RU" sz="2000" b="1" dirty="0" err="1"/>
              <a:t>по-друге</a:t>
            </a:r>
            <a:r>
              <a:rPr lang="ru-RU" sz="2000" b="1" dirty="0"/>
              <a:t>, </a:t>
            </a:r>
            <a:r>
              <a:rPr lang="ru-RU" sz="2000" b="1" dirty="0" err="1"/>
              <a:t>володіє</a:t>
            </a:r>
            <a:r>
              <a:rPr lang="ru-RU" sz="2000" b="1" dirty="0"/>
              <a:t> </a:t>
            </a:r>
            <a:r>
              <a:rPr lang="ru-RU" sz="2000" b="1" dirty="0" err="1"/>
              <a:t>спеціальними</a:t>
            </a:r>
            <a:r>
              <a:rPr lang="ru-RU" sz="2000" b="1" dirty="0"/>
              <a:t> </a:t>
            </a:r>
            <a:r>
              <a:rPr lang="ru-RU" sz="2000" b="1" dirty="0" err="1"/>
              <a:t>знаннями</a:t>
            </a:r>
            <a:r>
              <a:rPr lang="ru-RU" sz="2000" b="1" dirty="0"/>
              <a:t> і </a:t>
            </a:r>
            <a:r>
              <a:rPr lang="ru-RU" sz="2000" b="1" dirty="0" err="1"/>
              <a:t>навичками</a:t>
            </a:r>
            <a:r>
              <a:rPr lang="ru-RU" sz="2000" b="1" dirty="0"/>
              <a:t>, </a:t>
            </a:r>
            <a:r>
              <a:rPr lang="ru-RU" sz="2000" b="1" dirty="0" err="1"/>
              <a:t>що</a:t>
            </a:r>
            <a:r>
              <a:rPr lang="ru-RU" sz="2000" b="1" dirty="0"/>
              <a:t> </a:t>
            </a:r>
            <a:r>
              <a:rPr lang="ru-RU" sz="2000" b="1" dirty="0" err="1"/>
              <a:t>дозволяють</a:t>
            </a:r>
            <a:r>
              <a:rPr lang="ru-RU" sz="2000" b="1" dirty="0"/>
              <a:t> </a:t>
            </a:r>
            <a:r>
              <a:rPr lang="ru-RU" sz="2000" b="1" dirty="0" err="1"/>
              <a:t>йому</a:t>
            </a:r>
            <a:r>
              <a:rPr lang="ru-RU" sz="2000" b="1" dirty="0"/>
              <a:t> </a:t>
            </a:r>
            <a:r>
              <a:rPr lang="ru-RU" sz="2000" b="1" dirty="0" err="1"/>
              <a:t>допомогти</a:t>
            </a:r>
            <a:r>
              <a:rPr lang="ru-RU" sz="2000" b="1" dirty="0"/>
              <a:t> </a:t>
            </a:r>
            <a:r>
              <a:rPr lang="ru-RU" sz="2000" b="1" dirty="0" err="1"/>
              <a:t>людині</a:t>
            </a:r>
            <a:r>
              <a:rPr lang="ru-RU" sz="2000" b="1" dirty="0"/>
              <a:t> </a:t>
            </a:r>
            <a:r>
              <a:rPr lang="ru-RU" sz="2000" b="1" dirty="0" err="1"/>
              <a:t>самій</a:t>
            </a:r>
            <a:r>
              <a:rPr lang="ru-RU" sz="2000" b="1" dirty="0"/>
              <a:t> </a:t>
            </a:r>
            <a:r>
              <a:rPr lang="ru-RU" sz="2000" b="1" dirty="0" err="1"/>
              <a:t>побачити</a:t>
            </a:r>
            <a:r>
              <a:rPr lang="ru-RU" sz="2000" b="1" dirty="0"/>
              <a:t> і </a:t>
            </a:r>
            <a:r>
              <a:rPr lang="ru-RU" sz="2000" b="1" dirty="0" err="1"/>
              <a:t>розвинути</a:t>
            </a:r>
            <a:r>
              <a:rPr lang="ru-RU" sz="2000" b="1" dirty="0"/>
              <a:t> </a:t>
            </a:r>
            <a:r>
              <a:rPr lang="ru-RU" sz="2000" b="1" dirty="0" err="1"/>
              <a:t>цей</a:t>
            </a:r>
            <a:r>
              <a:rPr lang="ru-RU" sz="2000" b="1" dirty="0"/>
              <a:t> </a:t>
            </a:r>
            <a:r>
              <a:rPr lang="ru-RU" sz="2000" b="1" dirty="0" err="1"/>
              <a:t>потенціал</a:t>
            </a:r>
            <a:r>
              <a:rPr lang="ru-RU" sz="2000" b="1" dirty="0"/>
              <a:t> за </a:t>
            </a:r>
            <a:r>
              <a:rPr lang="ru-RU" sz="2000" b="1" dirty="0" err="1"/>
              <a:t>дуже</a:t>
            </a:r>
            <a:r>
              <a:rPr lang="ru-RU" sz="2000" b="1" dirty="0"/>
              <a:t> короткий </a:t>
            </a:r>
            <a:r>
              <a:rPr lang="ru-RU" sz="2000" b="1" dirty="0" err="1"/>
              <a:t>термін</a:t>
            </a:r>
            <a:r>
              <a:rPr lang="ru-RU" sz="2000" b="1" dirty="0"/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C1822D8-1ED2-41C6-B33D-C5132666BE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61" y="1505538"/>
            <a:ext cx="3856469" cy="41703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6E589D3-2023-40D9-9907-0534C72E9D56}"/>
              </a:ext>
            </a:extLst>
          </p:cNvPr>
          <p:cNvSpPr/>
          <p:nvPr/>
        </p:nvSpPr>
        <p:spPr>
          <a:xfrm>
            <a:off x="4190371" y="2607799"/>
            <a:ext cx="7754493" cy="3629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конфліктів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представниками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влади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Тому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вирішив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навчати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найкращого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Михайла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Ковалинського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дистанційно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Сковорода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листи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давав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настанови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мотивував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Михайла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дусі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коучів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підбадьорював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писав,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вірить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талант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“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Вправи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помилки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ведуть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нас до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витонченості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письма”.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290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0" y="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CE19AE5-84EE-422A-A283-E80261EDCB7C}"/>
              </a:ext>
            </a:extLst>
          </p:cNvPr>
          <p:cNvSpPr/>
          <p:nvPr/>
        </p:nvSpPr>
        <p:spPr>
          <a:xfrm>
            <a:off x="1977308" y="253999"/>
            <a:ext cx="79573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блогер та мандрівник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B86DD4F-E061-4C5B-AFA9-78BD3B330EC7}"/>
              </a:ext>
            </a:extLst>
          </p:cNvPr>
          <p:cNvSpPr/>
          <p:nvPr/>
        </p:nvSpPr>
        <p:spPr>
          <a:xfrm>
            <a:off x="597898" y="877996"/>
            <a:ext cx="1163472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Словник: 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блогер -</a:t>
            </a:r>
            <a:r>
              <a:rPr lang="ru-RU" sz="2000" b="1" dirty="0">
                <a:highlight>
                  <a:srgbClr val="FFFF00"/>
                </a:highlight>
              </a:rPr>
              <a:t>  блог </a:t>
            </a:r>
            <a:r>
              <a:rPr lang="ru-RU" sz="2000" b="1" dirty="0"/>
              <a:t>– </a:t>
            </a:r>
            <a:r>
              <a:rPr lang="ru-RU" sz="2000" b="1" dirty="0" err="1">
                <a:solidFill>
                  <a:srgbClr val="002060"/>
                </a:solidFill>
              </a:rPr>
              <a:t>це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своєрідний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щоденник</a:t>
            </a:r>
            <a:r>
              <a:rPr lang="ru-RU" sz="2000" b="1" dirty="0">
                <a:solidFill>
                  <a:srgbClr val="002060"/>
                </a:solidFill>
              </a:rPr>
              <a:t> в </a:t>
            </a:r>
            <a:r>
              <a:rPr lang="ru-RU" sz="2000" b="1" dirty="0" err="1">
                <a:solidFill>
                  <a:srgbClr val="002060"/>
                </a:solidFill>
              </a:rPr>
              <a:t>інтернеті</a:t>
            </a:r>
            <a:r>
              <a:rPr lang="ru-RU" sz="2000" b="1" dirty="0">
                <a:solidFill>
                  <a:srgbClr val="002060"/>
                </a:solidFill>
              </a:rPr>
              <a:t>, доступ до </a:t>
            </a:r>
            <a:r>
              <a:rPr lang="ru-RU" sz="2000" b="1" dirty="0" err="1">
                <a:solidFill>
                  <a:srgbClr val="002060"/>
                </a:solidFill>
              </a:rPr>
              <a:t>якого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має</a:t>
            </a:r>
            <a:r>
              <a:rPr lang="ru-RU" sz="2000" b="1" dirty="0">
                <a:solidFill>
                  <a:srgbClr val="002060"/>
                </a:solidFill>
              </a:rPr>
              <a:t> не </a:t>
            </a:r>
            <a:r>
              <a:rPr lang="ru-RU" sz="2000" b="1" dirty="0" err="1">
                <a:solidFill>
                  <a:srgbClr val="002060"/>
                </a:solidFill>
              </a:rPr>
              <a:t>лише</a:t>
            </a:r>
            <a:r>
              <a:rPr lang="ru-RU" sz="2000" b="1" dirty="0">
                <a:solidFill>
                  <a:srgbClr val="002060"/>
                </a:solidFill>
              </a:rPr>
              <a:t> той,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хто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його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веде</a:t>
            </a:r>
            <a:r>
              <a:rPr lang="ru-RU" sz="2000" b="1" dirty="0">
                <a:solidFill>
                  <a:srgbClr val="002060"/>
                </a:solidFill>
              </a:rPr>
              <a:t>, але і </a:t>
            </a:r>
            <a:r>
              <a:rPr lang="ru-RU" sz="2000" b="1" dirty="0" err="1">
                <a:solidFill>
                  <a:srgbClr val="002060"/>
                </a:solidFill>
              </a:rPr>
              <a:t>безліч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інших</a:t>
            </a:r>
            <a:r>
              <a:rPr lang="ru-RU" sz="2000" b="1" dirty="0">
                <a:solidFill>
                  <a:srgbClr val="002060"/>
                </a:solidFill>
              </a:rPr>
              <a:t> людей. </a:t>
            </a:r>
            <a:r>
              <a:rPr lang="ru-RU" sz="2000" b="1" dirty="0">
                <a:solidFill>
                  <a:srgbClr val="002060"/>
                </a:solidFill>
                <a:highlight>
                  <a:srgbClr val="FFFF00"/>
                </a:highlight>
              </a:rPr>
              <a:t>Блогерами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зазвичай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називають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користувачів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мережі</a:t>
            </a:r>
            <a:r>
              <a:rPr lang="ru-RU" sz="2000" b="1" dirty="0">
                <a:solidFill>
                  <a:srgbClr val="002060"/>
                </a:solidFill>
              </a:rPr>
              <a:t>, </a:t>
            </a:r>
          </a:p>
          <a:p>
            <a:r>
              <a:rPr lang="ru-RU" sz="2000" b="1" dirty="0" err="1">
                <a:solidFill>
                  <a:srgbClr val="002060"/>
                </a:solidFill>
              </a:rPr>
              <a:t>які</a:t>
            </a:r>
            <a:r>
              <a:rPr lang="ru-RU" sz="2000" b="1" dirty="0">
                <a:solidFill>
                  <a:srgbClr val="002060"/>
                </a:solidFill>
              </a:rPr>
              <a:t> по </a:t>
            </a:r>
            <a:r>
              <a:rPr lang="ru-RU" sz="2000" b="1" dirty="0" err="1">
                <a:solidFill>
                  <a:srgbClr val="002060"/>
                </a:solidFill>
              </a:rPr>
              <a:t>тим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чи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іншим</a:t>
            </a:r>
            <a:r>
              <a:rPr lang="ru-RU" sz="2000" b="1" dirty="0">
                <a:solidFill>
                  <a:srgbClr val="002060"/>
                </a:solidFill>
              </a:rPr>
              <a:t> причинам  </a:t>
            </a:r>
            <a:r>
              <a:rPr lang="ru-RU" sz="2000" b="1" dirty="0" err="1">
                <a:solidFill>
                  <a:srgbClr val="002060"/>
                </a:solidFill>
              </a:rPr>
              <a:t>діляться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різною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інформацією</a:t>
            </a:r>
            <a:r>
              <a:rPr lang="ru-RU" sz="2000" b="1" dirty="0">
                <a:solidFill>
                  <a:srgbClr val="002060"/>
                </a:solidFill>
              </a:rPr>
              <a:t> з </a:t>
            </a:r>
            <a:r>
              <a:rPr lang="ru-RU" sz="2000" b="1" dirty="0" err="1">
                <a:solidFill>
                  <a:srgbClr val="002060"/>
                </a:solidFill>
              </a:rPr>
              <a:t>іншими</a:t>
            </a:r>
            <a:r>
              <a:rPr lang="ru-RU" sz="2000" b="1" dirty="0">
                <a:solidFill>
                  <a:srgbClr val="002060"/>
                </a:solidFill>
              </a:rPr>
              <a:t>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 На початку </a:t>
            </a:r>
            <a:r>
              <a:rPr lang="ru-RU" sz="2000" b="1" dirty="0" err="1">
                <a:solidFill>
                  <a:srgbClr val="002060"/>
                </a:solidFill>
              </a:rPr>
              <a:t>розвитку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цієї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сфери</a:t>
            </a:r>
            <a:r>
              <a:rPr lang="ru-RU" sz="2000" b="1" dirty="0">
                <a:solidFill>
                  <a:srgbClr val="002060"/>
                </a:solidFill>
              </a:rPr>
              <a:t> основною формою </a:t>
            </a:r>
            <a:r>
              <a:rPr lang="ru-RU" sz="2000" b="1" dirty="0" err="1">
                <a:solidFill>
                  <a:srgbClr val="002060"/>
                </a:solidFill>
              </a:rPr>
              <a:t>передачі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інформації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були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текстові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повідомлення</a:t>
            </a:r>
            <a:r>
              <a:rPr lang="ru-RU" sz="2000" b="1" dirty="0">
                <a:solidFill>
                  <a:srgbClr val="002060"/>
                </a:solidFill>
              </a:rPr>
              <a:t>.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7A7334-CE75-4FDA-B76F-06EEFA1A06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36" y="2201435"/>
            <a:ext cx="2533799" cy="1777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66AF4EA-4E5A-4158-AE1D-00B94CE116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28" y="4422941"/>
            <a:ext cx="3392760" cy="2181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CE15BD57-3917-410F-AB1B-0FB33519B1BC}"/>
              </a:ext>
            </a:extLst>
          </p:cNvPr>
          <p:cNvSpPr/>
          <p:nvPr/>
        </p:nvSpPr>
        <p:spPr>
          <a:xfrm>
            <a:off x="3233706" y="2201435"/>
            <a:ext cx="8744110" cy="2221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мандрах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Сковорода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провів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зупинявся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знайомих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спав по 4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години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добу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грав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сопілці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писав,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хоча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видав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жодної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книжки.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сказати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досяг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вершини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майндфулнесу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вмів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насолоджуватися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кожною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миттю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1405D7A-1537-499E-BDE7-586EA84EA2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618" y="3879355"/>
            <a:ext cx="5553201" cy="27932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7553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-11562"/>
            <a:ext cx="12191980" cy="685661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87AA8CC-69F3-4D1F-95AD-9B9B8D62C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23" y="347526"/>
            <a:ext cx="5239001" cy="2577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F285EB4-35C1-471E-9FAD-816769589F51}"/>
              </a:ext>
            </a:extLst>
          </p:cNvPr>
          <p:cNvSpPr/>
          <p:nvPr/>
        </p:nvSpPr>
        <p:spPr>
          <a:xfrm>
            <a:off x="6019336" y="347526"/>
            <a:ext cx="576478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А </a:t>
            </a:r>
            <a:r>
              <a:rPr lang="ru-RU" sz="28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це</a:t>
            </a:r>
            <a:r>
              <a:rPr lang="ru-RU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ru-RU" sz="28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особистий</a:t>
            </a:r>
            <a:r>
              <a:rPr lang="ru-RU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блог Сковороди </a:t>
            </a:r>
          </a:p>
          <a:p>
            <a:pPr algn="ctr"/>
            <a:r>
              <a:rPr lang="ru-RU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в </a:t>
            </a:r>
            <a:r>
              <a:rPr lang="ru-RU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І</a:t>
            </a:r>
            <a:r>
              <a:rPr lang="ru-RU" sz="28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нстаграм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А </a:t>
            </a:r>
            <a:r>
              <a:rPr lang="ru-RU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ви</a:t>
            </a: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ru-RU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підписалися</a:t>
            </a: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на </a:t>
            </a:r>
            <a:r>
              <a:rPr lang="ru-RU" sz="2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нього</a:t>
            </a: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? Я – так!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472EC2F-F564-4CCA-9D0C-9A76AFDCF828}"/>
              </a:ext>
            </a:extLst>
          </p:cNvPr>
          <p:cNvSpPr/>
          <p:nvPr/>
        </p:nvSpPr>
        <p:spPr>
          <a:xfrm>
            <a:off x="5865077" y="1634064"/>
            <a:ext cx="6096000" cy="1394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цьому блозі публікуються афоризми Григорія Савича Сковороди та написані під його стиль різні думки автора. Цікаво почитати. Хочете поглянути який це має вигляд? Все для вас – читайте.</a:t>
            </a:r>
            <a:endParaRPr lang="ru-RU" sz="2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DEB6115-E3F7-4E1D-9447-C243351AE5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12" y="3188334"/>
            <a:ext cx="1454204" cy="143471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7F5C9CF-CF09-47A3-B137-B1F8B254A5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418" y="3188335"/>
            <a:ext cx="1454204" cy="141911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54CB4A2-77CE-4B1F-9243-FEF5DCDD3B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424" y="3215198"/>
            <a:ext cx="1500631" cy="143471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9022725-857B-4855-8F46-3A454932C3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536" y="3235926"/>
            <a:ext cx="1349463" cy="137152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D99EBD0-EB3A-4A86-925A-2C44447B5FE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026" y="3243649"/>
            <a:ext cx="1370698" cy="135607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DA197C2-CD85-47E9-BF0F-DA21921D7D3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751" y="3216132"/>
            <a:ext cx="1370698" cy="1363522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730EFFD-F43B-4AB4-8F5C-B449DF0E041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488" y="3215198"/>
            <a:ext cx="1378106" cy="1363522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2FBE2E1-3F2A-41B2-BB7B-5E3CDE81A84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5" y="4927432"/>
            <a:ext cx="1537671" cy="1501537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A88D4CF-B3C2-4C6C-AB15-DDE34065BAD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274" y="4981377"/>
            <a:ext cx="1509348" cy="1501320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F82AB7FA-8034-4B5B-AE50-3DE274C664B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774" y="4968437"/>
            <a:ext cx="1591124" cy="1574463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9114673-329E-4203-8D47-EC832C331CB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08" y="4981377"/>
            <a:ext cx="1620647" cy="1574463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7F0F2BAE-9B13-47C1-897B-82AACD94C99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984" y="5004303"/>
            <a:ext cx="1518632" cy="150273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573A80ED-FDF8-4856-A916-2A292FAFFF1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0213" y="4960242"/>
            <a:ext cx="1518633" cy="1522705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52AD9D97-BD61-47F2-9CA4-0E763D501B5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932" y="4847908"/>
            <a:ext cx="1567146" cy="1583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918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1FA5FBB-B782-4CDA-B5E2-001C9F0812B6}"/>
              </a:ext>
            </a:extLst>
          </p:cNvPr>
          <p:cNvSpPr/>
          <p:nvPr/>
        </p:nvSpPr>
        <p:spPr>
          <a:xfrm>
            <a:off x="3638870" y="366911"/>
            <a:ext cx="49112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філософ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B7AAFE7-1A2E-4DB9-8FE5-B35032DCA4F0}"/>
              </a:ext>
            </a:extLst>
          </p:cNvPr>
          <p:cNvSpPr/>
          <p:nvPr/>
        </p:nvSpPr>
        <p:spPr>
          <a:xfrm>
            <a:off x="3856677" y="1381887"/>
            <a:ext cx="8252945" cy="3695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Сковорода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відстоював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права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людської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кожній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означало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сильну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демократичну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тенденцію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Відкрито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засуджував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московських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гнобителів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Надавав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перевагу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особистій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духовній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свободі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Філософські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трактати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присвячував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етиці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головним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сенсом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вважав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самопізнання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866DE4-345F-4E17-955C-490FAAFEA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" y="1441698"/>
            <a:ext cx="3182147" cy="4398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40629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-3048" y="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C31FD2C-DC86-47DB-8D64-D8CFD2137A6A}"/>
              </a:ext>
            </a:extLst>
          </p:cNvPr>
          <p:cNvSpPr/>
          <p:nvPr/>
        </p:nvSpPr>
        <p:spPr>
          <a:xfrm>
            <a:off x="4407244" y="1281776"/>
            <a:ext cx="7326258" cy="2279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зачинатилем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жанру байки.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писав твори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староукраїнською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латинською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афоризми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висловлювання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пішли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народ,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знають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цитують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21 </a:t>
            </a:r>
            <a:r>
              <a:rPr lang="ru-RU" sz="2400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віці</a:t>
            </a:r>
            <a:r>
              <a:rPr lang="ru-RU" sz="2400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7AED504-57C3-4C81-9057-6E5D5D60ED7E}"/>
              </a:ext>
            </a:extLst>
          </p:cNvPr>
          <p:cNvSpPr/>
          <p:nvPr/>
        </p:nvSpPr>
        <p:spPr>
          <a:xfrm>
            <a:off x="2116825" y="286950"/>
            <a:ext cx="77441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Сковорода – письменник новатор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75C36EE-4A64-4589-811C-A8DC1E856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50" y="1281776"/>
            <a:ext cx="3663135" cy="46987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089734C-5E00-4814-AE31-77EE62466327}"/>
              </a:ext>
            </a:extLst>
          </p:cNvPr>
          <p:cNvSpPr/>
          <p:nvPr/>
        </p:nvSpPr>
        <p:spPr>
          <a:xfrm>
            <a:off x="4876800" y="4083609"/>
            <a:ext cx="6993924" cy="22517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 вершину і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матимеш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середину.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Істина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спалює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нищить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стихії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показуючи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тінь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ловив мене, та не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впіймав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800"/>
              </a:spcAft>
            </a:pP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все те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недійсне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недосяжне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дитячому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розумові</a:t>
            </a:r>
            <a:r>
              <a:rPr lang="ru-RU" b="1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0130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07EA1B4-2DBC-4EC2-BD9F-18CAB788DB3B}"/>
              </a:ext>
            </a:extLst>
          </p:cNvPr>
          <p:cNvSpPr/>
          <p:nvPr/>
        </p:nvSpPr>
        <p:spPr>
          <a:xfrm>
            <a:off x="3601477" y="188096"/>
            <a:ext cx="42805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Сковорода – </a:t>
            </a:r>
            <a:r>
              <a:rPr lang="uk-UA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веган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92184E9-3BA9-4732-ABE1-C53B4AD9EF26}"/>
              </a:ext>
            </a:extLst>
          </p:cNvPr>
          <p:cNvSpPr/>
          <p:nvPr/>
        </p:nvSpPr>
        <p:spPr>
          <a:xfrm>
            <a:off x="3756727" y="899412"/>
            <a:ext cx="19932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Словник: </a:t>
            </a:r>
            <a:r>
              <a:rPr lang="ru-RU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веган</a:t>
            </a:r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  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76F00EB-9B01-43BA-B295-AC2733AA4A30}"/>
              </a:ext>
            </a:extLst>
          </p:cNvPr>
          <p:cNvSpPr/>
          <p:nvPr/>
        </p:nvSpPr>
        <p:spPr>
          <a:xfrm>
            <a:off x="5428718" y="91051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(англ. </a:t>
            </a:r>
            <a:r>
              <a:rPr lang="en-US" sz="2000" b="1" dirty="0">
                <a:solidFill>
                  <a:srgbClr val="002060"/>
                </a:solidFill>
              </a:rPr>
              <a:t>vegan) - </a:t>
            </a:r>
            <a:r>
              <a:rPr lang="ru-RU" sz="2000" b="1" dirty="0" err="1">
                <a:solidFill>
                  <a:srgbClr val="002060"/>
                </a:solidFill>
              </a:rPr>
              <a:t>людина</a:t>
            </a:r>
            <a:r>
              <a:rPr lang="ru-RU" sz="2000" b="1" dirty="0">
                <a:solidFill>
                  <a:srgbClr val="002060"/>
                </a:solidFill>
              </a:rPr>
              <a:t>, яка </a:t>
            </a:r>
            <a:r>
              <a:rPr lang="ru-RU" sz="2000" b="1" dirty="0" err="1">
                <a:solidFill>
                  <a:srgbClr val="002060"/>
                </a:solidFill>
              </a:rPr>
              <a:t>слідує</a:t>
            </a:r>
            <a:r>
              <a:rPr lang="ru-RU" sz="2000" b="1" dirty="0">
                <a:solidFill>
                  <a:srgbClr val="002060"/>
                </a:solidFill>
              </a:rPr>
              <a:t> принципам веганства. </a:t>
            </a:r>
            <a:r>
              <a:rPr lang="ru-RU" sz="2000" b="1" dirty="0" err="1">
                <a:solidFill>
                  <a:srgbClr val="002060"/>
                </a:solidFill>
              </a:rPr>
              <a:t>Вегани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відмовляються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від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споживання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всіх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видів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м'яса</a:t>
            </a:r>
            <a:r>
              <a:rPr lang="ru-RU" sz="2000" b="1" dirty="0">
                <a:solidFill>
                  <a:srgbClr val="002060"/>
                </a:solidFill>
              </a:rPr>
              <a:t>, а </a:t>
            </a:r>
            <a:r>
              <a:rPr lang="ru-RU" sz="2000" b="1" dirty="0" err="1">
                <a:solidFill>
                  <a:srgbClr val="002060"/>
                </a:solidFill>
              </a:rPr>
              <a:t>також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інших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речовин</a:t>
            </a:r>
            <a:r>
              <a:rPr lang="ru-RU" sz="2000" b="1" dirty="0">
                <a:solidFill>
                  <a:srgbClr val="002060"/>
                </a:solidFill>
              </a:rPr>
              <a:t> та добавок, </a:t>
            </a:r>
            <a:r>
              <a:rPr lang="ru-RU" sz="2000" b="1" dirty="0" err="1">
                <a:solidFill>
                  <a:srgbClr val="002060"/>
                </a:solidFill>
              </a:rPr>
              <a:t>вироблених</a:t>
            </a:r>
            <a:r>
              <a:rPr lang="ru-RU" sz="2000" b="1" dirty="0">
                <a:solidFill>
                  <a:srgbClr val="002060"/>
                </a:solidFill>
              </a:rPr>
              <a:t> з </a:t>
            </a:r>
            <a:r>
              <a:rPr lang="ru-RU" sz="2000" b="1" dirty="0" err="1">
                <a:solidFill>
                  <a:srgbClr val="002060"/>
                </a:solidFill>
              </a:rPr>
              <a:t>використанням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тварин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CD5EBF8-82AF-4CFA-9215-89B3293F7E15}"/>
              </a:ext>
            </a:extLst>
          </p:cNvPr>
          <p:cNvSpPr/>
          <p:nvPr/>
        </p:nvSpPr>
        <p:spPr>
          <a:xfrm>
            <a:off x="3865088" y="2534164"/>
            <a:ext cx="7807928" cy="2443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125"/>
              </a:spcAft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Скромним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раціон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Сковороди: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вживав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м’ясо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рибу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харчувався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переважно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молочними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продуктами,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свіжими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фруктами та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овочами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дивує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такий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факт,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полюбляв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шалено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дорогий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(на той час) сир пармезан,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передавали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Франції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друзі</a:t>
            </a: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2C948C1-8730-4462-A319-974F07D51E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20" y="1084078"/>
            <a:ext cx="3116035" cy="48471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060780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90B7224-E4EF-44F9-B5A0-1DE273F9AF7A}"/>
              </a:ext>
            </a:extLst>
          </p:cNvPr>
          <p:cNvSpPr/>
          <p:nvPr/>
        </p:nvSpPr>
        <p:spPr>
          <a:xfrm>
            <a:off x="2511531" y="402280"/>
            <a:ext cx="67900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Сковорода – містик, </a:t>
            </a:r>
            <a:r>
              <a:rPr lang="uk-UA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езотерик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FE990B7-E44C-4A73-848D-8EBE80C0E3F4}"/>
              </a:ext>
            </a:extLst>
          </p:cNvPr>
          <p:cNvSpPr/>
          <p:nvPr/>
        </p:nvSpPr>
        <p:spPr>
          <a:xfrm>
            <a:off x="3072713" y="1177663"/>
            <a:ext cx="8839200" cy="2590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5750" algn="just">
              <a:spcAft>
                <a:spcPts val="1125"/>
              </a:spcAft>
            </a:pP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Одна з </a:t>
            </a:r>
            <a:r>
              <a:rPr lang="ru-RU" b="1" dirty="0" err="1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найвідоміших</a:t>
            </a: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легенд про Сковороду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полягає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у тому,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що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Григорій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Савич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умів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передбачати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долю.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Доводять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це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двома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історіями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. Перша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розповідає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про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його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гостини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Києві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Мовляв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, одного разу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він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приїздив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гості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до друга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Іустина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85750" algn="just">
              <a:spcAft>
                <a:spcPts val="1125"/>
              </a:spcAft>
            </a:pP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Пішов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прогулятися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Подолом – аж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раптом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відчув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трупний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запах. Сковорода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зібрав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речі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і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поїхав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геть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з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міста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, а за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кілька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тижнів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Києві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розпочалася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епідемія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чуми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, а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місто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закрили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</a:p>
          <a:p>
            <a:pPr indent="285750" algn="just">
              <a:spcAft>
                <a:spcPts val="1125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DFA6B2A-8FBE-470B-AF6E-A12B22F98965}"/>
              </a:ext>
            </a:extLst>
          </p:cNvPr>
          <p:cNvSpPr/>
          <p:nvPr/>
        </p:nvSpPr>
        <p:spPr>
          <a:xfrm>
            <a:off x="3205530" y="3630853"/>
            <a:ext cx="8599291" cy="1558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5750" algn="just">
              <a:lnSpc>
                <a:spcPct val="107000"/>
              </a:lnSpc>
              <a:spcAft>
                <a:spcPts val="1125"/>
              </a:spcAft>
            </a:pP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err="1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іншою</a:t>
            </a:r>
            <a:r>
              <a:rPr lang="ru-RU" b="1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легендою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Савич точно знав дату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За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переказами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9 листопада 1794 року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обіду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поет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узяв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лопату,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викопав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могилу,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пішов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кімнату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надів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чисту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білизну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підклав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голову сумку з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власними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пожитками і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ліг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спати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ніколи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1" dirty="0" err="1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прокинувшись</a:t>
            </a:r>
            <a:r>
              <a:rPr lang="ru-RU" b="1" dirty="0">
                <a:solidFill>
                  <a:srgbClr val="00206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5B18D54-FD38-4FC9-9A11-F32791EE6C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2" y="1150965"/>
            <a:ext cx="2714307" cy="4384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54300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644DE9-8D09-43E2-BA69-F57482CFC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23C919-B32E-40FF-B3D8-631316E84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FDFE7B8-1758-4D21-9BE4-5B052F094D78}"/>
              </a:ext>
            </a:extLst>
          </p:cNvPr>
          <p:cNvSpPr/>
          <p:nvPr/>
        </p:nvSpPr>
        <p:spPr>
          <a:xfrm>
            <a:off x="1704092" y="285797"/>
            <a:ext cx="9541715" cy="29546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Про Сковороду </a:t>
            </a:r>
            <a:r>
              <a:rPr lang="ru-RU" sz="4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співака</a:t>
            </a:r>
            <a:r>
              <a:rPr lang="ru-R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, композитора,</a:t>
            </a:r>
          </a:p>
          <a:p>
            <a:pPr algn="ctr"/>
            <a:r>
              <a:rPr lang="ru-R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музиканта</a:t>
            </a:r>
            <a: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на </a:t>
            </a:r>
            <a:r>
              <a:rPr lang="ru-R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наступній</a:t>
            </a:r>
            <a: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ru-R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зупинці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  <a:p>
            <a:pPr algn="ctr"/>
            <a:r>
              <a:rPr lang="ru-R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нашої</a:t>
            </a:r>
            <a:r>
              <a:rPr lang="ru-R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 </a:t>
            </a:r>
            <a:r>
              <a:rPr lang="ru-R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подорожі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A494E6-29F1-4282-94F9-20969217C2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66" b="15035"/>
          <a:stretch/>
        </p:blipFill>
        <p:spPr>
          <a:xfrm>
            <a:off x="3748216" y="2484077"/>
            <a:ext cx="4410844" cy="412583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A3D416F-C07A-4219-B4E8-0E62C845C54C}"/>
              </a:ext>
            </a:extLst>
          </p:cNvPr>
          <p:cNvSpPr/>
          <p:nvPr/>
        </p:nvSpPr>
        <p:spPr>
          <a:xfrm>
            <a:off x="8124247" y="5207899"/>
            <a:ext cx="312156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Графіті на будівлі КПУ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5907169"/>
      </p:ext>
    </p:extLst>
  </p:cSld>
  <p:clrMapOvr>
    <a:masterClrMapping/>
  </p:clrMapOvr>
</p:sld>
</file>

<file path=ppt/theme/theme1.xml><?xml version="1.0" encoding="utf-8"?>
<a:theme xmlns:a="http://schemas.openxmlformats.org/drawingml/2006/main" name="DappledVTI">
  <a:themeElements>
    <a:clrScheme name="AnalogousFromLightSeedLeftStep">
      <a:dk1>
        <a:srgbClr val="000000"/>
      </a:dk1>
      <a:lt1>
        <a:srgbClr val="FFFFFF"/>
      </a:lt1>
      <a:dk2>
        <a:srgbClr val="3B213A"/>
      </a:dk2>
      <a:lt2>
        <a:srgbClr val="E3E2E8"/>
      </a:lt2>
      <a:accent1>
        <a:srgbClr val="93A94E"/>
      </a:accent1>
      <a:accent2>
        <a:srgbClr val="B6A03C"/>
      </a:accent2>
      <a:accent3>
        <a:srgbClr val="EA8946"/>
      </a:accent3>
      <a:accent4>
        <a:srgbClr val="EB4E4F"/>
      </a:accent4>
      <a:accent5>
        <a:srgbClr val="EE6EA5"/>
      </a:accent5>
      <a:accent6>
        <a:srgbClr val="EB4ED2"/>
      </a:accent6>
      <a:hlink>
        <a:srgbClr val="7A69AE"/>
      </a:hlink>
      <a:folHlink>
        <a:srgbClr val="7F7F7F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2632</TotalTime>
  <Words>1360</Words>
  <Application>Microsoft Office PowerPoint</Application>
  <PresentationFormat>Широкоэкранный</PresentationFormat>
  <Paragraphs>79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Avenir Next LT Pro</vt:lpstr>
      <vt:lpstr>AvenirNext LT Pro Medium</vt:lpstr>
      <vt:lpstr>Calibri</vt:lpstr>
      <vt:lpstr>Helvetica</vt:lpstr>
      <vt:lpstr>Sabon Next LT</vt:lpstr>
      <vt:lpstr>Times New Roman</vt:lpstr>
      <vt:lpstr>Verdana</vt:lpstr>
      <vt:lpstr>DappledVTI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Истомина</dc:creator>
  <cp:lastModifiedBy>Елена Истомина</cp:lastModifiedBy>
  <cp:revision>54</cp:revision>
  <dcterms:created xsi:type="dcterms:W3CDTF">2022-10-24T09:15:08Z</dcterms:created>
  <dcterms:modified xsi:type="dcterms:W3CDTF">2022-11-02T21:41:21Z</dcterms:modified>
</cp:coreProperties>
</file>