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b74fc8b436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b74fc8b436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b74fc8b43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b74fc8b43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b74fc8b436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b74fc8b436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b74fc8b436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b74fc8b436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b74fc8b436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b74fc8b436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hyperlink" Target="https://youtu.be/DCP_g7X31nI?si=ATZTlH-3Vdn_Z8Kx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image" Target="../media/image12.png"/><Relationship Id="rId5" Type="http://schemas.openxmlformats.org/officeDocument/2006/relationships/hyperlink" Target="https://youtu.be/UlmvyMGZnkU?si=t4sQsvd3-S87-PGT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3584050" y="54725"/>
            <a:ext cx="3283200" cy="13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3650" y="159625"/>
            <a:ext cx="2241300" cy="42862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2599100" y="122500"/>
            <a:ext cx="37755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Елвіс Преслі - король “рок - н ролу”</a:t>
            </a:r>
            <a:endParaRPr sz="3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1935 - </a:t>
            </a:r>
            <a:r>
              <a:rPr lang="uk" sz="3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1977 р</a:t>
            </a:r>
            <a:r>
              <a:rPr lang="uk" sz="3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3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28375" y="2298150"/>
            <a:ext cx="2995800" cy="273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7825" y="420650"/>
            <a:ext cx="2503350" cy="276667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/>
          <p:nvPr/>
        </p:nvSpPr>
        <p:spPr>
          <a:xfrm>
            <a:off x="2968450" y="629250"/>
            <a:ext cx="3994500" cy="131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2681175" y="328300"/>
            <a:ext cx="4555200" cy="248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Елвіс Аарон Преслі - славнозвісний американський співак і актор. Один із найвідоміших  музикантів ХХ ст. Установив чимало досі неперевершених рекордів у царині звукозапису.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95750" y="3378850"/>
            <a:ext cx="5608500" cy="17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Став настільки популярним, що більшість людей його називає просто “Елвіс” або “Король рок-н ролу”. А в США просто “Король”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7275" y="191525"/>
            <a:ext cx="2859025" cy="272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5"/>
          <p:cNvSpPr txBox="1"/>
          <p:nvPr/>
        </p:nvSpPr>
        <p:spPr>
          <a:xfrm>
            <a:off x="3146300" y="519825"/>
            <a:ext cx="4021800" cy="14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Елвіс Аарон Преслі народився в Тупело, штат Міссісіпі, 8 січня 1935 року в бідній сім’ї. 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87275" y="2913750"/>
            <a:ext cx="5964300" cy="213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Якийсь час Елвіс і його мама жили з бабусею, а його батько провів 8 місяців у в’язниці. У дитинстві Елвіс був сором’язливим хлопчиком, і був дуже близький з матір’ю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800">
                <a:solidFill>
                  <a:schemeClr val="dk2"/>
                </a:solidFill>
              </a:rPr>
              <a:t>Джерело: https://dovidka.biz.ua/elvis-presli-korotka-biohrafiia-ta-tsikavi-fakty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6"/>
          <p:cNvSpPr txBox="1"/>
          <p:nvPr/>
        </p:nvSpPr>
        <p:spPr>
          <a:xfrm>
            <a:off x="3460925" y="601900"/>
            <a:ext cx="3748200" cy="177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дитинства Елвіс ріс в оточенні музики й релігії: постійно відвідував церкву та співав у церковному хорі.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4150" y="478775"/>
            <a:ext cx="3214701" cy="224345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6"/>
          <p:cNvSpPr txBox="1"/>
          <p:nvPr/>
        </p:nvSpPr>
        <p:spPr>
          <a:xfrm>
            <a:off x="410375" y="3187325"/>
            <a:ext cx="5567700" cy="9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highlight>
                <a:srgbClr val="F1C232"/>
              </a:highlight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410375" y="2941100"/>
            <a:ext cx="5417100" cy="20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Одного разу  він виступив на ярмарку  з виконанням народної пісні “ Old Shep”, за що  отримав приз. Вчасно розгледівши талант хлопця, мама  на одинадцятиріччя подарувала першу в його житті гітару.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8127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7"/>
          <p:cNvSpPr txBox="1"/>
          <p:nvPr/>
        </p:nvSpPr>
        <p:spPr>
          <a:xfrm>
            <a:off x="383025" y="642950"/>
            <a:ext cx="6073800" cy="391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Влітку  1954 року Сем запропонував  йому  взяти участь у записі  пісні “Without you” Результат  нікого не влаштував.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Господар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фірми зрозумів, що виконавцю потрібен інший  репертуар.  Під час перерви , щоб заспокоїтися , Елвіс почав награвати відому пісню “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That's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All Right Mama” Але в нестандартному ритмі і досить  експресивно. Так , зовсім випадково народився перший хіт Елвіса Преслі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https://youtu.be/DCP_g7X31nI?si=ATZTlH-3Vdn_Z8Kx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2075"/>
            <a:ext cx="9144000" cy="506142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342000" y="2612800"/>
            <a:ext cx="4459500" cy="17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350" y="152400"/>
            <a:ext cx="2402325" cy="1764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 txBox="1"/>
          <p:nvPr/>
        </p:nvSpPr>
        <p:spPr>
          <a:xfrm>
            <a:off x="779725" y="4062825"/>
            <a:ext cx="3792300" cy="76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5"/>
              </a:rPr>
              <a:t>https://youtu.be/UlmvyMGZnkU?si=t4sQsvd3-S87-PGT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191525" y="2202400"/>
            <a:ext cx="6443100" cy="26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Він також заспівав головну пісню з цього фільму. Протягом наступних 15 років він знявся в більш ніж 30 фільмах, включаючи «Тюремний рок», «Блакитні Гаваї», «Віва Лас-Вегас» і «Подвійні неприємності».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2817975" y="752375"/>
            <a:ext cx="4227000" cy="9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2817975" y="547175"/>
            <a:ext cx="4008000" cy="119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Крім співу і концертів, Елвіс почав зніматися в кіно. Його перший фільм «Love Me Tender» вийшов в 1956 році. 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