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Lobster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Lobster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b907d85525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b907d8552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b907d8552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b907d8552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b907d85525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b907d85525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b907d85525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b907d85525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b907d85525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b907d85525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b907d85525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b907d85525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b907d85525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b907d85525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jpg"/><Relationship Id="rId4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g"/><Relationship Id="rId4" Type="http://schemas.openxmlformats.org/officeDocument/2006/relationships/hyperlink" Target="https://youtu.be/qkU0UPyxr1Y?si=ibhCkC57vlNGB-wD" TargetMode="External"/><Relationship Id="rId5" Type="http://schemas.openxmlformats.org/officeDocument/2006/relationships/hyperlink" Target="https://youtu.be/9Fwe2aOfiDM?si=kFtdiuRb2KUOKvYf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Relationship Id="rId4" Type="http://schemas.openxmlformats.org/officeDocument/2006/relationships/image" Target="../media/image7.png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g"/><Relationship Id="rId4" Type="http://schemas.openxmlformats.org/officeDocument/2006/relationships/image" Target="../media/image6.png"/><Relationship Id="rId5" Type="http://schemas.openxmlformats.org/officeDocument/2006/relationships/image" Target="../media/image3.png"/><Relationship Id="rId6" Type="http://schemas.openxmlformats.org/officeDocument/2006/relationships/hyperlink" Target="https://youtu.be/UelDrZ1aFeY?si=uLqW7_ZlzC20WYDX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jpg"/><Relationship Id="rId4" Type="http://schemas.openxmlformats.org/officeDocument/2006/relationships/image" Target="../media/image4.png"/><Relationship Id="rId5" Type="http://schemas.openxmlformats.org/officeDocument/2006/relationships/image" Target="../media/image10.png"/><Relationship Id="rId6" Type="http://schemas.openxmlformats.org/officeDocument/2006/relationships/hyperlink" Target="https://youtu.be/MhqpEYmH-fo?si=e5BTUd9Qh5_IGOhk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g"/><Relationship Id="rId4" Type="http://schemas.openxmlformats.org/officeDocument/2006/relationships/hyperlink" Target="https://youtu.be/-fBCZY05vs8?si=oEXgoc35PTISXnB3" TargetMode="External"/><Relationship Id="rId5" Type="http://schemas.openxmlformats.org/officeDocument/2006/relationships/hyperlink" Target="https://youtu.be/8lM9f19De7k?si=myS6a78DFaCafGon" TargetMode="External"/><Relationship Id="rId6" Type="http://schemas.openxmlformats.org/officeDocument/2006/relationships/hyperlink" Target="https://youtu.be/2wDT025CY1Y?si=gfiknev5lveZ4ylU" TargetMode="External"/><Relationship Id="rId7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5250"/>
            <a:ext cx="9144000" cy="4953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1559475" y="3378850"/>
            <a:ext cx="7017600" cy="149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  </a:t>
            </a:r>
            <a:r>
              <a:rPr lang="uk" sz="3900">
                <a:solidFill>
                  <a:schemeClr val="dk2"/>
                </a:solidFill>
                <a:latin typeface="Lobster"/>
                <a:ea typeface="Lobster"/>
                <a:cs typeface="Lobster"/>
                <a:sym typeface="Lobster"/>
              </a:rPr>
              <a:t>  </a:t>
            </a:r>
            <a:r>
              <a:rPr lang="uk" sz="3900">
                <a:solidFill>
                  <a:srgbClr val="1C4587"/>
                </a:solidFill>
                <a:latin typeface="Lobster"/>
                <a:ea typeface="Lobster"/>
                <a:cs typeface="Lobster"/>
                <a:sym typeface="Lobster"/>
              </a:rPr>
              <a:t> ''The Beatles’</a:t>
            </a:r>
            <a:endParaRPr sz="3900">
              <a:solidFill>
                <a:srgbClr val="1C4587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>
                <a:solidFill>
                  <a:srgbClr val="1C4587"/>
                </a:solidFill>
                <a:latin typeface="Lobster"/>
                <a:ea typeface="Lobster"/>
                <a:cs typeface="Lobster"/>
                <a:sym typeface="Lobster"/>
              </a:rPr>
              <a:t>Британський біт - рок - гурт</a:t>
            </a:r>
            <a:endParaRPr sz="3900">
              <a:solidFill>
                <a:srgbClr val="1C4587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53503" y="1169250"/>
            <a:ext cx="2801522" cy="205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1915125" y="191525"/>
            <a:ext cx="7291200" cy="291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rgbClr val="20124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Наприкінці 50-х років у великій Британії, яка також       захопилася рок - н - ролом, з’явилися власні виконавці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Їхню музику  британці називали  біг - біт (з англ. “великий біг), або просто біт. Найвидатнішими представниками  цього напряму є гурт “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Бітлз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. Новизна їхнього  музичного мислення перетворила провінційний гурт  із м. Ліверпуль на ідейних натхненників для багатьох музикантів, які далі розвивали течії рок - музики.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2550" y="3625075"/>
            <a:ext cx="5389800" cy="119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Їхня творчість  — одне з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найяскравіших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явищ у масовій культурі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70425" y="2817975"/>
            <a:ext cx="2295056" cy="213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6952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2147675" y="328300"/>
            <a:ext cx="6552600" cy="14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Головна заслуга “Бітлз” полягає в тому, що рок - музика, яка була танцювальною й розважальною до того, здобула репутацію серйозного мистецтва.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1244825" y="3447250"/>
            <a:ext cx="7318500" cy="169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https://youtu.be/qkU0UPyxr1Y?si=ibhCkC57vlNGB-wD</a:t>
            </a:r>
            <a:r>
              <a:rPr lang="uk"/>
              <a:t>   </a:t>
            </a:r>
            <a:r>
              <a:rPr lang="uk"/>
              <a:t>оригінал “Yesterday”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5"/>
              </a:rPr>
              <a:t>https://youtu.be/9Fwe2aOfiDM?si=kFtdiuRb2KUOKvYf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74" name="Google Shape;74;p15"/>
          <p:cNvSpPr txBox="1"/>
          <p:nvPr/>
        </p:nvSpPr>
        <p:spPr>
          <a:xfrm>
            <a:off x="2243450" y="1696250"/>
            <a:ext cx="6675900" cy="154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“The Beatles'' створений у 1960 р. у місті Ліверпуль (Велика Британія). Вважається найвідомішим музичним гуртом упродовж усієї історії музики. П’ятнадцять альбомів “Бітлз” очолювали хіт - паради Великої Британії — частіше, ніж будь - яких виконавців.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9150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1477400" y="68400"/>
            <a:ext cx="7578600" cy="121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“золотого” складу гурту входили</a:t>
            </a:r>
            <a:endParaRPr sz="3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1450" y="629225"/>
            <a:ext cx="1709950" cy="212035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6"/>
          <p:cNvSpPr txBox="1"/>
          <p:nvPr/>
        </p:nvSpPr>
        <p:spPr>
          <a:xfrm>
            <a:off x="3611400" y="875600"/>
            <a:ext cx="5376000" cy="187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</a:rPr>
              <a:t>Джон Вінстон Оно  Леннон - -британський рок - музикант, співак, композитор, письменник, політичний активіст. </a:t>
            </a:r>
            <a:endParaRPr sz="2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16750" y="2831650"/>
            <a:ext cx="2080250" cy="212035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6"/>
          <p:cNvSpPr txBox="1"/>
          <p:nvPr/>
        </p:nvSpPr>
        <p:spPr>
          <a:xfrm>
            <a:off x="465100" y="3433550"/>
            <a:ext cx="5198100" cy="15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683975" y="3830275"/>
            <a:ext cx="3556800" cy="99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574550" y="3638750"/>
            <a:ext cx="6142200" cy="13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</a:rPr>
              <a:t>Засновник й учасник гурту “The Beatles”, один із найвпливовіших музикантів ХХ століття. 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1340600" y="2571750"/>
            <a:ext cx="3789300" cy="9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Вокал, ритм - гітара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73525" y="123125"/>
            <a:ext cx="2194475" cy="20656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 txBox="1"/>
          <p:nvPr/>
        </p:nvSpPr>
        <p:spPr>
          <a:xfrm>
            <a:off x="4268000" y="1135400"/>
            <a:ext cx="3420000" cy="6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Вокал, ритм - гітара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1737300" y="2448825"/>
            <a:ext cx="6839700" cy="19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 Джеймс Пол Маккартні - британський співак, композитор, автор пісень, мультиінструменталіст, музичний продюсер, підприємець, лауреат численних премій  Grammy,  кавалер Ордена  Британської імперії, лицар Британської імперії. здобув всесвітню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популярність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як один із засновників і учасників рок - гурту “The Beatles”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9200" y="123125"/>
            <a:ext cx="1874100" cy="196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0100" y="218875"/>
            <a:ext cx="1668100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1375" y="2790600"/>
            <a:ext cx="2024500" cy="235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8"/>
          <p:cNvSpPr txBox="1"/>
          <p:nvPr/>
        </p:nvSpPr>
        <p:spPr>
          <a:xfrm>
            <a:off x="4117525" y="273600"/>
            <a:ext cx="4952100" cy="25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Джордж Харрісон - англійський музикант, співак, автор пісень. виступав у гурті  “The Beatles”, граючи на гітарі та  низці індійськиї інструментів, зокрема ситарі.Автор відомої пісні “Бітлз” “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Something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з альбому “Abbey Road” 1969р.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533500" y="3898675"/>
            <a:ext cx="4336500" cy="7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6"/>
              </a:rPr>
              <a:t>https://youtu.be/UelDrZ1aFeY?si=uLqW7_ZlzC20WYDX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6" name="Google Shape;106;p18"/>
          <p:cNvSpPr txBox="1"/>
          <p:nvPr/>
        </p:nvSpPr>
        <p:spPr>
          <a:xfrm>
            <a:off x="5594925" y="629250"/>
            <a:ext cx="357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1750975" y="2253625"/>
            <a:ext cx="2544300" cy="7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Вокал, соло - гітара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46725" y="259900"/>
            <a:ext cx="1600525" cy="173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15700" y="2571750"/>
            <a:ext cx="2371100" cy="2206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 txBox="1"/>
          <p:nvPr/>
        </p:nvSpPr>
        <p:spPr>
          <a:xfrm>
            <a:off x="3529325" y="150475"/>
            <a:ext cx="5334900" cy="274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Рінго Старр - британський  ударник, співак, композитор, автор пісень, продюсер, актор,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найбільш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відомий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,як учасник гурту “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Beatles” на його честь названо малу планету 4150 Старр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2092975" y="2229750"/>
            <a:ext cx="2478900" cy="2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ударні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17" name="Google Shape;117;p19"/>
          <p:cNvSpPr txBox="1"/>
          <p:nvPr/>
        </p:nvSpPr>
        <p:spPr>
          <a:xfrm>
            <a:off x="738700" y="3679800"/>
            <a:ext cx="4664700" cy="87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6"/>
              </a:rPr>
              <a:t>https://youtu.be/MhqpEYmH-fo?si=e5BTUd9Qh5_IGOhk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641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0"/>
          <p:cNvSpPr txBox="1"/>
          <p:nvPr/>
        </p:nvSpPr>
        <p:spPr>
          <a:xfrm>
            <a:off x="1627875" y="3488150"/>
            <a:ext cx="6579900" cy="6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/>
              <a:t>“Моя Україна”</a:t>
            </a:r>
            <a:endParaRPr sz="2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https://youtu.be/-fBCZY05vs8?si=oEXgoc35PTISXnB3</a:t>
            </a:r>
            <a:r>
              <a:rPr lang="uk" sz="1800">
                <a:solidFill>
                  <a:schemeClr val="dk2"/>
                </a:solidFill>
              </a:rPr>
              <a:t> плюс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24" name="Google Shape;124;p20"/>
          <p:cNvSpPr txBox="1"/>
          <p:nvPr/>
        </p:nvSpPr>
        <p:spPr>
          <a:xfrm>
            <a:off x="1477400" y="4336400"/>
            <a:ext cx="6963000" cy="57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5"/>
              </a:rPr>
              <a:t>https://youtu.be/8lM9f19De7k?si=myS6a78DFaCafGon</a:t>
            </a:r>
            <a:r>
              <a:rPr lang="uk" sz="1800">
                <a:solidFill>
                  <a:schemeClr val="dk2"/>
                </a:solidFill>
              </a:rPr>
              <a:t> мінус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25" name="Google Shape;125;p20"/>
          <p:cNvSpPr txBox="1"/>
          <p:nvPr/>
        </p:nvSpPr>
        <p:spPr>
          <a:xfrm>
            <a:off x="2421275" y="2858925"/>
            <a:ext cx="6279000" cy="6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6"/>
              </a:rPr>
              <a:t>https://youtu.be/2wDT025CY1Y?si=gfiknev5lveZ4ylU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розспівка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969850" y="328300"/>
            <a:ext cx="6073800" cy="6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 у світі музики: співаю, відчуваю.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7" name="Google Shape;127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04425" y="848025"/>
            <a:ext cx="3338624" cy="201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