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8" r:id="rId1"/>
  </p:sldMasterIdLst>
  <p:sldIdLst>
    <p:sldId id="286" r:id="rId2"/>
    <p:sldId id="281" r:id="rId3"/>
    <p:sldId id="256" r:id="rId4"/>
    <p:sldId id="284" r:id="rId5"/>
    <p:sldId id="272" r:id="rId6"/>
    <p:sldId id="279" r:id="rId7"/>
    <p:sldId id="274" r:id="rId8"/>
    <p:sldId id="273" r:id="rId9"/>
    <p:sldId id="275" r:id="rId10"/>
    <p:sldId id="277" r:id="rId11"/>
    <p:sldId id="280" r:id="rId12"/>
    <p:sldId id="278" r:id="rId13"/>
    <p:sldId id="282" r:id="rId14"/>
    <p:sldId id="267" r:id="rId15"/>
    <p:sldId id="259" r:id="rId16"/>
    <p:sldId id="260" r:id="rId17"/>
    <p:sldId id="261" r:id="rId18"/>
    <p:sldId id="262" r:id="rId19"/>
    <p:sldId id="28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637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82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442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24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662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627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438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870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303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97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11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5966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914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8509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261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779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33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222386EA-A0E2-444E-93EC-C953D4309662}" type="datetimeFigureOut">
              <a:rPr lang="ru-RU" smtClean="0"/>
              <a:t>28.10.2021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2094CB54-820C-48B8-A36A-AC382D9B7B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52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13" r:id="rId15"/>
    <p:sldLayoutId id="2147483914" r:id="rId16"/>
    <p:sldLayoutId id="21474839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6912768" cy="417646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uk-UA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Вітальна </a:t>
            </a:r>
            <a:r>
              <a:rPr lang="uk-UA" sz="36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поспівка</a:t>
            </a:r>
            <a:r>
              <a:rPr lang="uk-UA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Пролунав </a:t>
            </a:r>
            <a:r>
              <a:rPr lang="uk-UA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дзвінок,починається</a:t>
            </a: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</a:t>
            </a:r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Божої </a:t>
            </a:r>
            <a:r>
              <a:rPr lang="uk-UA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ласки,маминої</a:t>
            </a: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казки</a:t>
            </a:r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чистого </a:t>
            </a:r>
            <a:r>
              <a:rPr lang="uk-UA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старання,гомінких</a:t>
            </a: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пісень</a:t>
            </a:r>
            <a: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Добрий день Вам </a:t>
            </a:r>
            <a:r>
              <a:rPr lang="uk-UA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діти!Добрий</a:t>
            </a:r>
            <a:r>
              <a:rPr lang="uk-UA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день!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uk-UA" sz="2400" dirty="0" smtClean="0"/>
              <a:t/>
            </a:r>
            <a:br>
              <a:rPr lang="uk-UA" sz="2400" dirty="0" smtClean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8976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060848"/>
            <a:ext cx="8280920" cy="2592288"/>
          </a:xfrm>
        </p:spPr>
        <p:txBody>
          <a:bodyPr>
            <a:normAutofit/>
          </a:bodyPr>
          <a:lstStyle/>
          <a:p>
            <a:pPr algn="ctr"/>
            <a:r>
              <a:rPr lang="uk-UA" sz="6000" dirty="0" smtClean="0"/>
              <a:t/>
            </a:r>
            <a:br>
              <a:rPr lang="uk-UA" sz="6000" dirty="0" smtClean="0"/>
            </a:br>
            <a:endParaRPr lang="ru-RU" sz="6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764704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Організаційний момент:</a:t>
            </a:r>
          </a:p>
          <a:p>
            <a:pPr algn="ctr"/>
            <a:endParaRPr lang="uk-UA" dirty="0" smtClean="0">
              <a:solidFill>
                <a:srgbClr val="FFFF00"/>
              </a:solidFill>
            </a:endParaRP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rgbClr val="FFFF00"/>
                </a:solidFill>
              </a:rPr>
              <a:t>Обговорення реквізиту</a:t>
            </a:r>
          </a:p>
          <a:p>
            <a:pPr marL="342900" indent="-342900">
              <a:buAutoNum type="arabicPeriod"/>
            </a:pPr>
            <a:endParaRPr lang="uk-UA" dirty="0" smtClean="0">
              <a:solidFill>
                <a:srgbClr val="FFFF00"/>
              </a:solidFill>
            </a:endParaRPr>
          </a:p>
          <a:p>
            <a:endParaRPr lang="uk-UA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  <p:sp>
        <p:nvSpPr>
          <p:cNvPr id="4" name="AutoShape 2" descr="Золотая корона картинки, стоковые фото Золотая корона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Золотая корона картинки, стоковые фото Золотая корона |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Золотая корона картинки, стоковые фото Золотая корона | Depositphoto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Золотая корона картинки, стоковые фото Золотая корона | Depositphoto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Золотая корона картинки, стоковые фото Золотая корона | Depositphoto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6" name="Picture 12" descr="Золотая корона картинки, стоковые фото Золотая корона |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53" y="3933056"/>
            <a:ext cx="3662772" cy="244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Ободок с рожками — H&amp;amp;M, акція діє до 30 листопада 2020 року | LeBoutique —  Колекція брендових речей від H&amp;amp;M — 550689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933056"/>
            <a:ext cx="2287852" cy="244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16" descr="Гітара в різних музичних напрямках.: Гітари та їх звучання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8" descr="Гітара в різних музичних напрямках.: Гітари та їх звучання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4" name="Picture 20" descr="Гітари і обладнання - купити у Львові, ціна, продаж в кредит / 8 НОТ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780" y="3933056"/>
            <a:ext cx="2392668" cy="241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22" descr="Тургеневские девушки: Український вінок —прикраса чи сильний оберіг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24" descr="Тургеневские девушки: Український вінок —прикраса чи сильний оберіг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50" name="Picture 26" descr="Тургеневские девушки: Український вінок —прикраса чи сильний оберіг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300" y="1806803"/>
            <a:ext cx="3702146" cy="247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30" descr="Брошь - цветок &amp;quot;Кармен&amp;quot; – заказать на Ярмарке Мастеров – NG3RRU |  Брошь-булавка, Москв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32" descr="Брошь - цветок &amp;quot;Кармен&amp;quot; – заказать на Ярмарке Мастеров – NG3RRU |  Брошь-булавка, Москва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34" descr="Брошь - цветок &amp;quot;Кармен&amp;quot; – заказать на Ярмарке Мастеров – NG3RRU |  Брошь-булавка, Москва"/>
          <p:cNvSpPr>
            <a:spLocks noChangeAspect="1" noChangeArrowheads="1"/>
          </p:cNvSpPr>
          <p:nvPr/>
        </p:nvSpPr>
        <p:spPr bwMode="auto">
          <a:xfrm>
            <a:off x="1831975" y="1531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36" descr="Брошь - цветок &amp;quot;Кармен&amp;quot; – заказать на Ярмарке Мастеров – NG3RRU |  Брошь-булавка, Москва"/>
          <p:cNvSpPr>
            <a:spLocks noChangeAspect="1" noChangeArrowheads="1"/>
          </p:cNvSpPr>
          <p:nvPr/>
        </p:nvSpPr>
        <p:spPr bwMode="auto">
          <a:xfrm>
            <a:off x="1984375" y="1684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62" name="Picture 38" descr="Брошь - цветок &amp;quot;Кармен&amp;quot; – заказать на Ярмарке Мастеров – NG3RRU |  Брошь-булавка, Москв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179" y="1806803"/>
            <a:ext cx="3534237" cy="265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92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55576" y="764704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Мотивація до навчальної діяльності:</a:t>
            </a:r>
          </a:p>
          <a:p>
            <a:pPr algn="ctr"/>
            <a:endParaRPr lang="uk-UA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rgbClr val="FFFF00"/>
                </a:solidFill>
              </a:rPr>
              <a:t>Творча робота з використанням мобільного додатку</a:t>
            </a:r>
          </a:p>
          <a:p>
            <a:pPr marL="342900" indent="-342900">
              <a:buAutoNum type="arabicPeriod"/>
            </a:pPr>
            <a:endParaRPr lang="uk-UA" dirty="0" smtClean="0">
              <a:solidFill>
                <a:srgbClr val="FFFF00"/>
              </a:solidFill>
            </a:endParaRPr>
          </a:p>
          <a:p>
            <a:endParaRPr lang="uk-UA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  <p:sp>
        <p:nvSpPr>
          <p:cNvPr id="2" name="AutoShape 2" descr="Piano Crush - Пианино игра по Gismart Limit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Piano Crush - Пианино игра по Gismart Limite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Piano Crush - Пианино игра по Gismart Limite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Piano Crush - Пианино игра по Gismart Limited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8" name="Picture 10" descr="Piano Crush - Пианино игра по Gismart Limi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44824"/>
            <a:ext cx="4876800" cy="452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32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060848"/>
            <a:ext cx="8280920" cy="259228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>
                <a:solidFill>
                  <a:srgbClr val="FFFF00"/>
                </a:solidFill>
              </a:rPr>
              <a:t>Тема уроку: </a:t>
            </a:r>
            <a:r>
              <a:rPr lang="uk-UA" sz="6000" dirty="0" smtClean="0">
                <a:solidFill>
                  <a:srgbClr val="FFFF00"/>
                </a:solidFill>
              </a:rPr>
              <a:t/>
            </a:r>
            <a:br>
              <a:rPr lang="uk-UA" sz="6000" dirty="0" smtClean="0">
                <a:solidFill>
                  <a:srgbClr val="FFFF00"/>
                </a:solidFill>
              </a:rPr>
            </a:br>
            <a:r>
              <a:rPr lang="uk-UA" sz="6000" dirty="0" smtClean="0">
                <a:solidFill>
                  <a:srgbClr val="FFFF00"/>
                </a:solidFill>
              </a:rPr>
              <a:t>«Музичні жанри в театрі»</a:t>
            </a:r>
            <a:r>
              <a:rPr lang="uk-UA" sz="6000" dirty="0" smtClean="0"/>
              <a:t/>
            </a:r>
            <a:br>
              <a:rPr lang="uk-UA" sz="6000" dirty="0" smtClean="0"/>
            </a:b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87992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 bwMode="gray">
          <a:xfrm>
            <a:off x="539552" y="188640"/>
            <a:ext cx="8219256" cy="20162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vi-VN" sz="2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О́пера</a:t>
            </a:r>
            <a:r>
              <a:rPr lang="vi-VN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vi-VN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італ</a:t>
            </a:r>
            <a:r>
              <a:rPr lang="uk-UA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</a:t>
            </a:r>
            <a:r>
              <a:rPr lang="en-US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«</a:t>
            </a:r>
            <a:r>
              <a:rPr lang="vi-VN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дія», «праця», «твір»)</a:t>
            </a:r>
            <a:r>
              <a:rPr lang="vi-VN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музично-драматичний жанр, що ґрунтується на синтезі музики, слова, дії</a:t>
            </a:r>
            <a:r>
              <a:rPr lang="vi-VN" sz="1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s.032.ua/section/afisha_event/upload/pers/40/img/afisha/000/000/005/cisafisha_1468335310100_594bd1e6bd5c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860" y="2204864"/>
            <a:ext cx="5760640" cy="404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62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 bwMode="gray">
          <a:xfrm>
            <a:off x="611560" y="476672"/>
            <a:ext cx="8219256" cy="3384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muzictkachenko.ucoz.net/_si/0/s311138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64704"/>
            <a:ext cx="6816757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Відкрите заняття у вокальному гуртку &quot;Дитинства світ&quot; для вихованців  початкового рівня навча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50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23728" y="836712"/>
            <a:ext cx="4968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Слухаємо каватину Фігаро з опери </a:t>
            </a:r>
            <a:r>
              <a:rPr lang="uk-UA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Россіні «Севільській </a:t>
            </a:r>
            <a:r>
              <a:rPr lang="uk-UA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цирюльник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Каватина Фігаро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4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gray">
          <a:xfrm>
            <a:off x="539552" y="-891480"/>
            <a:ext cx="7941568" cy="309067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b="0" i="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Мю́зикл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англ. </a:t>
            </a:r>
            <a:r>
              <a:rPr lang="de-DE" sz="2400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musical</a:t>
            </a:r>
            <a:r>
              <a:rPr lang="de-DE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2400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de-DE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музичний</a:t>
            </a:r>
            <a:r>
              <a:rPr lang="ru-RU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спектакль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музично-сценічна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вистава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поєднуються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різноманітні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жанри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виражальні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естрадної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побутової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музики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хореографічного</a:t>
            </a: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драматичного і оперного </a:t>
            </a:r>
            <a:r>
              <a:rPr lang="ru-RU" sz="24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Бременские музыканты» в «Мюзик-Холле» – Статьи. Издательский дом «Курьер  Медиа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403344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Мюзикл Чикаг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024" y="3068961"/>
            <a:ext cx="368742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55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052736"/>
            <a:ext cx="5292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Слухаємо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уривок з </a:t>
            </a:r>
            <a:r>
              <a:rPr lang="uk-UA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мюзикла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Г.Гладкова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Бременські музиканти»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Мюзикл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6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3858" y="548680"/>
            <a:ext cx="5917679" cy="86142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1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908720"/>
            <a:ext cx="55328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Оберіть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з таблиці, що характеризують 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музику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каватини 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Фігаро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72" y="1915091"/>
            <a:ext cx="771525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67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3858" y="548680"/>
            <a:ext cx="5917679" cy="86142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908720"/>
            <a:ext cx="55328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Оберіть </a:t>
            </a:r>
            <a:r>
              <a:rPr lang="uk-UA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слова,що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характеризують </a:t>
            </a:r>
            <a:r>
              <a:rPr lang="uk-UA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музику «Пісеньки друзів»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72" y="1915091"/>
            <a:ext cx="771525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7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692696"/>
            <a:ext cx="685466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Схожість та відмінність між оперою і мюзиклом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585248"/>
            <a:ext cx="6335828" cy="43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10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692696"/>
            <a:ext cx="685466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Відмінність </a:t>
            </a:r>
            <a:r>
              <a:rPr lang="uk-UA" sz="2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опери від мюзиклу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800" y="1700808"/>
            <a:ext cx="6102293" cy="42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2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980728"/>
            <a:ext cx="7560840" cy="5544616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Вокально-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хорова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робота:</a:t>
            </a:r>
            <a:b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озспівування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голосів</a:t>
            </a:r>
            <a:r>
              <a:rPr lang="ru-RU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музичного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голосу;</a:t>
            </a:r>
            <a:b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народної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пісні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 мене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підманула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на мотив опери «Кармен» Дж. Безе та на мотив «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Пісеньки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друзів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з мюзиклу «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Бременські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музиканти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Г. Гладкова</a:t>
            </a:r>
            <a:b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990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Соль. ДОЛЯФАМІДОР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32" y="0"/>
            <a:ext cx="104184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496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Соль. ДОЛЯСІДОРЕД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67" y="1"/>
            <a:ext cx="10126183" cy="684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70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00" name="Picture 4" descr="До – пташина в'є гніздо,Ре – діточок береже,Мі – у нашому дворі,Фа – радіє дітвора. Соль – співає дітвора. Ля – радіє вся земля. Сі – усі співають, хто хоче знов прийти у до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59" y="1"/>
            <a:ext cx="10238689" cy="687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1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До ре мі фа соль ля сі до. До сі ля соль фа мі ре д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7" y="12576"/>
            <a:ext cx="10953583" cy="66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200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2924944"/>
            <a:ext cx="5917679" cy="2550877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всім за співпрацю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 уроку буде викладено на </a:t>
            </a:r>
            <a:r>
              <a:rPr lang="uk-UA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моєму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Youtube</a:t>
            </a:r>
            <a:r>
              <a:rPr lang="en-US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каналі</a:t>
            </a:r>
            <a:endPara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52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413</TotalTime>
  <Words>123</Words>
  <Application>Microsoft Office PowerPoint</Application>
  <PresentationFormat>Экран (4:3)</PresentationFormat>
  <Paragraphs>26</Paragraphs>
  <Slides>19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Ион (конференц-зал)</vt:lpstr>
      <vt:lpstr>Вітальна поспівка:  Пролунав дзвінок,починається урок! З Божої ласки,маминої казки. З чистого старання,гомінких пісень Добрий день Вам діти!Добрий день!  </vt:lpstr>
      <vt:lpstr> </vt:lpstr>
      <vt:lpstr>Презентация PowerPoint</vt:lpstr>
      <vt:lpstr>Тема уроку:  «Музичні жанри в театрі»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Вокально-хорова робота:  - розспівування голосів, вправи для розвитку музичного голосу;  - виконання української народної пісні «Ти ж мене підманула» на мотив опери «Кармен» Дж. Безе та на мотив «Пісеньки друзів» з мюзиклу «Бременські музиканти» Г. Гладкова   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всім за співпрацю!  Запис уроку буде викладено на моєму Youtube каналі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AnnaWork</dc:creator>
  <cp:lastModifiedBy>AnnaWork</cp:lastModifiedBy>
  <cp:revision>49</cp:revision>
  <dcterms:created xsi:type="dcterms:W3CDTF">2021-10-26T14:01:55Z</dcterms:created>
  <dcterms:modified xsi:type="dcterms:W3CDTF">2021-10-28T07:14:53Z</dcterms:modified>
</cp:coreProperties>
</file>