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66" r:id="rId3"/>
    <p:sldId id="267" r:id="rId4"/>
    <p:sldId id="277" r:id="rId5"/>
    <p:sldId id="280" r:id="rId6"/>
    <p:sldId id="281" r:id="rId7"/>
    <p:sldId id="282" r:id="rId8"/>
    <p:sldId id="283" r:id="rId9"/>
    <p:sldId id="284" r:id="rId10"/>
    <p:sldId id="285" r:id="rId11"/>
    <p:sldId id="289" r:id="rId12"/>
    <p:sldId id="269" r:id="rId13"/>
    <p:sldId id="271" r:id="rId14"/>
    <p:sldId id="286" r:id="rId15"/>
    <p:sldId id="288" r:id="rId16"/>
    <p:sldId id="287" r:id="rId17"/>
    <p:sldId id="290" r:id="rId18"/>
    <p:sldId id="260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FA7C0FCB-093A-4E58-B2C3-7FED57833EE7}">
          <p14:sldIdLst>
            <p14:sldId id="256"/>
            <p14:sldId id="266"/>
            <p14:sldId id="267"/>
            <p14:sldId id="277"/>
            <p14:sldId id="280"/>
            <p14:sldId id="281"/>
            <p14:sldId id="282"/>
            <p14:sldId id="283"/>
            <p14:sldId id="284"/>
            <p14:sldId id="285"/>
            <p14:sldId id="289"/>
            <p14:sldId id="269"/>
            <p14:sldId id="271"/>
            <p14:sldId id="286"/>
            <p14:sldId id="288"/>
            <p14:sldId id="287"/>
            <p14:sldId id="290"/>
            <p14:sldId id="260"/>
            <p14:sldId id="274"/>
            <p14:sldId id="275"/>
            <p14:sldId id="27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B66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317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0FBC5D-F41C-48FA-A466-C048CCAC7F11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E904032-232B-4C7E-81BB-5A8375C5DF11}">
      <dgm:prSet/>
      <dgm:spPr/>
      <dgm:t>
        <a:bodyPr/>
        <a:lstStyle/>
        <a:p>
          <a:r>
            <a:rPr lang="uk-UA" b="1" i="0"/>
            <a:t>Тема: </a:t>
          </a:r>
          <a:endParaRPr lang="en-US"/>
        </a:p>
      </dgm:t>
    </dgm:pt>
    <dgm:pt modelId="{D62D2B2C-ECF4-4DBF-A1EB-C2E90E7AD5CB}" type="parTrans" cxnId="{B03C52CB-2C32-4744-96BB-FEB3912C9022}">
      <dgm:prSet/>
      <dgm:spPr/>
      <dgm:t>
        <a:bodyPr/>
        <a:lstStyle/>
        <a:p>
          <a:endParaRPr lang="en-US"/>
        </a:p>
      </dgm:t>
    </dgm:pt>
    <dgm:pt modelId="{33F3BF4E-C9E5-4B4B-938E-2A0871D2F913}" type="sibTrans" cxnId="{B03C52CB-2C32-4744-96BB-FEB3912C9022}">
      <dgm:prSet/>
      <dgm:spPr/>
      <dgm:t>
        <a:bodyPr/>
        <a:lstStyle/>
        <a:p>
          <a:endParaRPr lang="en-US"/>
        </a:p>
      </dgm:t>
    </dgm:pt>
    <dgm:pt modelId="{C197771D-EB07-4C07-A31E-141E6835C6B3}">
      <dgm:prSet/>
      <dgm:spPr/>
      <dgm:t>
        <a:bodyPr/>
        <a:lstStyle/>
        <a:p>
          <a:r>
            <a:rPr lang="ru-RU" b="1" i="1"/>
            <a:t>Дитячий фольклор та іграшки</a:t>
          </a:r>
          <a:endParaRPr lang="en-US"/>
        </a:p>
      </dgm:t>
    </dgm:pt>
    <dgm:pt modelId="{D7FE5223-23E8-43A3-90A9-3E9640118E8D}" type="parTrans" cxnId="{065ECA66-839A-42A7-BBD6-EFAA26DE5495}">
      <dgm:prSet/>
      <dgm:spPr/>
      <dgm:t>
        <a:bodyPr/>
        <a:lstStyle/>
        <a:p>
          <a:endParaRPr lang="en-US"/>
        </a:p>
      </dgm:t>
    </dgm:pt>
    <dgm:pt modelId="{5156E30D-192D-4FEC-ADAF-B91B735DF053}" type="sibTrans" cxnId="{065ECA66-839A-42A7-BBD6-EFAA26DE5495}">
      <dgm:prSet/>
      <dgm:spPr/>
      <dgm:t>
        <a:bodyPr/>
        <a:lstStyle/>
        <a:p>
          <a:endParaRPr lang="en-US"/>
        </a:p>
      </dgm:t>
    </dgm:pt>
    <dgm:pt modelId="{EC8F5C78-D746-48E9-8A47-81E467F9C7BE}" type="pres">
      <dgm:prSet presAssocID="{BE0FBC5D-F41C-48FA-A466-C048CCAC7F1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264B096-7C11-41D8-8A15-D709EF10612F}" type="pres">
      <dgm:prSet presAssocID="{AE904032-232B-4C7E-81BB-5A8375C5DF11}" presName="hierRoot1" presStyleCnt="0"/>
      <dgm:spPr/>
    </dgm:pt>
    <dgm:pt modelId="{233871B0-B053-4F90-9234-2104A6119246}" type="pres">
      <dgm:prSet presAssocID="{AE904032-232B-4C7E-81BB-5A8375C5DF11}" presName="composite" presStyleCnt="0"/>
      <dgm:spPr/>
    </dgm:pt>
    <dgm:pt modelId="{0266584B-EF61-410C-89C9-06BB0B17EE5D}" type="pres">
      <dgm:prSet presAssocID="{AE904032-232B-4C7E-81BB-5A8375C5DF11}" presName="background" presStyleLbl="node0" presStyleIdx="0" presStyleCnt="2"/>
      <dgm:spPr>
        <a:solidFill>
          <a:srgbClr val="F5B669"/>
        </a:solidFill>
      </dgm:spPr>
    </dgm:pt>
    <dgm:pt modelId="{61664CFB-DD56-4455-AA25-3E146D7D6938}" type="pres">
      <dgm:prSet presAssocID="{AE904032-232B-4C7E-81BB-5A8375C5DF11}" presName="text" presStyleLbl="fgAcc0" presStyleIdx="0" presStyleCnt="2" custLinFactNeighborX="-347" custLinFactNeighborY="-2854">
        <dgm:presLayoutVars>
          <dgm:chPref val="3"/>
        </dgm:presLayoutVars>
      </dgm:prSet>
      <dgm:spPr/>
    </dgm:pt>
    <dgm:pt modelId="{D6AE5851-2DC1-4803-A77A-F4B5D1A0E718}" type="pres">
      <dgm:prSet presAssocID="{AE904032-232B-4C7E-81BB-5A8375C5DF11}" presName="hierChild2" presStyleCnt="0"/>
      <dgm:spPr/>
    </dgm:pt>
    <dgm:pt modelId="{9BAE6154-F178-41DB-8079-FB03EA5861C2}" type="pres">
      <dgm:prSet presAssocID="{C197771D-EB07-4C07-A31E-141E6835C6B3}" presName="hierRoot1" presStyleCnt="0"/>
      <dgm:spPr/>
    </dgm:pt>
    <dgm:pt modelId="{A658D338-24EB-4690-93DB-18FF650567C5}" type="pres">
      <dgm:prSet presAssocID="{C197771D-EB07-4C07-A31E-141E6835C6B3}" presName="composite" presStyleCnt="0"/>
      <dgm:spPr/>
    </dgm:pt>
    <dgm:pt modelId="{B5D3B1F8-70DC-4445-B36C-8E12499DA25D}" type="pres">
      <dgm:prSet presAssocID="{C197771D-EB07-4C07-A31E-141E6835C6B3}" presName="background" presStyleLbl="node0" presStyleIdx="1" presStyleCnt="2"/>
      <dgm:spPr>
        <a:solidFill>
          <a:srgbClr val="F5B669"/>
        </a:solidFill>
      </dgm:spPr>
    </dgm:pt>
    <dgm:pt modelId="{A4CADAFA-EDA6-4F9C-9163-1A80E12F8716}" type="pres">
      <dgm:prSet presAssocID="{C197771D-EB07-4C07-A31E-141E6835C6B3}" presName="text" presStyleLbl="fgAcc0" presStyleIdx="1" presStyleCnt="2">
        <dgm:presLayoutVars>
          <dgm:chPref val="3"/>
        </dgm:presLayoutVars>
      </dgm:prSet>
      <dgm:spPr/>
    </dgm:pt>
    <dgm:pt modelId="{0566EB54-ABC0-420D-8A79-77DA8EBC9672}" type="pres">
      <dgm:prSet presAssocID="{C197771D-EB07-4C07-A31E-141E6835C6B3}" presName="hierChild2" presStyleCnt="0"/>
      <dgm:spPr/>
    </dgm:pt>
  </dgm:ptLst>
  <dgm:cxnLst>
    <dgm:cxn modelId="{8FA1271F-7F9F-48B4-8F89-BE94177D80B9}" type="presOf" srcId="{AE904032-232B-4C7E-81BB-5A8375C5DF11}" destId="{61664CFB-DD56-4455-AA25-3E146D7D6938}" srcOrd="0" destOrd="0" presId="urn:microsoft.com/office/officeart/2005/8/layout/hierarchy1"/>
    <dgm:cxn modelId="{065ECA66-839A-42A7-BBD6-EFAA26DE5495}" srcId="{BE0FBC5D-F41C-48FA-A466-C048CCAC7F11}" destId="{C197771D-EB07-4C07-A31E-141E6835C6B3}" srcOrd="1" destOrd="0" parTransId="{D7FE5223-23E8-43A3-90A9-3E9640118E8D}" sibTransId="{5156E30D-192D-4FEC-ADAF-B91B735DF053}"/>
    <dgm:cxn modelId="{59006A92-BD2F-4405-9947-40D9852BE212}" type="presOf" srcId="{BE0FBC5D-F41C-48FA-A466-C048CCAC7F11}" destId="{EC8F5C78-D746-48E9-8A47-81E467F9C7BE}" srcOrd="0" destOrd="0" presId="urn:microsoft.com/office/officeart/2005/8/layout/hierarchy1"/>
    <dgm:cxn modelId="{B03C52CB-2C32-4744-96BB-FEB3912C9022}" srcId="{BE0FBC5D-F41C-48FA-A466-C048CCAC7F11}" destId="{AE904032-232B-4C7E-81BB-5A8375C5DF11}" srcOrd="0" destOrd="0" parTransId="{D62D2B2C-ECF4-4DBF-A1EB-C2E90E7AD5CB}" sibTransId="{33F3BF4E-C9E5-4B4B-938E-2A0871D2F913}"/>
    <dgm:cxn modelId="{DDBFE2FB-8901-4E31-B862-5E1387C68414}" type="presOf" srcId="{C197771D-EB07-4C07-A31E-141E6835C6B3}" destId="{A4CADAFA-EDA6-4F9C-9163-1A80E12F8716}" srcOrd="0" destOrd="0" presId="urn:microsoft.com/office/officeart/2005/8/layout/hierarchy1"/>
    <dgm:cxn modelId="{1FFF009E-2A0C-42DE-A266-26758EB91E8D}" type="presParOf" srcId="{EC8F5C78-D746-48E9-8A47-81E467F9C7BE}" destId="{F264B096-7C11-41D8-8A15-D709EF10612F}" srcOrd="0" destOrd="0" presId="urn:microsoft.com/office/officeart/2005/8/layout/hierarchy1"/>
    <dgm:cxn modelId="{B15F6C61-D11C-4D91-BE75-F31847BD039F}" type="presParOf" srcId="{F264B096-7C11-41D8-8A15-D709EF10612F}" destId="{233871B0-B053-4F90-9234-2104A6119246}" srcOrd="0" destOrd="0" presId="urn:microsoft.com/office/officeart/2005/8/layout/hierarchy1"/>
    <dgm:cxn modelId="{4DF889D0-3377-4866-A716-D82AC4C6D56D}" type="presParOf" srcId="{233871B0-B053-4F90-9234-2104A6119246}" destId="{0266584B-EF61-410C-89C9-06BB0B17EE5D}" srcOrd="0" destOrd="0" presId="urn:microsoft.com/office/officeart/2005/8/layout/hierarchy1"/>
    <dgm:cxn modelId="{812CC9E4-3820-487D-9F06-F8FDAA2E7C2E}" type="presParOf" srcId="{233871B0-B053-4F90-9234-2104A6119246}" destId="{61664CFB-DD56-4455-AA25-3E146D7D6938}" srcOrd="1" destOrd="0" presId="urn:microsoft.com/office/officeart/2005/8/layout/hierarchy1"/>
    <dgm:cxn modelId="{E5F2E914-339B-4A2A-989A-16B706DFB2A5}" type="presParOf" srcId="{F264B096-7C11-41D8-8A15-D709EF10612F}" destId="{D6AE5851-2DC1-4803-A77A-F4B5D1A0E718}" srcOrd="1" destOrd="0" presId="urn:microsoft.com/office/officeart/2005/8/layout/hierarchy1"/>
    <dgm:cxn modelId="{85286566-9A20-4016-88F6-7901392EE093}" type="presParOf" srcId="{EC8F5C78-D746-48E9-8A47-81E467F9C7BE}" destId="{9BAE6154-F178-41DB-8079-FB03EA5861C2}" srcOrd="1" destOrd="0" presId="urn:microsoft.com/office/officeart/2005/8/layout/hierarchy1"/>
    <dgm:cxn modelId="{19623FB3-BE8D-4CB9-8C21-C3897AD69014}" type="presParOf" srcId="{9BAE6154-F178-41DB-8079-FB03EA5861C2}" destId="{A658D338-24EB-4690-93DB-18FF650567C5}" srcOrd="0" destOrd="0" presId="urn:microsoft.com/office/officeart/2005/8/layout/hierarchy1"/>
    <dgm:cxn modelId="{8EAFCF3C-E2B2-4344-980B-B454A254065B}" type="presParOf" srcId="{A658D338-24EB-4690-93DB-18FF650567C5}" destId="{B5D3B1F8-70DC-4445-B36C-8E12499DA25D}" srcOrd="0" destOrd="0" presId="urn:microsoft.com/office/officeart/2005/8/layout/hierarchy1"/>
    <dgm:cxn modelId="{A36E847B-2F39-42F8-B214-0EF5A735056E}" type="presParOf" srcId="{A658D338-24EB-4690-93DB-18FF650567C5}" destId="{A4CADAFA-EDA6-4F9C-9163-1A80E12F8716}" srcOrd="1" destOrd="0" presId="urn:microsoft.com/office/officeart/2005/8/layout/hierarchy1"/>
    <dgm:cxn modelId="{9A56AC51-FF7C-4723-B2DC-EA11FB34B4CF}" type="presParOf" srcId="{9BAE6154-F178-41DB-8079-FB03EA5861C2}" destId="{0566EB54-ABC0-420D-8A79-77DA8EBC967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66584B-EF61-410C-89C9-06BB0B17EE5D}">
      <dsp:nvSpPr>
        <dsp:cNvPr id="0" name=""/>
        <dsp:cNvSpPr/>
      </dsp:nvSpPr>
      <dsp:spPr>
        <a:xfrm>
          <a:off x="-10866" y="164539"/>
          <a:ext cx="3411777" cy="2166478"/>
        </a:xfrm>
        <a:prstGeom prst="roundRect">
          <a:avLst>
            <a:gd name="adj" fmla="val 10000"/>
          </a:avLst>
        </a:prstGeom>
        <a:solidFill>
          <a:srgbClr val="F5B66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664CFB-DD56-4455-AA25-3E146D7D6938}">
      <dsp:nvSpPr>
        <dsp:cNvPr id="0" name=""/>
        <dsp:cNvSpPr/>
      </dsp:nvSpPr>
      <dsp:spPr>
        <a:xfrm>
          <a:off x="368219" y="524671"/>
          <a:ext cx="3411777" cy="21664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4000" b="1" i="0" kern="1200"/>
            <a:t>Тема: </a:t>
          </a:r>
          <a:endParaRPr lang="en-US" sz="4000" kern="1200"/>
        </a:p>
      </dsp:txBody>
      <dsp:txXfrm>
        <a:off x="431673" y="588125"/>
        <a:ext cx="3284869" cy="2039570"/>
      </dsp:txXfrm>
    </dsp:sp>
    <dsp:sp modelId="{B5D3B1F8-70DC-4445-B36C-8E12499DA25D}">
      <dsp:nvSpPr>
        <dsp:cNvPr id="0" name=""/>
        <dsp:cNvSpPr/>
      </dsp:nvSpPr>
      <dsp:spPr>
        <a:xfrm>
          <a:off x="4170922" y="226371"/>
          <a:ext cx="3411777" cy="2166478"/>
        </a:xfrm>
        <a:prstGeom prst="roundRect">
          <a:avLst>
            <a:gd name="adj" fmla="val 10000"/>
          </a:avLst>
        </a:prstGeom>
        <a:solidFill>
          <a:srgbClr val="F5B66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CADAFA-EDA6-4F9C-9163-1A80E12F8716}">
      <dsp:nvSpPr>
        <dsp:cNvPr id="0" name=""/>
        <dsp:cNvSpPr/>
      </dsp:nvSpPr>
      <dsp:spPr>
        <a:xfrm>
          <a:off x="4550008" y="586503"/>
          <a:ext cx="3411777" cy="21664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b="1" i="1" kern="1200"/>
            <a:t>Дитячий фольклор та іграшки</a:t>
          </a:r>
          <a:endParaRPr lang="en-US" sz="4000" kern="1200"/>
        </a:p>
      </dsp:txBody>
      <dsp:txXfrm>
        <a:off x="4613462" y="649957"/>
        <a:ext cx="3284869" cy="20395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EB46B8FB-F6A2-5F47-A6CD-A7E17E69270F}"/>
              </a:ext>
            </a:extLst>
          </p:cNvPr>
          <p:cNvGrpSpPr/>
          <p:nvPr/>
        </p:nvGrpSpPr>
        <p:grpSpPr>
          <a:xfrm>
            <a:off x="6201388" y="0"/>
            <a:ext cx="5990612" cy="6858001"/>
            <a:chOff x="6201388" y="0"/>
            <a:chExt cx="5990612" cy="6858001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419BDE93-3EC2-4E4D-BC0B-417378F49EDA}"/>
                </a:ext>
              </a:extLst>
            </p:cNvPr>
            <p:cNvSpPr/>
            <p:nvPr/>
          </p:nvSpPr>
          <p:spPr>
            <a:xfrm>
              <a:off x="6201388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FE21F82F-1EE5-8240-97F8-387DF0253FCE}"/>
                </a:ext>
              </a:extLst>
            </p:cNvPr>
            <p:cNvSpPr/>
            <p:nvPr/>
          </p:nvSpPr>
          <p:spPr>
            <a:xfrm>
              <a:off x="6201389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2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4" y="565575"/>
                    <a:pt x="565362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AE1903E3-6B5F-6B4C-9A1F-62628A050AEB}"/>
                </a:ext>
              </a:extLst>
            </p:cNvPr>
            <p:cNvSpPr/>
            <p:nvPr/>
          </p:nvSpPr>
          <p:spPr>
            <a:xfrm>
              <a:off x="7564255" y="6292426"/>
              <a:ext cx="1130723" cy="565575"/>
            </a:xfrm>
            <a:custGeom>
              <a:avLst/>
              <a:gdLst>
                <a:gd name="connsiteX0" fmla="*/ 565362 w 1130723"/>
                <a:gd name="connsiteY0" fmla="*/ 0 h 565575"/>
                <a:gd name="connsiteX1" fmla="*/ 1130723 w 1130723"/>
                <a:gd name="connsiteY1" fmla="*/ 565362 h 565575"/>
                <a:gd name="connsiteX2" fmla="*/ 1130702 w 1130723"/>
                <a:gd name="connsiteY2" fmla="*/ 565575 h 565575"/>
                <a:gd name="connsiteX3" fmla="*/ 21 w 1130723"/>
                <a:gd name="connsiteY3" fmla="*/ 565575 h 565575"/>
                <a:gd name="connsiteX4" fmla="*/ 0 w 1130723"/>
                <a:gd name="connsiteY4" fmla="*/ 565362 h 565575"/>
                <a:gd name="connsiteX5" fmla="*/ 565362 w 1130723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3" h="565575">
                  <a:moveTo>
                    <a:pt x="565362" y="0"/>
                  </a:moveTo>
                  <a:cubicBezTo>
                    <a:pt x="877602" y="0"/>
                    <a:pt x="1130723" y="253121"/>
                    <a:pt x="1130723" y="565362"/>
                  </a:cubicBezTo>
                  <a:lnTo>
                    <a:pt x="1130702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0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F7C55863-3B37-0743-B001-1A970033FBA8}"/>
                </a:ext>
              </a:extLst>
            </p:cNvPr>
            <p:cNvSpPr/>
            <p:nvPr/>
          </p:nvSpPr>
          <p:spPr>
            <a:xfrm>
              <a:off x="7564253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932B4C24-3A58-924C-B79A-D961EF7C2C48}"/>
                </a:ext>
              </a:extLst>
            </p:cNvPr>
            <p:cNvSpPr/>
            <p:nvPr/>
          </p:nvSpPr>
          <p:spPr>
            <a:xfrm>
              <a:off x="7564253" y="217788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21EF52E0-D2CF-544F-93A6-4D7B45A0483A}"/>
                </a:ext>
              </a:extLst>
            </p:cNvPr>
            <p:cNvSpPr/>
            <p:nvPr/>
          </p:nvSpPr>
          <p:spPr>
            <a:xfrm>
              <a:off x="7564253" y="80636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Freeform 63">
              <a:extLst>
                <a:ext uri="{FF2B5EF4-FFF2-40B4-BE49-F238E27FC236}">
                  <a16:creationId xmlns:a16="http://schemas.microsoft.com/office/drawing/2014/main" id="{6966CFE5-1C8C-2E4F-9B2D-A8438F5A5322}"/>
                </a:ext>
              </a:extLst>
            </p:cNvPr>
            <p:cNvSpPr/>
            <p:nvPr/>
          </p:nvSpPr>
          <p:spPr>
            <a:xfrm>
              <a:off x="7564254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3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3" y="565575"/>
                    <a:pt x="565363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5" name="Freeform 64">
              <a:extLst>
                <a:ext uri="{FF2B5EF4-FFF2-40B4-BE49-F238E27FC236}">
                  <a16:creationId xmlns:a16="http://schemas.microsoft.com/office/drawing/2014/main" id="{9FD29EF3-A5B2-554A-A307-6BE1BCE8AF03}"/>
                </a:ext>
              </a:extLst>
            </p:cNvPr>
            <p:cNvSpPr/>
            <p:nvPr/>
          </p:nvSpPr>
          <p:spPr>
            <a:xfrm>
              <a:off x="8927118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2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2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AC1ECAD8-0CF2-934D-AA1E-C108208CDE6F}"/>
                </a:ext>
              </a:extLst>
            </p:cNvPr>
            <p:cNvSpPr/>
            <p:nvPr/>
          </p:nvSpPr>
          <p:spPr>
            <a:xfrm>
              <a:off x="8927118" y="492091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B14DED1-3A58-8C4D-902E-2A9F34043F61}"/>
                </a:ext>
              </a:extLst>
            </p:cNvPr>
            <p:cNvSpPr/>
            <p:nvPr/>
          </p:nvSpPr>
          <p:spPr>
            <a:xfrm>
              <a:off x="8927118" y="354939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65D65157-5719-0341-A807-A8956595FB4C}"/>
                </a:ext>
              </a:extLst>
            </p:cNvPr>
            <p:cNvSpPr/>
            <p:nvPr/>
          </p:nvSpPr>
          <p:spPr>
            <a:xfrm>
              <a:off x="8927118" y="217788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A7F23F74-B777-2A4C-8EF9-E798880D5942}"/>
                </a:ext>
              </a:extLst>
            </p:cNvPr>
            <p:cNvSpPr/>
            <p:nvPr/>
          </p:nvSpPr>
          <p:spPr>
            <a:xfrm>
              <a:off x="8927118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>
              <a:extLst>
                <a:ext uri="{FF2B5EF4-FFF2-40B4-BE49-F238E27FC236}">
                  <a16:creationId xmlns:a16="http://schemas.microsoft.com/office/drawing/2014/main" id="{E3B9A050-0AE1-1D4B-A2AC-6EEF64B106D9}"/>
                </a:ext>
              </a:extLst>
            </p:cNvPr>
            <p:cNvSpPr/>
            <p:nvPr/>
          </p:nvSpPr>
          <p:spPr>
            <a:xfrm>
              <a:off x="8927117" y="0"/>
              <a:ext cx="1130726" cy="565576"/>
            </a:xfrm>
            <a:custGeom>
              <a:avLst/>
              <a:gdLst>
                <a:gd name="connsiteX0" fmla="*/ 22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2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2" name="Freeform 71">
              <a:extLst>
                <a:ext uri="{FF2B5EF4-FFF2-40B4-BE49-F238E27FC236}">
                  <a16:creationId xmlns:a16="http://schemas.microsoft.com/office/drawing/2014/main" id="{C424FE38-F803-8D47-BF56-1B18EC2B1F03}"/>
                </a:ext>
              </a:extLst>
            </p:cNvPr>
            <p:cNvSpPr/>
            <p:nvPr/>
          </p:nvSpPr>
          <p:spPr>
            <a:xfrm>
              <a:off x="10289984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1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E37187F2-9212-0641-97D0-1ACD50B748A8}"/>
                </a:ext>
              </a:extLst>
            </p:cNvPr>
            <p:cNvSpPr/>
            <p:nvPr/>
          </p:nvSpPr>
          <p:spPr>
            <a:xfrm>
              <a:off x="10289984" y="492091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C760C651-2AC4-564E-BEAA-AB7FAFE7F79F}"/>
                </a:ext>
              </a:extLst>
            </p:cNvPr>
            <p:cNvSpPr/>
            <p:nvPr/>
          </p:nvSpPr>
          <p:spPr>
            <a:xfrm>
              <a:off x="10289984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58B0A1B8-5BA3-3548-9511-B4904D05264B}"/>
                </a:ext>
              </a:extLst>
            </p:cNvPr>
            <p:cNvSpPr/>
            <p:nvPr/>
          </p:nvSpPr>
          <p:spPr>
            <a:xfrm>
              <a:off x="10289984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Freeform 75">
              <a:extLst>
                <a:ext uri="{FF2B5EF4-FFF2-40B4-BE49-F238E27FC236}">
                  <a16:creationId xmlns:a16="http://schemas.microsoft.com/office/drawing/2014/main" id="{424CD779-EE9A-214D-9488-767327E373AA}"/>
                </a:ext>
              </a:extLst>
            </p:cNvPr>
            <p:cNvSpPr/>
            <p:nvPr/>
          </p:nvSpPr>
          <p:spPr>
            <a:xfrm>
              <a:off x="10289983" y="0"/>
              <a:ext cx="1130726" cy="565576"/>
            </a:xfrm>
            <a:custGeom>
              <a:avLst/>
              <a:gdLst>
                <a:gd name="connsiteX0" fmla="*/ 21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1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7" name="Freeform 76">
              <a:extLst>
                <a:ext uri="{FF2B5EF4-FFF2-40B4-BE49-F238E27FC236}">
                  <a16:creationId xmlns:a16="http://schemas.microsoft.com/office/drawing/2014/main" id="{630D08C6-9EFB-8540-875F-2A55DED2AAE3}"/>
                </a:ext>
              </a:extLst>
            </p:cNvPr>
            <p:cNvSpPr/>
            <p:nvPr/>
          </p:nvSpPr>
          <p:spPr>
            <a:xfrm>
              <a:off x="11652854" y="6295069"/>
              <a:ext cx="539146" cy="562931"/>
            </a:xfrm>
            <a:custGeom>
              <a:avLst/>
              <a:gdLst>
                <a:gd name="connsiteX0" fmla="*/ 539146 w 539146"/>
                <a:gd name="connsiteY0" fmla="*/ 0 h 562931"/>
                <a:gd name="connsiteX1" fmla="*/ 539146 w 539146"/>
                <a:gd name="connsiteY1" fmla="*/ 562931 h 562931"/>
                <a:gd name="connsiteX2" fmla="*/ 21 w 539146"/>
                <a:gd name="connsiteY2" fmla="*/ 562931 h 562931"/>
                <a:gd name="connsiteX3" fmla="*/ 0 w 539146"/>
                <a:gd name="connsiteY3" fmla="*/ 562719 h 562931"/>
                <a:gd name="connsiteX4" fmla="*/ 451422 w 539146"/>
                <a:gd name="connsiteY4" fmla="*/ 8843 h 5629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6" h="562931">
                  <a:moveTo>
                    <a:pt x="539146" y="0"/>
                  </a:moveTo>
                  <a:lnTo>
                    <a:pt x="539146" y="562931"/>
                  </a:lnTo>
                  <a:lnTo>
                    <a:pt x="21" y="562931"/>
                  </a:lnTo>
                  <a:lnTo>
                    <a:pt x="0" y="562719"/>
                  </a:lnTo>
                  <a:cubicBezTo>
                    <a:pt x="0" y="289508"/>
                    <a:pt x="193796" y="61561"/>
                    <a:pt x="451422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8" name="Freeform 77">
              <a:extLst>
                <a:ext uri="{FF2B5EF4-FFF2-40B4-BE49-F238E27FC236}">
                  <a16:creationId xmlns:a16="http://schemas.microsoft.com/office/drawing/2014/main" id="{D7E8DA86-1294-4641-9C52-6E153150641C}"/>
                </a:ext>
              </a:extLst>
            </p:cNvPr>
            <p:cNvSpPr/>
            <p:nvPr/>
          </p:nvSpPr>
          <p:spPr>
            <a:xfrm>
              <a:off x="11652853" y="4923555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9" name="Freeform 78">
              <a:extLst>
                <a:ext uri="{FF2B5EF4-FFF2-40B4-BE49-F238E27FC236}">
                  <a16:creationId xmlns:a16="http://schemas.microsoft.com/office/drawing/2014/main" id="{011063C9-2A43-3348-A018-F27FACAA778D}"/>
                </a:ext>
              </a:extLst>
            </p:cNvPr>
            <p:cNvSpPr/>
            <p:nvPr/>
          </p:nvSpPr>
          <p:spPr>
            <a:xfrm>
              <a:off x="11652853" y="3552039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0" name="Freeform 79">
              <a:extLst>
                <a:ext uri="{FF2B5EF4-FFF2-40B4-BE49-F238E27FC236}">
                  <a16:creationId xmlns:a16="http://schemas.microsoft.com/office/drawing/2014/main" id="{EE85C7DE-D965-244F-BD95-3A05FF4AAC61}"/>
                </a:ext>
              </a:extLst>
            </p:cNvPr>
            <p:cNvSpPr/>
            <p:nvPr/>
          </p:nvSpPr>
          <p:spPr>
            <a:xfrm>
              <a:off x="11652853" y="2180524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9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1" name="Freeform 80">
              <a:extLst>
                <a:ext uri="{FF2B5EF4-FFF2-40B4-BE49-F238E27FC236}">
                  <a16:creationId xmlns:a16="http://schemas.microsoft.com/office/drawing/2014/main" id="{315A1389-149A-3342-A863-637D42FDB28D}"/>
                </a:ext>
              </a:extLst>
            </p:cNvPr>
            <p:cNvSpPr/>
            <p:nvPr/>
          </p:nvSpPr>
          <p:spPr>
            <a:xfrm>
              <a:off x="11652853" y="809010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2" name="Freeform 81">
              <a:extLst>
                <a:ext uri="{FF2B5EF4-FFF2-40B4-BE49-F238E27FC236}">
                  <a16:creationId xmlns:a16="http://schemas.microsoft.com/office/drawing/2014/main" id="{B149CC6F-B6C6-BE46-B451-1BF7D47A8936}"/>
                </a:ext>
              </a:extLst>
            </p:cNvPr>
            <p:cNvSpPr/>
            <p:nvPr/>
          </p:nvSpPr>
          <p:spPr>
            <a:xfrm>
              <a:off x="11652853" y="1"/>
              <a:ext cx="539147" cy="562933"/>
            </a:xfrm>
            <a:custGeom>
              <a:avLst/>
              <a:gdLst>
                <a:gd name="connsiteX0" fmla="*/ 22 w 539147"/>
                <a:gd name="connsiteY0" fmla="*/ 0 h 562933"/>
                <a:gd name="connsiteX1" fmla="*/ 539147 w 539147"/>
                <a:gd name="connsiteY1" fmla="*/ 0 h 562933"/>
                <a:gd name="connsiteX2" fmla="*/ 539147 w 539147"/>
                <a:gd name="connsiteY2" fmla="*/ 562933 h 562933"/>
                <a:gd name="connsiteX3" fmla="*/ 451423 w 539147"/>
                <a:gd name="connsiteY3" fmla="*/ 554090 h 562933"/>
                <a:gd name="connsiteX4" fmla="*/ 0 w 539147"/>
                <a:gd name="connsiteY4" fmla="*/ 214 h 562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562933">
                  <a:moveTo>
                    <a:pt x="22" y="0"/>
                  </a:moveTo>
                  <a:lnTo>
                    <a:pt x="539147" y="0"/>
                  </a:lnTo>
                  <a:lnTo>
                    <a:pt x="539147" y="562933"/>
                  </a:lnTo>
                  <a:lnTo>
                    <a:pt x="451423" y="554090"/>
                  </a:lnTo>
                  <a:cubicBezTo>
                    <a:pt x="193797" y="501372"/>
                    <a:pt x="0" y="27342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DAB39E9-6F50-3F4B-9DDB-FC0E0CA993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5150" y="768334"/>
            <a:ext cx="5066001" cy="2866405"/>
          </a:xfrm>
        </p:spPr>
        <p:txBody>
          <a:bodyPr anchor="t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B2C33E-E9A6-304D-BBCB-97AD0B213C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5150" y="4283239"/>
            <a:ext cx="5066001" cy="1475177"/>
          </a:xfrm>
        </p:spPr>
        <p:txBody>
          <a:bodyPr anchor="b"/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9C75C4-E533-BE48-B528-D1A278BC39A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66928" y="457200"/>
            <a:ext cx="3608205" cy="365125"/>
          </a:xfrm>
        </p:spPr>
        <p:txBody>
          <a:bodyPr/>
          <a:lstStyle>
            <a:lvl1pPr algn="l">
              <a:defRPr/>
            </a:lvl1pPr>
          </a:lstStyle>
          <a:p>
            <a:pPr algn="l"/>
            <a:fld id="{A5B0A250-5CC0-1746-B209-08E8B0DAE6AF}" type="datetimeFigureOut">
              <a:rPr lang="en-US" smtClean="0"/>
              <a:pPr algn="l"/>
              <a:t>1/22/2024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09BA8A-EF83-434D-A90E-0805D1104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CFDDE0-90B9-AD4E-B0EB-E7464FA9C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17335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33A3282-0389-C547-8CA6-7F3E7F27B34D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506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0542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F0CAFDA3-320A-C24D-A7A1-20C1267EC987}"/>
              </a:ext>
            </a:extLst>
          </p:cNvPr>
          <p:cNvGrpSpPr/>
          <p:nvPr/>
        </p:nvGrpSpPr>
        <p:grpSpPr>
          <a:xfrm>
            <a:off x="8928528" y="0"/>
            <a:ext cx="3263472" cy="6858000"/>
            <a:chOff x="8928528" y="0"/>
            <a:chExt cx="3263472" cy="685800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D2411669-6E2C-2243-99CD-6BC9D724FA1F}"/>
                </a:ext>
              </a:extLst>
            </p:cNvPr>
            <p:cNvSpPr/>
            <p:nvPr/>
          </p:nvSpPr>
          <p:spPr>
            <a:xfrm>
              <a:off x="8928528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C4E0C522-0F40-ED44-A700-F1BCD1CF74F5}"/>
                </a:ext>
              </a:extLst>
            </p:cNvPr>
            <p:cNvSpPr/>
            <p:nvPr/>
          </p:nvSpPr>
          <p:spPr>
            <a:xfrm>
              <a:off x="8928528" y="0"/>
              <a:ext cx="1130724" cy="565573"/>
            </a:xfrm>
            <a:custGeom>
              <a:avLst/>
              <a:gdLst>
                <a:gd name="connsiteX0" fmla="*/ 22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2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B79B4380-CBEC-C341-A10E-5EF9A8597959}"/>
                </a:ext>
              </a:extLst>
            </p:cNvPr>
            <p:cNvSpPr/>
            <p:nvPr/>
          </p:nvSpPr>
          <p:spPr>
            <a:xfrm>
              <a:off x="10291391" y="6292417"/>
              <a:ext cx="1130724" cy="565583"/>
            </a:xfrm>
            <a:custGeom>
              <a:avLst/>
              <a:gdLst>
                <a:gd name="connsiteX0" fmla="*/ 565362 w 1130724"/>
                <a:gd name="connsiteY0" fmla="*/ 0 h 565583"/>
                <a:gd name="connsiteX1" fmla="*/ 1130724 w 1130724"/>
                <a:gd name="connsiteY1" fmla="*/ 565362 h 565583"/>
                <a:gd name="connsiteX2" fmla="*/ 1130702 w 1130724"/>
                <a:gd name="connsiteY2" fmla="*/ 565583 h 565583"/>
                <a:gd name="connsiteX3" fmla="*/ 22 w 1130724"/>
                <a:gd name="connsiteY3" fmla="*/ 565583 h 565583"/>
                <a:gd name="connsiteX4" fmla="*/ 0 w 1130724"/>
                <a:gd name="connsiteY4" fmla="*/ 565362 h 565583"/>
                <a:gd name="connsiteX5" fmla="*/ 565362 w 1130724"/>
                <a:gd name="connsiteY5" fmla="*/ 0 h 565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83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2" y="565583"/>
                  </a:lnTo>
                  <a:lnTo>
                    <a:pt x="22" y="565583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F04AD70E-5490-4C4E-A05D-D67949C51A74}"/>
                </a:ext>
              </a:extLst>
            </p:cNvPr>
            <p:cNvSpPr/>
            <p:nvPr/>
          </p:nvSpPr>
          <p:spPr>
            <a:xfrm>
              <a:off x="10291392" y="354939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128A8883-9F24-0047-92B7-45B3D2E7D9C0}"/>
                </a:ext>
              </a:extLst>
            </p:cNvPr>
            <p:cNvSpPr/>
            <p:nvPr/>
          </p:nvSpPr>
          <p:spPr>
            <a:xfrm>
              <a:off x="10291392" y="2177876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AAC3A3BB-FD2C-FB44-9478-FA87EF229D37}"/>
                </a:ext>
              </a:extLst>
            </p:cNvPr>
            <p:cNvSpPr/>
            <p:nvPr/>
          </p:nvSpPr>
          <p:spPr>
            <a:xfrm>
              <a:off x="10291392" y="806363"/>
              <a:ext cx="1130724" cy="113072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BF46B3B1-E981-BB40-B916-51A6D3851969}"/>
                </a:ext>
              </a:extLst>
            </p:cNvPr>
            <p:cNvSpPr/>
            <p:nvPr/>
          </p:nvSpPr>
          <p:spPr>
            <a:xfrm>
              <a:off x="10291392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EA7DAE92-7D6B-B042-83BE-047C8EC322A0}"/>
                </a:ext>
              </a:extLst>
            </p:cNvPr>
            <p:cNvSpPr/>
            <p:nvPr/>
          </p:nvSpPr>
          <p:spPr>
            <a:xfrm>
              <a:off x="11654256" y="6295201"/>
              <a:ext cx="537744" cy="562799"/>
            </a:xfrm>
            <a:custGeom>
              <a:avLst/>
              <a:gdLst>
                <a:gd name="connsiteX0" fmla="*/ 537744 w 537744"/>
                <a:gd name="connsiteY0" fmla="*/ 0 h 562799"/>
                <a:gd name="connsiteX1" fmla="*/ 537744 w 537744"/>
                <a:gd name="connsiteY1" fmla="*/ 562799 h 562799"/>
                <a:gd name="connsiteX2" fmla="*/ 22 w 537744"/>
                <a:gd name="connsiteY2" fmla="*/ 562799 h 562799"/>
                <a:gd name="connsiteX3" fmla="*/ 0 w 537744"/>
                <a:gd name="connsiteY3" fmla="*/ 562578 h 562799"/>
                <a:gd name="connsiteX4" fmla="*/ 451422 w 537744"/>
                <a:gd name="connsiteY4" fmla="*/ 8702 h 562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99">
                  <a:moveTo>
                    <a:pt x="537744" y="0"/>
                  </a:moveTo>
                  <a:lnTo>
                    <a:pt x="537744" y="562799"/>
                  </a:lnTo>
                  <a:lnTo>
                    <a:pt x="22" y="562799"/>
                  </a:lnTo>
                  <a:lnTo>
                    <a:pt x="0" y="562578"/>
                  </a:ln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06AADCE6-4277-EA49-AF23-63B53CA6772A}"/>
                </a:ext>
              </a:extLst>
            </p:cNvPr>
            <p:cNvSpPr/>
            <p:nvPr/>
          </p:nvSpPr>
          <p:spPr>
            <a:xfrm>
              <a:off x="11654256" y="4923687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58CEA343-047B-DF4E-A7A8-881C7740EA36}"/>
                </a:ext>
              </a:extLst>
            </p:cNvPr>
            <p:cNvSpPr/>
            <p:nvPr/>
          </p:nvSpPr>
          <p:spPr>
            <a:xfrm>
              <a:off x="11654256" y="3552173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FCCBAA07-17CE-2740-AA04-AEDA5EAD2796}"/>
                </a:ext>
              </a:extLst>
            </p:cNvPr>
            <p:cNvSpPr/>
            <p:nvPr/>
          </p:nvSpPr>
          <p:spPr>
            <a:xfrm>
              <a:off x="11654256" y="2180659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BF15C430-7951-6040-BD4C-4E996E94480E}"/>
                </a:ext>
              </a:extLst>
            </p:cNvPr>
            <p:cNvSpPr/>
            <p:nvPr/>
          </p:nvSpPr>
          <p:spPr>
            <a:xfrm>
              <a:off x="11654256" y="809146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0B3467F9-370D-5C4C-9EDE-E0CA0E401568}"/>
                </a:ext>
              </a:extLst>
            </p:cNvPr>
            <p:cNvSpPr/>
            <p:nvPr/>
          </p:nvSpPr>
          <p:spPr>
            <a:xfrm>
              <a:off x="11654256" y="0"/>
              <a:ext cx="537744" cy="562788"/>
            </a:xfrm>
            <a:custGeom>
              <a:avLst/>
              <a:gdLst>
                <a:gd name="connsiteX0" fmla="*/ 21 w 537744"/>
                <a:gd name="connsiteY0" fmla="*/ 0 h 562788"/>
                <a:gd name="connsiteX1" fmla="*/ 537744 w 537744"/>
                <a:gd name="connsiteY1" fmla="*/ 0 h 562788"/>
                <a:gd name="connsiteX2" fmla="*/ 537744 w 537744"/>
                <a:gd name="connsiteY2" fmla="*/ 562788 h 562788"/>
                <a:gd name="connsiteX3" fmla="*/ 451422 w 537744"/>
                <a:gd name="connsiteY3" fmla="*/ 554086 h 562788"/>
                <a:gd name="connsiteX4" fmla="*/ 0 w 537744"/>
                <a:gd name="connsiteY4" fmla="*/ 211 h 562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88">
                  <a:moveTo>
                    <a:pt x="21" y="0"/>
                  </a:moveTo>
                  <a:lnTo>
                    <a:pt x="537744" y="0"/>
                  </a:lnTo>
                  <a:lnTo>
                    <a:pt x="537744" y="562788"/>
                  </a:lnTo>
                  <a:lnTo>
                    <a:pt x="451422" y="554086"/>
                  </a:lnTo>
                  <a:cubicBezTo>
                    <a:pt x="193796" y="501368"/>
                    <a:pt x="0" y="273421"/>
                    <a:pt x="0" y="2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652A1E4-52BA-534C-AECC-35C3CF44F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15675-65B4-E14F-9785-663A83B7B6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676A1E-2332-684F-BDD2-687C166BD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1/22/2024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BB8CB0-B7BE-7D4F-B254-8A2F8AEC2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E5A569-A063-8E40-B703-82B11D2A9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7169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231D73A-BA91-794F-8C09-4F4B41A6D08B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733583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0772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>
            <a:extLst>
              <a:ext uri="{FF2B5EF4-FFF2-40B4-BE49-F238E27FC236}">
                <a16:creationId xmlns:a16="http://schemas.microsoft.com/office/drawing/2014/main" id="{3ABDDED5-B489-454D-A72D-46C9473AB018}"/>
              </a:ext>
            </a:extLst>
          </p:cNvPr>
          <p:cNvGrpSpPr/>
          <p:nvPr/>
        </p:nvGrpSpPr>
        <p:grpSpPr>
          <a:xfrm>
            <a:off x="6201388" y="0"/>
            <a:ext cx="5990612" cy="6858001"/>
            <a:chOff x="6201388" y="0"/>
            <a:chExt cx="5990612" cy="6858001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E6338A9A-49A1-B04D-B479-43604A5CD6D5}"/>
                </a:ext>
              </a:extLst>
            </p:cNvPr>
            <p:cNvSpPr/>
            <p:nvPr/>
          </p:nvSpPr>
          <p:spPr>
            <a:xfrm>
              <a:off x="6201388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3151B6D8-101B-F34D-992A-1668DB5D0067}"/>
                </a:ext>
              </a:extLst>
            </p:cNvPr>
            <p:cNvSpPr/>
            <p:nvPr/>
          </p:nvSpPr>
          <p:spPr>
            <a:xfrm>
              <a:off x="6201389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2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4" y="565575"/>
                    <a:pt x="565362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21D4DE71-EB1A-E74C-9364-5FEC5377F4EF}"/>
                </a:ext>
              </a:extLst>
            </p:cNvPr>
            <p:cNvSpPr/>
            <p:nvPr/>
          </p:nvSpPr>
          <p:spPr>
            <a:xfrm>
              <a:off x="7564255" y="6292426"/>
              <a:ext cx="1130723" cy="565575"/>
            </a:xfrm>
            <a:custGeom>
              <a:avLst/>
              <a:gdLst>
                <a:gd name="connsiteX0" fmla="*/ 565362 w 1130723"/>
                <a:gd name="connsiteY0" fmla="*/ 0 h 565575"/>
                <a:gd name="connsiteX1" fmla="*/ 1130723 w 1130723"/>
                <a:gd name="connsiteY1" fmla="*/ 565362 h 565575"/>
                <a:gd name="connsiteX2" fmla="*/ 1130702 w 1130723"/>
                <a:gd name="connsiteY2" fmla="*/ 565575 h 565575"/>
                <a:gd name="connsiteX3" fmla="*/ 21 w 1130723"/>
                <a:gd name="connsiteY3" fmla="*/ 565575 h 565575"/>
                <a:gd name="connsiteX4" fmla="*/ 0 w 1130723"/>
                <a:gd name="connsiteY4" fmla="*/ 565362 h 565575"/>
                <a:gd name="connsiteX5" fmla="*/ 565362 w 1130723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3" h="565575">
                  <a:moveTo>
                    <a:pt x="565362" y="0"/>
                  </a:moveTo>
                  <a:cubicBezTo>
                    <a:pt x="877602" y="0"/>
                    <a:pt x="1130723" y="253121"/>
                    <a:pt x="1130723" y="565362"/>
                  </a:cubicBezTo>
                  <a:lnTo>
                    <a:pt x="1130702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0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BD99A5CD-9D3A-DA46-AD96-34B9DB522051}"/>
                </a:ext>
              </a:extLst>
            </p:cNvPr>
            <p:cNvSpPr/>
            <p:nvPr/>
          </p:nvSpPr>
          <p:spPr>
            <a:xfrm>
              <a:off x="7564253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E6537DF9-74F2-924C-9B63-22B100C80C92}"/>
                </a:ext>
              </a:extLst>
            </p:cNvPr>
            <p:cNvSpPr/>
            <p:nvPr/>
          </p:nvSpPr>
          <p:spPr>
            <a:xfrm>
              <a:off x="7564253" y="217788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D7655457-8E4D-F34C-A595-66A45E9C3A1F}"/>
                </a:ext>
              </a:extLst>
            </p:cNvPr>
            <p:cNvSpPr/>
            <p:nvPr/>
          </p:nvSpPr>
          <p:spPr>
            <a:xfrm>
              <a:off x="7564253" y="80636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id="{FB0E8D2C-8947-E44C-BC5F-F81B083DAA3E}"/>
                </a:ext>
              </a:extLst>
            </p:cNvPr>
            <p:cNvSpPr/>
            <p:nvPr/>
          </p:nvSpPr>
          <p:spPr>
            <a:xfrm>
              <a:off x="7564254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3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3" y="565575"/>
                    <a:pt x="565363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ED57F45D-85B8-AC49-A2BA-E941F1BE7F15}"/>
                </a:ext>
              </a:extLst>
            </p:cNvPr>
            <p:cNvSpPr/>
            <p:nvPr/>
          </p:nvSpPr>
          <p:spPr>
            <a:xfrm>
              <a:off x="8927118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2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2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DA576359-CAE3-634C-8DF8-A834BCD7D668}"/>
                </a:ext>
              </a:extLst>
            </p:cNvPr>
            <p:cNvSpPr/>
            <p:nvPr/>
          </p:nvSpPr>
          <p:spPr>
            <a:xfrm>
              <a:off x="8927118" y="492091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16343F35-6601-BD4A-B9A5-25361D0453D2}"/>
                </a:ext>
              </a:extLst>
            </p:cNvPr>
            <p:cNvSpPr/>
            <p:nvPr/>
          </p:nvSpPr>
          <p:spPr>
            <a:xfrm>
              <a:off x="8927118" y="354939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5ED1C169-DCD9-9C4B-91B1-519621155A64}"/>
                </a:ext>
              </a:extLst>
            </p:cNvPr>
            <p:cNvSpPr/>
            <p:nvPr/>
          </p:nvSpPr>
          <p:spPr>
            <a:xfrm>
              <a:off x="8927118" y="217788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32328AC7-E0BC-0E46-A25B-11D523EC8100}"/>
                </a:ext>
              </a:extLst>
            </p:cNvPr>
            <p:cNvSpPr/>
            <p:nvPr/>
          </p:nvSpPr>
          <p:spPr>
            <a:xfrm>
              <a:off x="8927118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>
              <a:extLst>
                <a:ext uri="{FF2B5EF4-FFF2-40B4-BE49-F238E27FC236}">
                  <a16:creationId xmlns:a16="http://schemas.microsoft.com/office/drawing/2014/main" id="{32BBE02A-588F-6C4D-B310-694098C6A340}"/>
                </a:ext>
              </a:extLst>
            </p:cNvPr>
            <p:cNvSpPr/>
            <p:nvPr/>
          </p:nvSpPr>
          <p:spPr>
            <a:xfrm>
              <a:off x="8927117" y="0"/>
              <a:ext cx="1130726" cy="565576"/>
            </a:xfrm>
            <a:custGeom>
              <a:avLst/>
              <a:gdLst>
                <a:gd name="connsiteX0" fmla="*/ 22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2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 52">
              <a:extLst>
                <a:ext uri="{FF2B5EF4-FFF2-40B4-BE49-F238E27FC236}">
                  <a16:creationId xmlns:a16="http://schemas.microsoft.com/office/drawing/2014/main" id="{6751D5A0-C90A-0A44-8654-CFE1B719B353}"/>
                </a:ext>
              </a:extLst>
            </p:cNvPr>
            <p:cNvSpPr/>
            <p:nvPr/>
          </p:nvSpPr>
          <p:spPr>
            <a:xfrm>
              <a:off x="10289984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1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0F0FA086-0D80-B74A-9B37-5EACDE30D61F}"/>
                </a:ext>
              </a:extLst>
            </p:cNvPr>
            <p:cNvSpPr/>
            <p:nvPr/>
          </p:nvSpPr>
          <p:spPr>
            <a:xfrm>
              <a:off x="10289984" y="492091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7022E302-2A55-8844-A50B-DC16D075E16B}"/>
                </a:ext>
              </a:extLst>
            </p:cNvPr>
            <p:cNvSpPr/>
            <p:nvPr/>
          </p:nvSpPr>
          <p:spPr>
            <a:xfrm>
              <a:off x="10289984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F4B325F5-A048-2843-A40B-3B2B31ECED76}"/>
                </a:ext>
              </a:extLst>
            </p:cNvPr>
            <p:cNvSpPr/>
            <p:nvPr/>
          </p:nvSpPr>
          <p:spPr>
            <a:xfrm>
              <a:off x="10289984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Freeform 56">
              <a:extLst>
                <a:ext uri="{FF2B5EF4-FFF2-40B4-BE49-F238E27FC236}">
                  <a16:creationId xmlns:a16="http://schemas.microsoft.com/office/drawing/2014/main" id="{7707B616-7E85-5442-B46B-AF9426A7A0E9}"/>
                </a:ext>
              </a:extLst>
            </p:cNvPr>
            <p:cNvSpPr/>
            <p:nvPr/>
          </p:nvSpPr>
          <p:spPr>
            <a:xfrm>
              <a:off x="10289983" y="0"/>
              <a:ext cx="1130726" cy="565576"/>
            </a:xfrm>
            <a:custGeom>
              <a:avLst/>
              <a:gdLst>
                <a:gd name="connsiteX0" fmla="*/ 21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1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8" name="Freeform 57">
              <a:extLst>
                <a:ext uri="{FF2B5EF4-FFF2-40B4-BE49-F238E27FC236}">
                  <a16:creationId xmlns:a16="http://schemas.microsoft.com/office/drawing/2014/main" id="{08914A00-D181-5847-A150-77CE67F94369}"/>
                </a:ext>
              </a:extLst>
            </p:cNvPr>
            <p:cNvSpPr/>
            <p:nvPr/>
          </p:nvSpPr>
          <p:spPr>
            <a:xfrm>
              <a:off x="11652854" y="6295069"/>
              <a:ext cx="539146" cy="562931"/>
            </a:xfrm>
            <a:custGeom>
              <a:avLst/>
              <a:gdLst>
                <a:gd name="connsiteX0" fmla="*/ 539146 w 539146"/>
                <a:gd name="connsiteY0" fmla="*/ 0 h 562931"/>
                <a:gd name="connsiteX1" fmla="*/ 539146 w 539146"/>
                <a:gd name="connsiteY1" fmla="*/ 562931 h 562931"/>
                <a:gd name="connsiteX2" fmla="*/ 21 w 539146"/>
                <a:gd name="connsiteY2" fmla="*/ 562931 h 562931"/>
                <a:gd name="connsiteX3" fmla="*/ 0 w 539146"/>
                <a:gd name="connsiteY3" fmla="*/ 562719 h 562931"/>
                <a:gd name="connsiteX4" fmla="*/ 451422 w 539146"/>
                <a:gd name="connsiteY4" fmla="*/ 8843 h 5629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6" h="562931">
                  <a:moveTo>
                    <a:pt x="539146" y="0"/>
                  </a:moveTo>
                  <a:lnTo>
                    <a:pt x="539146" y="562931"/>
                  </a:lnTo>
                  <a:lnTo>
                    <a:pt x="21" y="562931"/>
                  </a:lnTo>
                  <a:lnTo>
                    <a:pt x="0" y="562719"/>
                  </a:lnTo>
                  <a:cubicBezTo>
                    <a:pt x="0" y="289508"/>
                    <a:pt x="193796" y="61561"/>
                    <a:pt x="451422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9" name="Freeform 58">
              <a:extLst>
                <a:ext uri="{FF2B5EF4-FFF2-40B4-BE49-F238E27FC236}">
                  <a16:creationId xmlns:a16="http://schemas.microsoft.com/office/drawing/2014/main" id="{DAF2D976-5F49-2848-B465-C85708A6D706}"/>
                </a:ext>
              </a:extLst>
            </p:cNvPr>
            <p:cNvSpPr/>
            <p:nvPr/>
          </p:nvSpPr>
          <p:spPr>
            <a:xfrm>
              <a:off x="11652853" y="4923555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0" name="Freeform 59">
              <a:extLst>
                <a:ext uri="{FF2B5EF4-FFF2-40B4-BE49-F238E27FC236}">
                  <a16:creationId xmlns:a16="http://schemas.microsoft.com/office/drawing/2014/main" id="{5E333474-B850-354C-A2E2-01735C948D47}"/>
                </a:ext>
              </a:extLst>
            </p:cNvPr>
            <p:cNvSpPr/>
            <p:nvPr/>
          </p:nvSpPr>
          <p:spPr>
            <a:xfrm>
              <a:off x="11652853" y="3552039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" name="Freeform 60">
              <a:extLst>
                <a:ext uri="{FF2B5EF4-FFF2-40B4-BE49-F238E27FC236}">
                  <a16:creationId xmlns:a16="http://schemas.microsoft.com/office/drawing/2014/main" id="{BC25646C-71B3-4A44-A4FE-C3CABE5580BB}"/>
                </a:ext>
              </a:extLst>
            </p:cNvPr>
            <p:cNvSpPr/>
            <p:nvPr/>
          </p:nvSpPr>
          <p:spPr>
            <a:xfrm>
              <a:off x="11652853" y="2180524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9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2" name="Freeform 61">
              <a:extLst>
                <a:ext uri="{FF2B5EF4-FFF2-40B4-BE49-F238E27FC236}">
                  <a16:creationId xmlns:a16="http://schemas.microsoft.com/office/drawing/2014/main" id="{B598CFE9-67EE-E342-9EF7-F40A1E0BE59E}"/>
                </a:ext>
              </a:extLst>
            </p:cNvPr>
            <p:cNvSpPr/>
            <p:nvPr/>
          </p:nvSpPr>
          <p:spPr>
            <a:xfrm>
              <a:off x="11652853" y="809010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3" name="Freeform 62">
              <a:extLst>
                <a:ext uri="{FF2B5EF4-FFF2-40B4-BE49-F238E27FC236}">
                  <a16:creationId xmlns:a16="http://schemas.microsoft.com/office/drawing/2014/main" id="{1E29AD13-94FE-1349-A28E-10F6E780F510}"/>
                </a:ext>
              </a:extLst>
            </p:cNvPr>
            <p:cNvSpPr/>
            <p:nvPr/>
          </p:nvSpPr>
          <p:spPr>
            <a:xfrm>
              <a:off x="11652853" y="1"/>
              <a:ext cx="539147" cy="562933"/>
            </a:xfrm>
            <a:custGeom>
              <a:avLst/>
              <a:gdLst>
                <a:gd name="connsiteX0" fmla="*/ 22 w 539147"/>
                <a:gd name="connsiteY0" fmla="*/ 0 h 562933"/>
                <a:gd name="connsiteX1" fmla="*/ 539147 w 539147"/>
                <a:gd name="connsiteY1" fmla="*/ 0 h 562933"/>
                <a:gd name="connsiteX2" fmla="*/ 539147 w 539147"/>
                <a:gd name="connsiteY2" fmla="*/ 562933 h 562933"/>
                <a:gd name="connsiteX3" fmla="*/ 451423 w 539147"/>
                <a:gd name="connsiteY3" fmla="*/ 554090 h 562933"/>
                <a:gd name="connsiteX4" fmla="*/ 0 w 539147"/>
                <a:gd name="connsiteY4" fmla="*/ 214 h 562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562933">
                  <a:moveTo>
                    <a:pt x="22" y="0"/>
                  </a:moveTo>
                  <a:lnTo>
                    <a:pt x="539147" y="0"/>
                  </a:lnTo>
                  <a:lnTo>
                    <a:pt x="539147" y="562933"/>
                  </a:lnTo>
                  <a:lnTo>
                    <a:pt x="451423" y="554090"/>
                  </a:lnTo>
                  <a:cubicBezTo>
                    <a:pt x="193797" y="501372"/>
                    <a:pt x="0" y="27342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650648E-B4D5-4145-84E7-46B5793EA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768351"/>
            <a:ext cx="5066001" cy="2334768"/>
          </a:xfrm>
        </p:spPr>
        <p:txBody>
          <a:bodyPr anchor="t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3B92A6-7558-3148-B855-5BC58B4159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50" y="4255453"/>
            <a:ext cx="5066001" cy="150018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A0B541-D211-974B-97FE-C1F9473AB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1/22/2024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727FB0-D95A-D543-8E29-6E5F22B49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9C4404-F49D-9F48-A10B-1F60870B4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17335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D6A1FD1-D82F-3141-8687-8D7C0631C215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506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6839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442ECFEB-12CF-4C4F-BC8A-5816C27CA565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626C9482-2804-144B-88B2-0AF191BD757D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71363F79-96BD-9240-86E2-DF26C9C2437D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153F0BF1-DA57-1D49-82F0-802F4D385A85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8CD42A1B-A03A-C946-8A2A-CE437EA433FD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5591FE00-3AAF-9B4B-8107-E94D50828227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149E92E9-89A7-4842-B271-411C7DF75D2D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4DC29C99-0841-9F46-AB1A-E9751DFE4487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E0AB684-BDA8-014B-8DCC-125F8B8DC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540E05-0F5F-6243-AD57-66BFC33ADB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2851" y="2365755"/>
            <a:ext cx="5239512" cy="33954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70B3A4-11FE-D94C-9B93-255E362310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9638" y="2365755"/>
            <a:ext cx="5239512" cy="33954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7BEEAF-F881-6E48-84AF-E5CEEF1C7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1/22/2024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472753-1CC3-9244-9AF0-6927018A6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DD55D0-FCC7-AC42-9810-9B49E3348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FC736C3-88FB-244C-83B8-B2856998D221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3436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B7D16A9C-7411-5242-A59C-816B8907E3BE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A997260B-7D44-7049-B605-7FD6E6CE5612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5D6AF601-77C3-D74A-B1E5-7F33703A6927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4DFCA921-0F9E-2E41-A285-75409E25501A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120B9E03-438B-FC42-9DA1-835D5BC3FE88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4D670E1F-61CD-8940-A898-6D5092A78BB9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080C64CF-0C6A-3449-9709-AE038C4A7995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FEC46D5B-957F-A24C-8E36-CC71F660EC8B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058182F-7B5E-FD42-AFC6-A3848D833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768096"/>
            <a:ext cx="7333488" cy="12710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D9E4DE-75C0-C841-A68D-9D7BBAD76C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2149" y="2365756"/>
            <a:ext cx="523951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5C87F7-356E-9E43-97A0-D972B22853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2149" y="3189668"/>
            <a:ext cx="5239512" cy="257155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AB4C28-30CB-CC4E-A25E-F4FEFA49BC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83066" y="2365756"/>
            <a:ext cx="523951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ED0191-963B-1E4C-BEC5-9B42E39514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83066" y="3189668"/>
            <a:ext cx="5239512" cy="257155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0E0BED-3EB7-BB4A-A556-FA967FB01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1/22/2024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6A2466A-4D90-174C-B382-AC4674D72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EADE49-8082-214B-9742-5EE8DA2E9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5E39200-18D5-014B-BAB8-FF5D0BA15E0C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907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D7DF52F6-A06E-0343-95B8-DAAC38DB4B8C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7092C52-7052-0749-9DA0-9374DBF495AE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C64E1C2F-81E1-C44D-859C-946596C950F2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53626485-4263-0A44-9561-E278A7056C33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7D45AAB5-3CCC-DE4A-A962-3702911B55CC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8CAFB16F-8EDE-D44F-A51E-34EDC41E7404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DCD51329-732C-BB4C-98E5-715BAF9F8853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192B5D44-BC55-AF4C-984D-C8231B22F80B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FA1E9E2-564E-7049-A22F-BB5B876BA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359D05-C08D-7747-B2FC-3F62B3357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1/22/2024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2FF615-BB08-A844-B689-BAA7C50407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63A67D-F96F-4849-8C83-49CC3A653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DCFAAB9-2B6B-8D4C-A748-433E2C393EA6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926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8BCA70-D63D-40F6-B9B3-4E49B96E2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pPr/>
              <a:t>1/22/2024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F12559-BD91-4904-A24A-0CF0A2324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658BB7-74A5-4A6F-A0FF-021E68F02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7088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D0914A35-7AAF-4B42-9C68-47A633EFD9D0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DABCED79-0E70-FB4D-ABF2-D859BF5556E4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8364885D-A3A4-5144-AB4E-7624F27287E6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D22073D5-CC72-0549-BD26-F7AF9851BE45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1827A049-C9FD-554E-9B01-F151B0D9E86B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76832559-4D18-8744-AB91-9FCFAB732477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BF97A623-E5DC-1B44-B687-8643B9F0D741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637BBE1-2C82-4E45-B5C5-35E07B05E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1" y="764973"/>
            <a:ext cx="3609982" cy="1395043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201F2E-A734-364B-8A7D-990D6B889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4832" y="770890"/>
            <a:ext cx="6112517" cy="480057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7CBAD9-5515-1748-8E77-F48160F4ED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50" y="2160016"/>
            <a:ext cx="3609983" cy="37089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A6C22B-80D4-AA42-9999-401E37B46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1/22/2024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055DE4-33E8-7F4B-9334-95EA60845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470FA5-21EE-D742-8F01-C1BAE0FDB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EF966AA-D7DF-F84D-80D4-E216A641B005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070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210D391A-F01E-4947-8A01-95438AA0B323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D499306-B4E0-064D-8F6C-96E9C4BD04DA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AF3D0241-0A21-8047-8CE3-B3FDD5FDF719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13083F97-6891-0447-957C-AB0834B826D2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B2EF7D75-E7C1-5147-A03B-3EC641CF3B08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A6D7CA94-94B4-C140-8C68-01C0ADFA1C71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211CD629-C318-A848-BDDE-BBA9465EBF9D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2A5AC1F8-1370-E946-977E-E4CFC6947BAB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4CEE63B-B967-0A48-9623-2203767609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770889"/>
            <a:ext cx="3609983" cy="1389127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11F680-28C8-FA44-9CD5-20709DA02E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23838" y="890816"/>
            <a:ext cx="6060136" cy="4870411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D507CD-197E-BB4C-83A6-DA3FC97A22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50" y="2160016"/>
            <a:ext cx="3609983" cy="360121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9E00AC-DF6C-D548-8A06-D6269BDB0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1/22/2024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ED113B-57D4-9A4F-BFE0-2A3963B42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0D9954-FA18-8948-AA52-21CED0594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E3EB25D-2379-5040-B990-1C99B0B7D931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0633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7ED46EE4-CE67-DD46-A751-9FEA049A22B8}"/>
              </a:ext>
            </a:extLst>
          </p:cNvPr>
          <p:cNvGrpSpPr/>
          <p:nvPr/>
        </p:nvGrpSpPr>
        <p:grpSpPr>
          <a:xfrm>
            <a:off x="8928528" y="0"/>
            <a:ext cx="3263472" cy="6858000"/>
            <a:chOff x="8928528" y="0"/>
            <a:chExt cx="3263472" cy="685800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955C5B70-D34F-8A49-B220-808CE2BBB7F3}"/>
                </a:ext>
              </a:extLst>
            </p:cNvPr>
            <p:cNvSpPr/>
            <p:nvPr/>
          </p:nvSpPr>
          <p:spPr>
            <a:xfrm>
              <a:off x="8928528" y="491812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4BBFE624-6DBD-8541-B43B-180C0AFA21F0}"/>
                </a:ext>
              </a:extLst>
            </p:cNvPr>
            <p:cNvSpPr/>
            <p:nvPr/>
          </p:nvSpPr>
          <p:spPr>
            <a:xfrm>
              <a:off x="8928528" y="0"/>
              <a:ext cx="1130724" cy="565573"/>
            </a:xfrm>
            <a:custGeom>
              <a:avLst/>
              <a:gdLst>
                <a:gd name="connsiteX0" fmla="*/ 22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2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6E01AC23-2120-A542-B140-5A29AA27A2C8}"/>
                </a:ext>
              </a:extLst>
            </p:cNvPr>
            <p:cNvSpPr/>
            <p:nvPr/>
          </p:nvSpPr>
          <p:spPr>
            <a:xfrm>
              <a:off x="10291391" y="6292417"/>
              <a:ext cx="1130724" cy="565583"/>
            </a:xfrm>
            <a:custGeom>
              <a:avLst/>
              <a:gdLst>
                <a:gd name="connsiteX0" fmla="*/ 565362 w 1130724"/>
                <a:gd name="connsiteY0" fmla="*/ 0 h 565583"/>
                <a:gd name="connsiteX1" fmla="*/ 1130724 w 1130724"/>
                <a:gd name="connsiteY1" fmla="*/ 565362 h 565583"/>
                <a:gd name="connsiteX2" fmla="*/ 1130702 w 1130724"/>
                <a:gd name="connsiteY2" fmla="*/ 565583 h 565583"/>
                <a:gd name="connsiteX3" fmla="*/ 22 w 1130724"/>
                <a:gd name="connsiteY3" fmla="*/ 565583 h 565583"/>
                <a:gd name="connsiteX4" fmla="*/ 0 w 1130724"/>
                <a:gd name="connsiteY4" fmla="*/ 565362 h 565583"/>
                <a:gd name="connsiteX5" fmla="*/ 565362 w 1130724"/>
                <a:gd name="connsiteY5" fmla="*/ 0 h 565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83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2" y="565583"/>
                  </a:lnTo>
                  <a:lnTo>
                    <a:pt x="22" y="565583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154689C0-9C35-9B4D-906B-DA287DA55A38}"/>
                </a:ext>
              </a:extLst>
            </p:cNvPr>
            <p:cNvSpPr/>
            <p:nvPr/>
          </p:nvSpPr>
          <p:spPr>
            <a:xfrm>
              <a:off x="10291392" y="354939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696570F0-11E0-6147-9053-E3A4B5DBA0E4}"/>
                </a:ext>
              </a:extLst>
            </p:cNvPr>
            <p:cNvSpPr/>
            <p:nvPr/>
          </p:nvSpPr>
          <p:spPr>
            <a:xfrm>
              <a:off x="10291392" y="2177876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9BDD97F6-A366-B54A-B889-42E97AFEDE37}"/>
                </a:ext>
              </a:extLst>
            </p:cNvPr>
            <p:cNvSpPr/>
            <p:nvPr/>
          </p:nvSpPr>
          <p:spPr>
            <a:xfrm>
              <a:off x="10291392" y="806363"/>
              <a:ext cx="1130724" cy="113072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58E853BC-EE80-374B-B823-8D51A948C4CF}"/>
                </a:ext>
              </a:extLst>
            </p:cNvPr>
            <p:cNvSpPr/>
            <p:nvPr/>
          </p:nvSpPr>
          <p:spPr>
            <a:xfrm>
              <a:off x="10291392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4B5B70B1-649D-9848-B5D4-6DE04D55F5F0}"/>
                </a:ext>
              </a:extLst>
            </p:cNvPr>
            <p:cNvSpPr/>
            <p:nvPr/>
          </p:nvSpPr>
          <p:spPr>
            <a:xfrm>
              <a:off x="11654256" y="6295201"/>
              <a:ext cx="537744" cy="562799"/>
            </a:xfrm>
            <a:custGeom>
              <a:avLst/>
              <a:gdLst>
                <a:gd name="connsiteX0" fmla="*/ 537744 w 537744"/>
                <a:gd name="connsiteY0" fmla="*/ 0 h 562799"/>
                <a:gd name="connsiteX1" fmla="*/ 537744 w 537744"/>
                <a:gd name="connsiteY1" fmla="*/ 562799 h 562799"/>
                <a:gd name="connsiteX2" fmla="*/ 22 w 537744"/>
                <a:gd name="connsiteY2" fmla="*/ 562799 h 562799"/>
                <a:gd name="connsiteX3" fmla="*/ 0 w 537744"/>
                <a:gd name="connsiteY3" fmla="*/ 562578 h 562799"/>
                <a:gd name="connsiteX4" fmla="*/ 451422 w 537744"/>
                <a:gd name="connsiteY4" fmla="*/ 8702 h 562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99">
                  <a:moveTo>
                    <a:pt x="537744" y="0"/>
                  </a:moveTo>
                  <a:lnTo>
                    <a:pt x="537744" y="562799"/>
                  </a:lnTo>
                  <a:lnTo>
                    <a:pt x="22" y="562799"/>
                  </a:lnTo>
                  <a:lnTo>
                    <a:pt x="0" y="562578"/>
                  </a:ln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46A2092A-2157-0A49-937F-BBAE14687DE7}"/>
                </a:ext>
              </a:extLst>
            </p:cNvPr>
            <p:cNvSpPr/>
            <p:nvPr/>
          </p:nvSpPr>
          <p:spPr>
            <a:xfrm>
              <a:off x="11654256" y="4923687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F092371E-D526-AF43-816F-F7AEBA9FF166}"/>
                </a:ext>
              </a:extLst>
            </p:cNvPr>
            <p:cNvSpPr/>
            <p:nvPr/>
          </p:nvSpPr>
          <p:spPr>
            <a:xfrm>
              <a:off x="11654256" y="3552173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06995714-B51E-E84A-9FD5-3AD33004E517}"/>
                </a:ext>
              </a:extLst>
            </p:cNvPr>
            <p:cNvSpPr/>
            <p:nvPr/>
          </p:nvSpPr>
          <p:spPr>
            <a:xfrm>
              <a:off x="11654256" y="2180659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0FDB0CC5-76AA-6E44-8376-4EE649C1DE42}"/>
                </a:ext>
              </a:extLst>
            </p:cNvPr>
            <p:cNvSpPr/>
            <p:nvPr/>
          </p:nvSpPr>
          <p:spPr>
            <a:xfrm>
              <a:off x="11654256" y="809146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3D981F0B-8982-1C45-8D7C-30E744003823}"/>
                </a:ext>
              </a:extLst>
            </p:cNvPr>
            <p:cNvSpPr/>
            <p:nvPr/>
          </p:nvSpPr>
          <p:spPr>
            <a:xfrm>
              <a:off x="11654256" y="0"/>
              <a:ext cx="537744" cy="562788"/>
            </a:xfrm>
            <a:custGeom>
              <a:avLst/>
              <a:gdLst>
                <a:gd name="connsiteX0" fmla="*/ 21 w 537744"/>
                <a:gd name="connsiteY0" fmla="*/ 0 h 562788"/>
                <a:gd name="connsiteX1" fmla="*/ 537744 w 537744"/>
                <a:gd name="connsiteY1" fmla="*/ 0 h 562788"/>
                <a:gd name="connsiteX2" fmla="*/ 537744 w 537744"/>
                <a:gd name="connsiteY2" fmla="*/ 562788 h 562788"/>
                <a:gd name="connsiteX3" fmla="*/ 451422 w 537744"/>
                <a:gd name="connsiteY3" fmla="*/ 554086 h 562788"/>
                <a:gd name="connsiteX4" fmla="*/ 0 w 537744"/>
                <a:gd name="connsiteY4" fmla="*/ 211 h 562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88">
                  <a:moveTo>
                    <a:pt x="21" y="0"/>
                  </a:moveTo>
                  <a:lnTo>
                    <a:pt x="537744" y="0"/>
                  </a:lnTo>
                  <a:lnTo>
                    <a:pt x="537744" y="562788"/>
                  </a:lnTo>
                  <a:lnTo>
                    <a:pt x="451422" y="554086"/>
                  </a:lnTo>
                  <a:cubicBezTo>
                    <a:pt x="193796" y="501368"/>
                    <a:pt x="0" y="273421"/>
                    <a:pt x="0" y="2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F76EEB7-1E87-0447-8CD6-DD220CF4E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8AE526-3A03-9B41-8C9F-27156E701C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D08D72-182D-C947-B3F7-B74948D0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1/22/2024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76E396-D059-AF4D-A1D9-C1347978A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8845B6-87C0-2F4A-8146-00E911CDF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480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78A912D-4325-C449-BF2E-F331A221C695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7335146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6995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C3803ECC-8207-244B-8051-94AA5304EDD9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CF2E8536-821C-3846-A152-2001B7BA4BC9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57A02781-FFB4-C04E-97FB-78D26A9E8F1C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14C29607-37D2-7A4B-98E2-2C851CD6776C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D12FC7BA-80CC-1C4E-B268-B3EEA08137F1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BEBC8FB1-96B9-D84A-BD2A-BC8410EBE012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5A8455B4-A778-B44D-A7E8-C45A4846D9F7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407CCA-80EF-2B45-8F8C-7D5796A61B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950095" y="976630"/>
            <a:ext cx="2268507" cy="4784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A221C3-F2D3-FC4F-938B-4C4CAC7370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65150" y="976630"/>
            <a:ext cx="8264057" cy="478459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061B46-3E9A-AC48-8C84-5B46EA1EC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9F8F49-5859-714C-8EE1-61A74F324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2B6F69-3FFA-D94F-BA99-873D36F7F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31B40EC-87DB-A64F-9D4B-98A86F7CEFFF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8970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70D98E2-86CE-4D4F-9F8F-17C83D19A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770890"/>
            <a:ext cx="7335835" cy="12689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04B4F2-48A4-A140-B59B-7A2ED9FD46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50" y="2160016"/>
            <a:ext cx="7335835" cy="3601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F4A7E-D5FF-BF48-8E01-8F46150ABF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6928" y="457200"/>
            <a:ext cx="36082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0" i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A5B0A250-5CC0-1746-B209-08E8B0DAE6AF}" type="datetimeFigureOut">
              <a:rPr lang="en-US" smtClean="0"/>
              <a:pPr/>
              <a:t>1/22/2024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131757-5039-BF46-B47A-50DA8FFBC0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65150" y="6141085"/>
            <a:ext cx="36082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0" i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83FD16-4337-B940-905E-D20A26FD48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9678" y="6141085"/>
            <a:ext cx="81381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 i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150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7" r:id="rId2"/>
    <p:sldLayoutId id="2147483686" r:id="rId3"/>
    <p:sldLayoutId id="2147483685" r:id="rId4"/>
    <p:sldLayoutId id="2147483684" r:id="rId5"/>
    <p:sldLayoutId id="2147483683" r:id="rId6"/>
    <p:sldLayoutId id="2147483682" r:id="rId7"/>
    <p:sldLayoutId id="2147483681" r:id="rId8"/>
    <p:sldLayoutId id="2147483680" r:id="rId9"/>
    <p:sldLayoutId id="2147483679" r:id="rId10"/>
    <p:sldLayoutId id="2147483678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3Ow3ajeNJEE?feature=oembed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Oaeb_GiEJyY?feature=oembed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5.pn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24.png"/><Relationship Id="rId4" Type="http://schemas.microsoft.com/office/2007/relationships/hdphoto" Target="../media/hdphoto2.wdp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Oaeb_GiEJyY" TargetMode="External"/><Relationship Id="rId2" Type="http://schemas.openxmlformats.org/officeDocument/2006/relationships/hyperlink" Target="https://youtu.be/3Ow3ajeNJE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8">
            <a:extLst>
              <a:ext uri="{FF2B5EF4-FFF2-40B4-BE49-F238E27FC236}">
                <a16:creationId xmlns:a16="http://schemas.microsoft.com/office/drawing/2014/main" id="{4EFE82FE-7465-AE46-88DF-34D347E83B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10">
            <a:extLst>
              <a:ext uri="{FF2B5EF4-FFF2-40B4-BE49-F238E27FC236}">
                <a16:creationId xmlns:a16="http://schemas.microsoft.com/office/drawing/2014/main" id="{66F2B51C-9578-EB41-A17E-FFF9D491AD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14E9CAEA-4CF4-D249-8127-CD2FA20187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354939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 85">
              <a:extLst>
                <a:ext uri="{FF2B5EF4-FFF2-40B4-BE49-F238E27FC236}">
                  <a16:creationId xmlns:a16="http://schemas.microsoft.com/office/drawing/2014/main" id="{E51EDD93-C3A3-DF47-BCFC-43B049E34E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86">
              <a:extLst>
                <a:ext uri="{FF2B5EF4-FFF2-40B4-BE49-F238E27FC236}">
                  <a16:creationId xmlns:a16="http://schemas.microsoft.com/office/drawing/2014/main" id="{D574DB0D-896A-D649-89B1-33753E1D46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87">
              <a:extLst>
                <a:ext uri="{FF2B5EF4-FFF2-40B4-BE49-F238E27FC236}">
                  <a16:creationId xmlns:a16="http://schemas.microsoft.com/office/drawing/2014/main" id="{62256DD9-FEA3-4A40-80D1-B33F0FF158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88">
              <a:extLst>
                <a:ext uri="{FF2B5EF4-FFF2-40B4-BE49-F238E27FC236}">
                  <a16:creationId xmlns:a16="http://schemas.microsoft.com/office/drawing/2014/main" id="{534E9839-EAD7-3C49-8D10-E4BFE08208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Freeform 89">
              <a:extLst>
                <a:ext uri="{FF2B5EF4-FFF2-40B4-BE49-F238E27FC236}">
                  <a16:creationId xmlns:a16="http://schemas.microsoft.com/office/drawing/2014/main" id="{DDFC3FA6-9BB5-A34E-9337-A2E9A1EED9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 97">
              <a:extLst>
                <a:ext uri="{FF2B5EF4-FFF2-40B4-BE49-F238E27FC236}">
                  <a16:creationId xmlns:a16="http://schemas.microsoft.com/office/drawing/2014/main" id="{45000D9E-4AD7-5A4F-8E99-302F388C83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E4B885-04D3-0C2A-6186-A1BDBC330B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35639" y="768334"/>
            <a:ext cx="6883742" cy="2866405"/>
          </a:xfrm>
        </p:spPr>
        <p:txBody>
          <a:bodyPr>
            <a:normAutofit/>
          </a:bodyPr>
          <a:lstStyle/>
          <a:p>
            <a:pPr algn="ctr"/>
            <a:r>
              <a:rPr lang="uk-UA" dirty="0">
                <a:solidFill>
                  <a:schemeClr val="accent3">
                    <a:lumMod val="75000"/>
                  </a:schemeClr>
                </a:solidFill>
              </a:rPr>
              <a:t>Урок з мистецтва </a:t>
            </a:r>
            <a:br>
              <a:rPr lang="uk-UA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uk-UA" dirty="0">
                <a:solidFill>
                  <a:schemeClr val="accent3">
                    <a:lumMod val="75000"/>
                  </a:schemeClr>
                </a:solidFill>
              </a:rPr>
              <a:t>5 клас</a:t>
            </a:r>
            <a:br>
              <a:rPr lang="uk-UA" dirty="0"/>
            </a:br>
            <a:endParaRPr lang="ru-UA" dirty="0"/>
          </a:p>
        </p:txBody>
      </p:sp>
      <p:pic>
        <p:nvPicPr>
          <p:cNvPr id="24" name="Picture 3" descr="Мозаика от цветных геометрических фигур">
            <a:extLst>
              <a:ext uri="{FF2B5EF4-FFF2-40B4-BE49-F238E27FC236}">
                <a16:creationId xmlns:a16="http://schemas.microsoft.com/office/drawing/2014/main" id="{0A0E84FC-0CEA-3AB3-A136-1AAF0E1655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713" r="44776"/>
          <a:stretch/>
        </p:blipFill>
        <p:spPr>
          <a:xfrm>
            <a:off x="0" y="0"/>
            <a:ext cx="4173349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EA70831-9A8D-3B4D-8EA5-EE32F93E9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39752" y="6087110"/>
            <a:ext cx="688374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" name="Заголовок 1">
            <a:extLst>
              <a:ext uri="{FF2B5EF4-FFF2-40B4-BE49-F238E27FC236}">
                <a16:creationId xmlns:a16="http://schemas.microsoft.com/office/drawing/2014/main" id="{15B1689C-DB81-A6A0-19AD-5707E9AF72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7696730"/>
              </p:ext>
            </p:extLst>
          </p:nvPr>
        </p:nvGraphicFramePr>
        <p:xfrm>
          <a:off x="4037274" y="2625074"/>
          <a:ext cx="7962758" cy="29793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28653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B93E15-D016-D476-D65A-EF2CE64E3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8159" y="447511"/>
            <a:ext cx="10315886" cy="2025064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chemeClr val="accent6">
                    <a:lumMod val="50000"/>
                  </a:schemeClr>
                </a:solidFill>
              </a:rPr>
              <a:t>         </a:t>
            </a:r>
            <a:r>
              <a:rPr lang="ru-RU" sz="4800" dirty="0">
                <a:solidFill>
                  <a:schemeClr val="accent3">
                    <a:lumMod val="75000"/>
                  </a:schemeClr>
                </a:solidFill>
              </a:rPr>
              <a:t>Урок 37-38.</a:t>
            </a:r>
            <a:br>
              <a:rPr lang="ru-RU" sz="4800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ru-RU" sz="4800" dirty="0">
                <a:solidFill>
                  <a:schemeClr val="accent3">
                    <a:lumMod val="75000"/>
                  </a:schemeClr>
                </a:solidFill>
              </a:rPr>
              <a:t> Дитячий фольклор та </a:t>
            </a:r>
            <a:r>
              <a:rPr lang="ru-RU" sz="4800" dirty="0" err="1">
                <a:solidFill>
                  <a:schemeClr val="accent3">
                    <a:lumMod val="75000"/>
                  </a:schemeClr>
                </a:solidFill>
              </a:rPr>
              <a:t>іграшки</a:t>
            </a:r>
            <a:br>
              <a:rPr lang="ru-RU" sz="4800" dirty="0">
                <a:solidFill>
                  <a:schemeClr val="accent3">
                    <a:lumMod val="75000"/>
                  </a:schemeClr>
                </a:solidFill>
              </a:rPr>
            </a:br>
            <a:endParaRPr lang="ru-UA" sz="48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322DCA-BC1E-36DA-E291-7E085F948E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8097" y="2117759"/>
            <a:ext cx="5112297" cy="39054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716970D-08BA-9908-078C-59E0E782D8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9243311" y="2505075"/>
            <a:ext cx="2257808" cy="2476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979A5AA-27DC-72FA-0CAB-F5426291E5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671" y="2735960"/>
            <a:ext cx="2466975" cy="22456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41833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id="{C135DC07-EB57-684C-BF02-916BA04256F9}"/>
              </a:ext>
            </a:extLst>
          </p:cNvPr>
          <p:cNvSpPr/>
          <p:nvPr/>
        </p:nvSpPr>
        <p:spPr>
          <a:xfrm>
            <a:off x="7670757" y="5126349"/>
            <a:ext cx="2950624" cy="51631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Небилиці</a:t>
            </a:r>
            <a:endParaRPr lang="ru-UA" sz="3200" b="1" dirty="0"/>
          </a:p>
        </p:txBody>
      </p:sp>
      <p:pic>
        <p:nvPicPr>
          <p:cNvPr id="6" name="Объект 4">
            <a:extLst>
              <a:ext uri="{FF2B5EF4-FFF2-40B4-BE49-F238E27FC236}">
                <a16:creationId xmlns:a16="http://schemas.microsoft.com/office/drawing/2014/main" id="{31F33148-F800-8CAD-D8FD-C0C03CDC2D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9833" t="29918"/>
          <a:stretch/>
        </p:blipFill>
        <p:spPr>
          <a:xfrm>
            <a:off x="0" y="70814"/>
            <a:ext cx="996043" cy="870744"/>
          </a:xfr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CC9A838-4452-722B-4121-9AB7B8C24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042" y="0"/>
            <a:ext cx="10230757" cy="772160"/>
          </a:xfrm>
        </p:spPr>
        <p:txBody>
          <a:bodyPr>
            <a:normAutofit/>
          </a:bodyPr>
          <a:lstStyle/>
          <a:p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Які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народні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дитячі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пісні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ти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знаєш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?</a:t>
            </a:r>
            <a:endParaRPr lang="ru-UA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6C4BD781-F26D-4EA6-5F5D-9EE2ABBED18A}"/>
              </a:ext>
            </a:extLst>
          </p:cNvPr>
          <p:cNvSpPr/>
          <p:nvPr/>
        </p:nvSpPr>
        <p:spPr>
          <a:xfrm>
            <a:off x="5166376" y="1562532"/>
            <a:ext cx="2671655" cy="5994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Ігрові пісні</a:t>
            </a:r>
            <a:endParaRPr lang="ru-UA" sz="3200" b="1" dirty="0"/>
          </a:p>
        </p:txBody>
      </p: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D9A98E75-0483-9BB0-221E-9A35D2577816}"/>
              </a:ext>
            </a:extLst>
          </p:cNvPr>
          <p:cNvSpPr/>
          <p:nvPr/>
        </p:nvSpPr>
        <p:spPr>
          <a:xfrm>
            <a:off x="1533254" y="2395849"/>
            <a:ext cx="3262903" cy="57617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Колискові пісні</a:t>
            </a:r>
            <a:endParaRPr lang="ru-UA" sz="3200" b="1" dirty="0"/>
          </a:p>
        </p:txBody>
      </p:sp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id="{EC88E7D0-F033-CA23-B870-1BA1E292825A}"/>
              </a:ext>
            </a:extLst>
          </p:cNvPr>
          <p:cNvSpPr/>
          <p:nvPr/>
        </p:nvSpPr>
        <p:spPr>
          <a:xfrm>
            <a:off x="8147825" y="2395849"/>
            <a:ext cx="3200895" cy="58204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Лічилки</a:t>
            </a:r>
            <a:endParaRPr lang="ru-UA" sz="3200" b="1" dirty="0"/>
          </a:p>
        </p:txBody>
      </p:sp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id="{580D08BA-5E11-D0AD-164E-96C997B8D987}"/>
              </a:ext>
            </a:extLst>
          </p:cNvPr>
          <p:cNvSpPr/>
          <p:nvPr/>
        </p:nvSpPr>
        <p:spPr>
          <a:xfrm>
            <a:off x="1212287" y="3675832"/>
            <a:ext cx="3799840" cy="51565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Календарні пісні</a:t>
            </a:r>
            <a:endParaRPr lang="ru-UA" sz="3200" b="1" dirty="0"/>
          </a:p>
        </p:txBody>
      </p:sp>
      <p:sp>
        <p:nvSpPr>
          <p:cNvPr id="52" name="Прямоугольник 51">
            <a:extLst>
              <a:ext uri="{FF2B5EF4-FFF2-40B4-BE49-F238E27FC236}">
                <a16:creationId xmlns:a16="http://schemas.microsoft.com/office/drawing/2014/main" id="{44B05C1E-08CA-9378-F862-7CA44B67158F}"/>
              </a:ext>
            </a:extLst>
          </p:cNvPr>
          <p:cNvSpPr/>
          <p:nvPr/>
        </p:nvSpPr>
        <p:spPr>
          <a:xfrm>
            <a:off x="1742376" y="5076098"/>
            <a:ext cx="3799840" cy="51565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Побутові пісні</a:t>
            </a:r>
            <a:endParaRPr lang="ru-UA" sz="3200" b="1" dirty="0"/>
          </a:p>
        </p:txBody>
      </p:sp>
      <p:sp>
        <p:nvSpPr>
          <p:cNvPr id="53" name="Прямоугольник 52">
            <a:extLst>
              <a:ext uri="{FF2B5EF4-FFF2-40B4-BE49-F238E27FC236}">
                <a16:creationId xmlns:a16="http://schemas.microsoft.com/office/drawing/2014/main" id="{5EB0B66F-EC98-9D74-ED49-F02101BD1CE0}"/>
              </a:ext>
            </a:extLst>
          </p:cNvPr>
          <p:cNvSpPr/>
          <p:nvPr/>
        </p:nvSpPr>
        <p:spPr>
          <a:xfrm>
            <a:off x="5012127" y="6054903"/>
            <a:ext cx="3081039" cy="51565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err="1"/>
              <a:t>Дражнилки</a:t>
            </a:r>
            <a:endParaRPr lang="uk-UA" sz="3200" b="1" dirty="0"/>
          </a:p>
        </p:txBody>
      </p:sp>
      <p:sp>
        <p:nvSpPr>
          <p:cNvPr id="54" name="Прямоугольник 53">
            <a:extLst>
              <a:ext uri="{FF2B5EF4-FFF2-40B4-BE49-F238E27FC236}">
                <a16:creationId xmlns:a16="http://schemas.microsoft.com/office/drawing/2014/main" id="{FD08B564-583F-54A3-E825-F678F8228CB3}"/>
              </a:ext>
            </a:extLst>
          </p:cNvPr>
          <p:cNvSpPr/>
          <p:nvPr/>
        </p:nvSpPr>
        <p:spPr>
          <a:xfrm>
            <a:off x="8147825" y="3675832"/>
            <a:ext cx="3114208" cy="54852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err="1"/>
              <a:t>Заклички</a:t>
            </a:r>
            <a:endParaRPr lang="ru-UA" sz="3200" b="1" dirty="0"/>
          </a:p>
        </p:txBody>
      </p:sp>
      <p:sp>
        <p:nvSpPr>
          <p:cNvPr id="55" name="Звезда: 6 точек 54">
            <a:extLst>
              <a:ext uri="{FF2B5EF4-FFF2-40B4-BE49-F238E27FC236}">
                <a16:creationId xmlns:a16="http://schemas.microsoft.com/office/drawing/2014/main" id="{281FE539-BDB9-4642-99FF-45C259FB2CC0}"/>
              </a:ext>
            </a:extLst>
          </p:cNvPr>
          <p:cNvSpPr/>
          <p:nvPr/>
        </p:nvSpPr>
        <p:spPr>
          <a:xfrm>
            <a:off x="4796157" y="2268222"/>
            <a:ext cx="3412095" cy="3330872"/>
          </a:xfrm>
          <a:prstGeom prst="star6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ДИТЯЧИЙ ФОЛЬКЛОР</a:t>
            </a:r>
          </a:p>
        </p:txBody>
      </p:sp>
      <p:sp>
        <p:nvSpPr>
          <p:cNvPr id="57" name="Заголовок 1">
            <a:extLst>
              <a:ext uri="{FF2B5EF4-FFF2-40B4-BE49-F238E27FC236}">
                <a16:creationId xmlns:a16="http://schemas.microsoft.com/office/drawing/2014/main" id="{97B85CB2-3F4F-F395-508A-41E799BE9790}"/>
              </a:ext>
            </a:extLst>
          </p:cNvPr>
          <p:cNvSpPr txBox="1">
            <a:spLocks/>
          </p:cNvSpPr>
          <p:nvPr/>
        </p:nvSpPr>
        <p:spPr>
          <a:xfrm>
            <a:off x="379257" y="568291"/>
            <a:ext cx="11812743" cy="115816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        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Дитячий фольклор — народна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</a:rPr>
              <a:t>творчість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</a:rPr>
              <a:t>присвячена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</a:rPr>
              <a:t>дітям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 і створена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</a:rPr>
              <a:t>дорослими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</a:rPr>
              <a:t>або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 самими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</a:rPr>
              <a:t>дітьми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</a:rPr>
              <a:t>що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</a:rPr>
              <a:t>передавалася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 з уст в уста.</a:t>
            </a:r>
            <a:endParaRPr lang="ru-UA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235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D9A98E75-0483-9BB0-221E-9A35D2577816}"/>
              </a:ext>
            </a:extLst>
          </p:cNvPr>
          <p:cNvSpPr/>
          <p:nvPr/>
        </p:nvSpPr>
        <p:spPr>
          <a:xfrm>
            <a:off x="0" y="140653"/>
            <a:ext cx="4984183" cy="11176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accent3">
                    <a:lumMod val="75000"/>
                  </a:schemeClr>
                </a:solidFill>
              </a:rPr>
              <a:t>Колискові пісні</a:t>
            </a:r>
            <a:endParaRPr lang="ru-UA" sz="3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11B4903-1BCF-3120-8EDE-80CB14407E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390640" y="699453"/>
            <a:ext cx="5801360" cy="52999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1D80008D-4AA9-316C-141B-DCEB83CBF05A}"/>
              </a:ext>
            </a:extLst>
          </p:cNvPr>
          <p:cNvSpPr txBox="1">
            <a:spLocks/>
          </p:cNvSpPr>
          <p:nvPr/>
        </p:nvSpPr>
        <p:spPr>
          <a:xfrm>
            <a:off x="364540" y="1392128"/>
            <a:ext cx="6026100" cy="288523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	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Колискова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або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колисанка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—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лірична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пісня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, яку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виконують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заколисуючи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дитину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аби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її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приспати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uk-UA" sz="32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uk-UA" sz="3200" dirty="0">
                <a:solidFill>
                  <a:schemeClr val="accent3">
                    <a:lumMod val="75000"/>
                  </a:schemeClr>
                </a:solidFill>
              </a:rPr>
              <a:t>	Колискові пісні ніжні й ліричні.</a:t>
            </a:r>
          </a:p>
        </p:txBody>
      </p:sp>
      <p:sp>
        <p:nvSpPr>
          <p:cNvPr id="16" name="Облачко с текстом: овальное 15">
            <a:extLst>
              <a:ext uri="{FF2B5EF4-FFF2-40B4-BE49-F238E27FC236}">
                <a16:creationId xmlns:a16="http://schemas.microsoft.com/office/drawing/2014/main" id="{35790FA3-4CCD-F89E-54D1-73EAAE239AAC}"/>
              </a:ext>
            </a:extLst>
          </p:cNvPr>
          <p:cNvSpPr/>
          <p:nvPr/>
        </p:nvSpPr>
        <p:spPr>
          <a:xfrm>
            <a:off x="807203" y="4411235"/>
            <a:ext cx="4441140" cy="2234556"/>
          </a:xfrm>
          <a:prstGeom prst="wedgeEllipseCallout">
            <a:avLst>
              <a:gd name="adj1" fmla="val 81353"/>
              <a:gd name="adj2" fmla="val -76268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«Гойда, </a:t>
            </a:r>
            <a:r>
              <a:rPr lang="uk-UA" dirty="0" err="1">
                <a:solidFill>
                  <a:schemeClr val="accent2">
                    <a:lumMod val="75000"/>
                  </a:schemeClr>
                </a:solidFill>
              </a:rPr>
              <a:t>гойда</a:t>
            </a:r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-</a:t>
            </a:r>
          </a:p>
          <a:p>
            <a:pPr algn="ctr"/>
            <a:r>
              <a:rPr lang="uk-UA" dirty="0" err="1">
                <a:solidFill>
                  <a:schemeClr val="accent2">
                    <a:lumMod val="75000"/>
                  </a:schemeClr>
                </a:solidFill>
              </a:rPr>
              <a:t>Гой</a:t>
            </a:r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, ніченька іди… «</a:t>
            </a:r>
          </a:p>
          <a:p>
            <a:pPr algn="ctr"/>
            <a:endParaRPr lang="uk-UA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« Ой люлі, ой люлі.. .»</a:t>
            </a:r>
            <a:endParaRPr lang="ru-UA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901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D9A98E75-0483-9BB0-221E-9A35D2577816}"/>
              </a:ext>
            </a:extLst>
          </p:cNvPr>
          <p:cNvSpPr/>
          <p:nvPr/>
        </p:nvSpPr>
        <p:spPr>
          <a:xfrm>
            <a:off x="0" y="140653"/>
            <a:ext cx="4984183" cy="11176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accent3">
                    <a:lumMod val="75000"/>
                  </a:schemeClr>
                </a:solidFill>
              </a:rPr>
              <a:t>Ігрові пісні</a:t>
            </a:r>
            <a:endParaRPr lang="ru-UA" sz="3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1D80008D-4AA9-316C-141B-DCEB83CBF05A}"/>
              </a:ext>
            </a:extLst>
          </p:cNvPr>
          <p:cNvSpPr txBox="1">
            <a:spLocks/>
          </p:cNvSpPr>
          <p:nvPr/>
        </p:nvSpPr>
        <p:spPr>
          <a:xfrm>
            <a:off x="105410" y="1675710"/>
            <a:ext cx="5192512" cy="230700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	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Їх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супроводжують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хороводні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та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сюжетні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ігри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надають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їм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певного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колориту.</a:t>
            </a:r>
            <a:endParaRPr lang="uk-UA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6E1F256-EBF9-D483-0438-9506F7F0AF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984182" y="1080936"/>
            <a:ext cx="7207817" cy="36637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E53BD11-9072-4941-5F07-4383528501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10" y="2970207"/>
            <a:ext cx="6214110" cy="3161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327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D9A98E75-0483-9BB0-221E-9A35D2577816}"/>
              </a:ext>
            </a:extLst>
          </p:cNvPr>
          <p:cNvSpPr/>
          <p:nvPr/>
        </p:nvSpPr>
        <p:spPr>
          <a:xfrm>
            <a:off x="0" y="140653"/>
            <a:ext cx="4984183" cy="11176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accent3">
                    <a:lumMod val="75000"/>
                  </a:schemeClr>
                </a:solidFill>
              </a:rPr>
              <a:t>Лічилки</a:t>
            </a:r>
            <a:endParaRPr lang="ru-UA" sz="3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1D80008D-4AA9-316C-141B-DCEB83CBF05A}"/>
              </a:ext>
            </a:extLst>
          </p:cNvPr>
          <p:cNvSpPr txBox="1">
            <a:spLocks/>
          </p:cNvSpPr>
          <p:nvPr/>
        </p:nvSpPr>
        <p:spPr>
          <a:xfrm>
            <a:off x="435660" y="1706190"/>
            <a:ext cx="4984182" cy="248988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	Лічилки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здавна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допомагають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дітям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справедливо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розподіляти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ролі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під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час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гри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uk-UA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DA9397F-8831-B2C2-B42C-D5AB2E023B6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60720" y="1389380"/>
            <a:ext cx="6303328" cy="4079240"/>
          </a:xfrm>
          <a:prstGeom prst="rect">
            <a:avLst/>
          </a:prstGeom>
        </p:spPr>
      </p:pic>
      <p:sp>
        <p:nvSpPr>
          <p:cNvPr id="4" name="Облачко с текстом: овальное 3">
            <a:extLst>
              <a:ext uri="{FF2B5EF4-FFF2-40B4-BE49-F238E27FC236}">
                <a16:creationId xmlns:a16="http://schemas.microsoft.com/office/drawing/2014/main" id="{D62AB096-436B-ED5E-FBD9-C5F38DAA8371}"/>
              </a:ext>
            </a:extLst>
          </p:cNvPr>
          <p:cNvSpPr/>
          <p:nvPr/>
        </p:nvSpPr>
        <p:spPr>
          <a:xfrm>
            <a:off x="435660" y="4082415"/>
            <a:ext cx="4441140" cy="1901825"/>
          </a:xfrm>
          <a:prstGeom prst="wedgeEllipseCallout">
            <a:avLst>
              <a:gd name="adj1" fmla="val 81353"/>
              <a:gd name="adj2" fmla="val -76268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Раз, два, три, чотири, п’ять,</a:t>
            </a:r>
          </a:p>
          <a:p>
            <a:pPr algn="ctr"/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Птиці гратись не летять. </a:t>
            </a:r>
          </a:p>
          <a:p>
            <a:pPr algn="ctr"/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Лиш сорока прилетіла</a:t>
            </a:r>
          </a:p>
          <a:p>
            <a:pPr algn="ctr"/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І, щоб ти водив, веліла.</a:t>
            </a:r>
            <a:endParaRPr lang="ru-UA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253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D9A98E75-0483-9BB0-221E-9A35D2577816}"/>
              </a:ext>
            </a:extLst>
          </p:cNvPr>
          <p:cNvSpPr/>
          <p:nvPr/>
        </p:nvSpPr>
        <p:spPr>
          <a:xfrm>
            <a:off x="0" y="140653"/>
            <a:ext cx="4984183" cy="11176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err="1">
                <a:solidFill>
                  <a:schemeClr val="accent3">
                    <a:lumMod val="75000"/>
                  </a:schemeClr>
                </a:solidFill>
              </a:rPr>
              <a:t>Заклички</a:t>
            </a:r>
            <a:endParaRPr lang="ru-UA" sz="3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1D80008D-4AA9-316C-141B-DCEB83CBF05A}"/>
              </a:ext>
            </a:extLst>
          </p:cNvPr>
          <p:cNvSpPr txBox="1">
            <a:spLocks/>
          </p:cNvSpPr>
          <p:nvPr/>
        </p:nvSpPr>
        <p:spPr>
          <a:xfrm>
            <a:off x="164139" y="1425389"/>
            <a:ext cx="4984182" cy="248988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	Заклички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виражають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звернення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дитини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до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явищ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та сил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природи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як до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живих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істот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uk-UA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Облачко с текстом: овальное 3">
            <a:extLst>
              <a:ext uri="{FF2B5EF4-FFF2-40B4-BE49-F238E27FC236}">
                <a16:creationId xmlns:a16="http://schemas.microsoft.com/office/drawing/2014/main" id="{D62AB096-436B-ED5E-FBD9-C5F38DAA8371}"/>
              </a:ext>
            </a:extLst>
          </p:cNvPr>
          <p:cNvSpPr/>
          <p:nvPr/>
        </p:nvSpPr>
        <p:spPr>
          <a:xfrm>
            <a:off x="435660" y="4082415"/>
            <a:ext cx="4441140" cy="2308225"/>
          </a:xfrm>
          <a:prstGeom prst="wedgeEllipseCallout">
            <a:avLst>
              <a:gd name="adj1" fmla="val 71745"/>
              <a:gd name="adj2" fmla="val -107472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Десь тут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була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Подоляночка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</a:t>
            </a:r>
          </a:p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Десь тут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була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молодесенька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</a:t>
            </a:r>
          </a:p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Тут вона стояла,</a:t>
            </a:r>
          </a:p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До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землі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припала...</a:t>
            </a:r>
            <a:endParaRPr lang="uk-UA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17B7278-826A-F050-B7DF-22262686F5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6767" y="569725"/>
            <a:ext cx="6029407" cy="47424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64443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D9A98E75-0483-9BB0-221E-9A35D2577816}"/>
              </a:ext>
            </a:extLst>
          </p:cNvPr>
          <p:cNvSpPr/>
          <p:nvPr/>
        </p:nvSpPr>
        <p:spPr>
          <a:xfrm>
            <a:off x="0" y="140653"/>
            <a:ext cx="4984183" cy="11176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accent3">
                    <a:lumMod val="75000"/>
                  </a:schemeClr>
                </a:solidFill>
              </a:rPr>
              <a:t>Небилиці</a:t>
            </a:r>
            <a:endParaRPr lang="ru-UA" sz="3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1D80008D-4AA9-316C-141B-DCEB83CBF05A}"/>
              </a:ext>
            </a:extLst>
          </p:cNvPr>
          <p:cNvSpPr txBox="1">
            <a:spLocks/>
          </p:cNvSpPr>
          <p:nvPr/>
        </p:nvSpPr>
        <p:spPr>
          <a:xfrm>
            <a:off x="435658" y="1467195"/>
            <a:ext cx="5507941" cy="248988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	У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небилицях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з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гумором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розповідається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про те,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чого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насправді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не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буває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uk-UA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Облачко с текстом: овальное 3">
            <a:extLst>
              <a:ext uri="{FF2B5EF4-FFF2-40B4-BE49-F238E27FC236}">
                <a16:creationId xmlns:a16="http://schemas.microsoft.com/office/drawing/2014/main" id="{D62AB096-436B-ED5E-FBD9-C5F38DAA8371}"/>
              </a:ext>
            </a:extLst>
          </p:cNvPr>
          <p:cNvSpPr/>
          <p:nvPr/>
        </p:nvSpPr>
        <p:spPr>
          <a:xfrm>
            <a:off x="222300" y="3429000"/>
            <a:ext cx="5197542" cy="2775585"/>
          </a:xfrm>
          <a:prstGeom prst="wedgeEllipseCallout">
            <a:avLst>
              <a:gd name="adj1" fmla="val 81353"/>
              <a:gd name="adj2" fmla="val -76268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Це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було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давно-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предавно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 коли кури несли телят, а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вiвцi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писанки, </a:t>
            </a:r>
          </a:p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А я там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був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 мед-палинку пив,</a:t>
            </a:r>
          </a:p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нич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ся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не журив… </a:t>
            </a:r>
          </a:p>
          <a:p>
            <a:pPr algn="ctr"/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Далi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сiв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на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лушпинку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яйця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поплив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морем до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вiтця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… </a:t>
            </a:r>
          </a:p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Тут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лушпинка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ся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розпала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 та й наша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казка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ся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розтала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uk-UA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37552A7-6AC5-EF10-CB51-2603BFEC13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2160" y="292790"/>
            <a:ext cx="5419840" cy="5366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9136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D9A98E75-0483-9BB0-221E-9A35D2577816}"/>
              </a:ext>
            </a:extLst>
          </p:cNvPr>
          <p:cNvSpPr/>
          <p:nvPr/>
        </p:nvSpPr>
        <p:spPr>
          <a:xfrm>
            <a:off x="0" y="140653"/>
            <a:ext cx="4984183" cy="11176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err="1">
                <a:solidFill>
                  <a:schemeClr val="accent3">
                    <a:lumMod val="75000"/>
                  </a:schemeClr>
                </a:solidFill>
              </a:rPr>
              <a:t>Дражнилки</a:t>
            </a:r>
            <a:endParaRPr lang="ru-UA" sz="3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1D80008D-4AA9-316C-141B-DCEB83CBF05A}"/>
              </a:ext>
            </a:extLst>
          </p:cNvPr>
          <p:cNvSpPr txBox="1">
            <a:spLocks/>
          </p:cNvSpPr>
          <p:nvPr/>
        </p:nvSpPr>
        <p:spPr>
          <a:xfrm>
            <a:off x="287638" y="1523310"/>
            <a:ext cx="6432500" cy="248988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	Дражнилки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дають</a:t>
            </a:r>
            <a:endParaRPr lang="ru-RU" sz="32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можливість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дітям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висловити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невдоволення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гнів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, образу;</a:t>
            </a:r>
          </a:p>
          <a:p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висміяти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кривдника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uk-UA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2E5895A-EAC9-BB26-CD1F-1909AD2D6B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720138" y="1004946"/>
            <a:ext cx="5334000" cy="45839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Облачко с текстом: овальное 3">
            <a:extLst>
              <a:ext uri="{FF2B5EF4-FFF2-40B4-BE49-F238E27FC236}">
                <a16:creationId xmlns:a16="http://schemas.microsoft.com/office/drawing/2014/main" id="{D62AB096-436B-ED5E-FBD9-C5F38DAA8371}"/>
              </a:ext>
            </a:extLst>
          </p:cNvPr>
          <p:cNvSpPr/>
          <p:nvPr/>
        </p:nvSpPr>
        <p:spPr>
          <a:xfrm>
            <a:off x="506780" y="3941763"/>
            <a:ext cx="5197542" cy="2408238"/>
          </a:xfrm>
          <a:prstGeom prst="wedgeEllipseCallout">
            <a:avLst>
              <a:gd name="adj1" fmla="val 70602"/>
              <a:gd name="adj2" fmla="val -85128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ПОЛЬКА, ПОЛЬКА, ПОЛЬКА, ЧІТ </a:t>
            </a:r>
          </a:p>
          <a:p>
            <a:pPr algn="ctr"/>
            <a:endParaRPr lang="ru-RU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Полька, Полька, Полька,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чіт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 </a:t>
            </a:r>
          </a:p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Полька ходить без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чобіт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 </a:t>
            </a:r>
          </a:p>
          <a:p>
            <a:pPr algn="ctr"/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Якби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Полька робила,</a:t>
            </a:r>
          </a:p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То б у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чоботях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ходила.</a:t>
            </a:r>
            <a:endParaRPr lang="uk-UA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70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D9A98E75-0483-9BB0-221E-9A35D2577816}"/>
              </a:ext>
            </a:extLst>
          </p:cNvPr>
          <p:cNvSpPr/>
          <p:nvPr/>
        </p:nvSpPr>
        <p:spPr>
          <a:xfrm>
            <a:off x="0" y="140653"/>
            <a:ext cx="4984183" cy="11176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accent3">
                    <a:lumMod val="75000"/>
                  </a:schemeClr>
                </a:solidFill>
              </a:rPr>
              <a:t>Побутові дитячі пісні (</a:t>
            </a:r>
            <a:r>
              <a:rPr lang="uk-UA" sz="3200" b="1" dirty="0" err="1">
                <a:solidFill>
                  <a:schemeClr val="accent3">
                    <a:lumMod val="75000"/>
                  </a:schemeClr>
                </a:solidFill>
              </a:rPr>
              <a:t>забавлянки</a:t>
            </a:r>
            <a:r>
              <a:rPr lang="uk-UA" sz="3200" b="1" dirty="0">
                <a:solidFill>
                  <a:schemeClr val="accent3">
                    <a:lumMod val="75000"/>
                  </a:schemeClr>
                </a:solidFill>
              </a:rPr>
              <a:t>)</a:t>
            </a:r>
            <a:endParaRPr lang="ru-UA" sz="3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1D80008D-4AA9-316C-141B-DCEB83CBF05A}"/>
              </a:ext>
            </a:extLst>
          </p:cNvPr>
          <p:cNvSpPr txBox="1">
            <a:spLocks/>
          </p:cNvSpPr>
          <p:nvPr/>
        </p:nvSpPr>
        <p:spPr>
          <a:xfrm>
            <a:off x="-1" y="1258253"/>
            <a:ext cx="12037695" cy="433064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	Вони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пов’язані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з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родинними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взаєминами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стосунками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з ровесниками,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пізнанням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</a:p>
          <a:p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навколишнього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світу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. </a:t>
            </a:r>
          </a:p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Часто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дійовими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особами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цих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</a:p>
          <a:p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пісень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стають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рослини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тварини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, </a:t>
            </a:r>
          </a:p>
          <a:p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казкові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персонажі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або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міфічні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істоти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uk-UA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Облачко с текстом: овальное 3">
            <a:extLst>
              <a:ext uri="{FF2B5EF4-FFF2-40B4-BE49-F238E27FC236}">
                <a16:creationId xmlns:a16="http://schemas.microsoft.com/office/drawing/2014/main" id="{D62AB096-436B-ED5E-FBD9-C5F38DAA8371}"/>
              </a:ext>
            </a:extLst>
          </p:cNvPr>
          <p:cNvSpPr/>
          <p:nvPr/>
        </p:nvSpPr>
        <p:spPr>
          <a:xfrm>
            <a:off x="705510" y="4226559"/>
            <a:ext cx="5197542" cy="2387601"/>
          </a:xfrm>
          <a:prstGeom prst="wedgeEllipseCallout">
            <a:avLst>
              <a:gd name="adj1" fmla="val 77249"/>
              <a:gd name="adj2" fmla="val -42150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Сорока-ворона.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Діткам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кашку варила.</a:t>
            </a:r>
          </a:p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На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припічку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сиділа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.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Пiдiть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дітки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 по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водицю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!</a:t>
            </a:r>
          </a:p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І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цьому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дам, i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цьому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дам,</a:t>
            </a:r>
          </a:p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А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цьому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не дам..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9227C2E-66C6-B6AF-39BD-9B6566F963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8545" y="2043877"/>
            <a:ext cx="4629150" cy="4057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39182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D9A98E75-0483-9BB0-221E-9A35D2577816}"/>
              </a:ext>
            </a:extLst>
          </p:cNvPr>
          <p:cNvSpPr/>
          <p:nvPr/>
        </p:nvSpPr>
        <p:spPr>
          <a:xfrm>
            <a:off x="0" y="140653"/>
            <a:ext cx="4984183" cy="11176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accent3">
                    <a:lumMod val="75000"/>
                  </a:schemeClr>
                </a:solidFill>
              </a:rPr>
              <a:t>Календарні пісні</a:t>
            </a:r>
            <a:endParaRPr lang="ru-UA" sz="3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1D80008D-4AA9-316C-141B-DCEB83CBF05A}"/>
              </a:ext>
            </a:extLst>
          </p:cNvPr>
          <p:cNvSpPr txBox="1">
            <a:spLocks/>
          </p:cNvSpPr>
          <p:nvPr/>
        </p:nvSpPr>
        <p:spPr>
          <a:xfrm>
            <a:off x="315247" y="1598612"/>
            <a:ext cx="6228080" cy="22875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	Це— колядки,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щедріки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, веснянки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тощо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—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складають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найбільший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пласт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дитячого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пісенного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фольклору.</a:t>
            </a:r>
            <a:endParaRPr lang="uk-UA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Облачко с текстом: овальное 3">
            <a:extLst>
              <a:ext uri="{FF2B5EF4-FFF2-40B4-BE49-F238E27FC236}">
                <a16:creationId xmlns:a16="http://schemas.microsoft.com/office/drawing/2014/main" id="{D62AB096-436B-ED5E-FBD9-C5F38DAA8371}"/>
              </a:ext>
            </a:extLst>
          </p:cNvPr>
          <p:cNvSpPr/>
          <p:nvPr/>
        </p:nvSpPr>
        <p:spPr>
          <a:xfrm>
            <a:off x="705510" y="4226559"/>
            <a:ext cx="4404970" cy="2387601"/>
          </a:xfrm>
          <a:prstGeom prst="wedgeEllipseCallout">
            <a:avLst>
              <a:gd name="adj1" fmla="val 70602"/>
              <a:gd name="adj2" fmla="val -85128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Іди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іди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дощику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</a:t>
            </a:r>
          </a:p>
          <a:p>
            <a:pPr algn="ctr"/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Зварю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тобі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борщику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В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полив’янім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горщику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!</a:t>
            </a:r>
          </a:p>
          <a:p>
            <a:pPr algn="ctr"/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Іди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іди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дощику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</a:t>
            </a:r>
          </a:p>
          <a:p>
            <a:pPr algn="ctr"/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Цебром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відром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дійницею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Над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нашою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пашницею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!</a:t>
            </a:r>
          </a:p>
          <a:p>
            <a:pPr algn="ctr"/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Іди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іди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дощику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</a:t>
            </a:r>
          </a:p>
          <a:p>
            <a:pPr algn="ctr"/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Зварю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тобі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борщику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!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3FC11CD-C451-37CB-4FB0-8A7EF165FD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0" y="1293812"/>
            <a:ext cx="5455633" cy="4691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96768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Мультимедиа в Интернете 4" title="ПІД НЕБОМ СИНІМ (ПЛЮС ДЛЯ РОЗУЧУВАННЯ)">
            <a:hlinkClick r:id="" action="ppaction://media"/>
            <a:extLst>
              <a:ext uri="{FF2B5EF4-FFF2-40B4-BE49-F238E27FC236}">
                <a16:creationId xmlns:a16="http://schemas.microsoft.com/office/drawing/2014/main" id="{707163FB-452C-F7AE-8A4C-0F4B949352B2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27367" y="0"/>
            <a:ext cx="11137265" cy="628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095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F817BF-AE23-5FA4-5B51-267426E4C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042" y="0"/>
            <a:ext cx="11195957" cy="1268984"/>
          </a:xfrm>
        </p:spPr>
        <p:txBody>
          <a:bodyPr>
            <a:normAutofit fontScale="90000"/>
          </a:bodyPr>
          <a:lstStyle/>
          <a:p>
            <a:r>
              <a:rPr lang="ru-RU" dirty="0"/>
              <a:t> 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Що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тобі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відомо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про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народні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іграшки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? </a:t>
            </a:r>
            <a:br>
              <a:rPr lang="ru-RU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Із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яких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матеріалів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їх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виготовляли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?</a:t>
            </a:r>
            <a:endParaRPr lang="ru-UA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6CBECC3-D895-0B75-0ACB-013FF1F7A3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9833" t="29918"/>
          <a:stretch/>
        </p:blipFill>
        <p:spPr>
          <a:xfrm>
            <a:off x="0" y="70814"/>
            <a:ext cx="996043" cy="870744"/>
          </a:xfr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007DA9F-4D95-616B-B11B-3CC6C94829C8}"/>
              </a:ext>
            </a:extLst>
          </p:cNvPr>
          <p:cNvSpPr/>
          <p:nvPr/>
        </p:nvSpPr>
        <p:spPr>
          <a:xfrm>
            <a:off x="3987800" y="1173480"/>
            <a:ext cx="3434080" cy="179832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Особливим різновидом творів українського ужиткового</a:t>
            </a:r>
          </a:p>
          <a:p>
            <a:pPr algn="ctr"/>
            <a:r>
              <a:rPr lang="uk-UA" dirty="0"/>
              <a:t>мистецтва завжди були різноманітні іграшки, які виготовляли з…</a:t>
            </a:r>
            <a:endParaRPr lang="ru-UA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FF5A203E-B57C-EF69-C9DE-6A3B55EDCD33}"/>
              </a:ext>
            </a:extLst>
          </p:cNvPr>
          <p:cNvSpPr/>
          <p:nvPr/>
        </p:nvSpPr>
        <p:spPr>
          <a:xfrm>
            <a:off x="4478020" y="3886201"/>
            <a:ext cx="2814320" cy="88849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ГЛИНИ</a:t>
            </a:r>
            <a:endParaRPr lang="ru-UA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1FC6E40F-0303-9251-B5EE-6EA6F84AF124}"/>
              </a:ext>
            </a:extLst>
          </p:cNvPr>
          <p:cNvSpPr/>
          <p:nvPr/>
        </p:nvSpPr>
        <p:spPr>
          <a:xfrm>
            <a:off x="8071758" y="3014201"/>
            <a:ext cx="2519680" cy="87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СИРУ</a:t>
            </a:r>
            <a:endParaRPr lang="ru-UA" dirty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B58DFF0A-4D43-73BC-1E73-8E5A24F28A55}"/>
              </a:ext>
            </a:extLst>
          </p:cNvPr>
          <p:cNvSpPr/>
          <p:nvPr/>
        </p:nvSpPr>
        <p:spPr>
          <a:xfrm>
            <a:off x="635000" y="3242798"/>
            <a:ext cx="3139440" cy="77849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ДЕРЕВЕНИ</a:t>
            </a:r>
            <a:endParaRPr lang="ru-UA" dirty="0"/>
          </a:p>
        </p:txBody>
      </p:sp>
      <p:sp>
        <p:nvSpPr>
          <p:cNvPr id="17" name="Стрелка: вправо 16">
            <a:extLst>
              <a:ext uri="{FF2B5EF4-FFF2-40B4-BE49-F238E27FC236}">
                <a16:creationId xmlns:a16="http://schemas.microsoft.com/office/drawing/2014/main" id="{6BF61F17-924E-0407-C844-7515180CC7E2}"/>
              </a:ext>
            </a:extLst>
          </p:cNvPr>
          <p:cNvSpPr/>
          <p:nvPr/>
        </p:nvSpPr>
        <p:spPr>
          <a:xfrm rot="8852409">
            <a:off x="2004086" y="2223922"/>
            <a:ext cx="1447747" cy="70612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8" name="Стрелка: вправо 17">
            <a:extLst>
              <a:ext uri="{FF2B5EF4-FFF2-40B4-BE49-F238E27FC236}">
                <a16:creationId xmlns:a16="http://schemas.microsoft.com/office/drawing/2014/main" id="{8D3B9D3E-430F-FBD8-7A3D-BA4022DCC8DA}"/>
              </a:ext>
            </a:extLst>
          </p:cNvPr>
          <p:cNvSpPr/>
          <p:nvPr/>
        </p:nvSpPr>
        <p:spPr>
          <a:xfrm rot="5400000">
            <a:off x="5306940" y="3097141"/>
            <a:ext cx="872000" cy="70612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9" name="Стрелка: вправо 18">
            <a:extLst>
              <a:ext uri="{FF2B5EF4-FFF2-40B4-BE49-F238E27FC236}">
                <a16:creationId xmlns:a16="http://schemas.microsoft.com/office/drawing/2014/main" id="{510453FC-8A7F-2829-662E-F7E512B8A2FE}"/>
              </a:ext>
            </a:extLst>
          </p:cNvPr>
          <p:cNvSpPr/>
          <p:nvPr/>
        </p:nvSpPr>
        <p:spPr>
          <a:xfrm rot="2244131">
            <a:off x="7825201" y="2022184"/>
            <a:ext cx="1545926" cy="70612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1FD15B19-45C5-487A-A93F-F268C8190D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360" y="4348714"/>
            <a:ext cx="2926080" cy="2051685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C473456-00C2-A378-1AAD-8EFD24A938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7250" y="4981446"/>
            <a:ext cx="2857500" cy="160020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135676E3-D160-7562-A6E6-F73A3100E6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98164" y="4514143"/>
            <a:ext cx="2533650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468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D9A98E75-0483-9BB0-221E-9A35D2577816}"/>
              </a:ext>
            </a:extLst>
          </p:cNvPr>
          <p:cNvSpPr/>
          <p:nvPr/>
        </p:nvSpPr>
        <p:spPr>
          <a:xfrm>
            <a:off x="0" y="140653"/>
            <a:ext cx="4984183" cy="11176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accent3">
                    <a:lumMod val="75000"/>
                  </a:schemeClr>
                </a:solidFill>
              </a:rPr>
              <a:t>Декорування</a:t>
            </a:r>
            <a:endParaRPr lang="ru-UA" sz="3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1D80008D-4AA9-316C-141B-DCEB83CBF05A}"/>
              </a:ext>
            </a:extLst>
          </p:cNvPr>
          <p:cNvSpPr txBox="1">
            <a:spLocks/>
          </p:cNvSpPr>
          <p:nvPr/>
        </p:nvSpPr>
        <p:spPr>
          <a:xfrm>
            <a:off x="426720" y="1908493"/>
            <a:ext cx="6096000" cy="217074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err="1">
                <a:solidFill>
                  <a:schemeClr val="accent3">
                    <a:lumMod val="50000"/>
                  </a:schemeClr>
                </a:solidFill>
              </a:rPr>
              <a:t>Декорування</a:t>
            </a:r>
            <a:r>
              <a:rPr lang="ru-RU" sz="3200" dirty="0">
                <a:solidFill>
                  <a:schemeClr val="accent3">
                    <a:lumMod val="50000"/>
                  </a:schemeClr>
                </a:solidFill>
              </a:rPr>
              <a:t> —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75000"/>
                  </a:schemeClr>
                </a:solidFill>
              </a:rPr>
              <a:t>нанесення</a:t>
            </a:r>
            <a:r>
              <a:rPr lang="ru-RU" sz="3200" b="0" dirty="0">
                <a:solidFill>
                  <a:schemeClr val="accent3">
                    <a:lumMod val="75000"/>
                  </a:schemeClr>
                </a:solidFill>
              </a:rPr>
              <a:t> на </a:t>
            </a:r>
            <a:r>
              <a:rPr lang="ru-RU" sz="3200" b="0" dirty="0" err="1">
                <a:solidFill>
                  <a:schemeClr val="accent3">
                    <a:lumMod val="75000"/>
                  </a:schemeClr>
                </a:solidFill>
              </a:rPr>
              <a:t>видиму</a:t>
            </a:r>
            <a:r>
              <a:rPr lang="ru-RU" sz="3200" b="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75000"/>
                  </a:schemeClr>
                </a:solidFill>
              </a:rPr>
              <a:t>поверхню</a:t>
            </a:r>
            <a:r>
              <a:rPr lang="ru-RU" sz="3200" b="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75000"/>
                  </a:schemeClr>
                </a:solidFill>
              </a:rPr>
              <a:t>виробу</a:t>
            </a:r>
            <a:r>
              <a:rPr lang="ru-RU" sz="3200" b="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75000"/>
                  </a:schemeClr>
                </a:solidFill>
              </a:rPr>
              <a:t>декоративних</a:t>
            </a:r>
            <a:r>
              <a:rPr lang="ru-RU" sz="3200" b="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3">
                    <a:lumMod val="75000"/>
                  </a:schemeClr>
                </a:solidFill>
              </a:rPr>
              <a:t>елементів</a:t>
            </a:r>
            <a:r>
              <a:rPr lang="ru-RU" sz="3200" b="0" dirty="0">
                <a:solidFill>
                  <a:schemeClr val="accent3">
                    <a:lumMod val="75000"/>
                  </a:schemeClr>
                </a:solidFill>
              </a:rPr>
              <a:t> з метою </a:t>
            </a:r>
            <a:r>
              <a:rPr lang="ru-RU" sz="3200" b="0" dirty="0" err="1">
                <a:solidFill>
                  <a:schemeClr val="accent3">
                    <a:lumMod val="75000"/>
                  </a:schemeClr>
                </a:solidFill>
              </a:rPr>
              <a:t>орнаментування</a:t>
            </a:r>
            <a:r>
              <a:rPr lang="ru-RU" sz="3200" b="0" dirty="0">
                <a:solidFill>
                  <a:schemeClr val="accent3">
                    <a:lumMod val="75000"/>
                  </a:schemeClr>
                </a:solidFill>
              </a:rPr>
              <a:t> та </a:t>
            </a:r>
            <a:r>
              <a:rPr lang="ru-RU" sz="3200" b="0" dirty="0" err="1">
                <a:solidFill>
                  <a:schemeClr val="accent3">
                    <a:lumMod val="75000"/>
                  </a:schemeClr>
                </a:solidFill>
              </a:rPr>
              <a:t>оздоблення</a:t>
            </a:r>
            <a:r>
              <a:rPr lang="ru-RU" sz="3200" b="0" dirty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uk-UA" sz="3200" b="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A34AEB1-CC14-4D46-8190-FF4E394858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03" r="13114"/>
          <a:stretch/>
        </p:blipFill>
        <p:spPr>
          <a:xfrm>
            <a:off x="6614160" y="933133"/>
            <a:ext cx="5455920" cy="3422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707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16CBECC3-D895-0B75-0ACB-013FF1F7A3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9833" t="29918"/>
          <a:stretch/>
        </p:blipFill>
        <p:spPr>
          <a:xfrm>
            <a:off x="0" y="70814"/>
            <a:ext cx="996043" cy="870744"/>
          </a:xfr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6B4D96E7-2000-1C40-5F9C-7348929CD68E}"/>
              </a:ext>
            </a:extLst>
          </p:cNvPr>
          <p:cNvSpPr txBox="1">
            <a:spLocks/>
          </p:cNvSpPr>
          <p:nvPr/>
        </p:nvSpPr>
        <p:spPr>
          <a:xfrm>
            <a:off x="156535" y="833621"/>
            <a:ext cx="12319945" cy="479974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/>
              <a:t>	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Визнач,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які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відомі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тобі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геометричні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форми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лягли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в основу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голови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шиї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тулуба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та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ніг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</a:p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фантастичного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дивконика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. </a:t>
            </a:r>
          </a:p>
          <a:p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Якими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візерунками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автор </a:t>
            </a:r>
          </a:p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прикрасив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свій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виріб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? Де </a:t>
            </a:r>
          </a:p>
          <a:p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розміщено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композиційний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</a:p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центр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орнаментальної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композиції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?</a:t>
            </a:r>
          </a:p>
          <a:p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Які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деталі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ти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вважаєш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другоряд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-</a:t>
            </a:r>
          </a:p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ними?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Завдяки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чому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елементи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</a:p>
          <a:p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декорування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особливо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виразні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й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чіткі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?</a:t>
            </a:r>
            <a:endParaRPr lang="ru-UA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E6223C29-91AF-DCD4-38E7-88ADDA1844B9}"/>
              </a:ext>
            </a:extLst>
          </p:cNvPr>
          <p:cNvSpPr txBox="1">
            <a:spLocks/>
          </p:cNvSpPr>
          <p:nvPr/>
        </p:nvSpPr>
        <p:spPr>
          <a:xfrm>
            <a:off x="1117600" y="70814"/>
            <a:ext cx="11877040" cy="479974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err="1">
                <a:solidFill>
                  <a:schemeClr val="accent3">
                    <a:lumMod val="50000"/>
                  </a:schemeClr>
                </a:solidFill>
              </a:rPr>
              <a:t>Розглянь</a:t>
            </a:r>
            <a:r>
              <a:rPr lang="ru-RU" sz="3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50000"/>
                  </a:schemeClr>
                </a:solidFill>
              </a:rPr>
              <a:t>зображення</a:t>
            </a:r>
            <a:r>
              <a:rPr lang="ru-RU" sz="3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50000"/>
                  </a:schemeClr>
                </a:solidFill>
              </a:rPr>
              <a:t>керамічної</a:t>
            </a:r>
            <a:r>
              <a:rPr lang="ru-RU" sz="3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50000"/>
                  </a:schemeClr>
                </a:solidFill>
              </a:rPr>
              <a:t>іграшки</a:t>
            </a:r>
            <a:r>
              <a:rPr lang="ru-RU" sz="3200" dirty="0">
                <a:solidFill>
                  <a:schemeClr val="accent3">
                    <a:lumMod val="50000"/>
                  </a:schemeClr>
                </a:solidFill>
              </a:rPr>
              <a:t>. </a:t>
            </a:r>
            <a:endParaRPr lang="ru-UA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E7D416D-2630-16EC-5E19-7A1155B1678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28" t="-2306" r="12208"/>
          <a:stretch/>
        </p:blipFill>
        <p:spPr>
          <a:xfrm>
            <a:off x="6899585" y="1402977"/>
            <a:ext cx="5135880" cy="38489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7142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6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8B2B65-07FF-901A-37F0-D88AD7AEF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4" name="Мультимедиа в Интернете 3" title="Майстер-клас &quot;Об’ємна пластична фігурка баранця&quot;">
            <a:hlinkClick r:id="" action="ppaction://media"/>
            <a:extLst>
              <a:ext uri="{FF2B5EF4-FFF2-40B4-BE49-F238E27FC236}">
                <a16:creationId xmlns:a16="http://schemas.microsoft.com/office/drawing/2014/main" id="{B92EC62E-92F8-D112-ADFA-7F619C416146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52742" y="0"/>
            <a:ext cx="11486515" cy="6485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041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6B4D96E7-2000-1C40-5F9C-7348929CD68E}"/>
              </a:ext>
            </a:extLst>
          </p:cNvPr>
          <p:cNvSpPr txBox="1">
            <a:spLocks/>
          </p:cNvSpPr>
          <p:nvPr/>
        </p:nvSpPr>
        <p:spPr>
          <a:xfrm>
            <a:off x="0" y="1620"/>
            <a:ext cx="11950995" cy="261399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/>
              <a:t>	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Створи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об’ємну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пластичну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фігурку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диво-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тварини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—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баранця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або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коника (за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вибором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). </a:t>
            </a:r>
          </a:p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	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Дотримуйся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вказаної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на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зразку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послідовності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роботи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. 	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Оздобити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виріб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ти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можеш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або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шляхом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продряпування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або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використовуючи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для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декорування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різноколірні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пластилінові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</a:rPr>
              <a:t>джгутики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ru-UA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37D024E-03E7-8F12-A6B7-027FEC31018C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-20000" contrast="20000"/>
          </a:blip>
          <a:stretch>
            <a:fillRect/>
          </a:stretch>
        </p:blipFill>
        <p:spPr>
          <a:xfrm>
            <a:off x="94037" y="2598331"/>
            <a:ext cx="2223862" cy="244726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DA5097B-CE4F-42DE-C762-8F8F990D31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77215" y="3201286"/>
            <a:ext cx="2623940" cy="276057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E527D40-E478-9D8C-AEA9-7D733CAD2A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60471" y="2598331"/>
            <a:ext cx="2390207" cy="261399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8DAD926-814E-426E-4F1D-5E5C2EDD9F4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88867" y="3296093"/>
            <a:ext cx="2623939" cy="2856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434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Лялька-мотанка Берегиня Зріст 10-30 см. Handmade. Подарунок">
            <a:extLst>
              <a:ext uri="{FF2B5EF4-FFF2-40B4-BE49-F238E27FC236}">
                <a16:creationId xmlns:a16="http://schemas.microsoft.com/office/drawing/2014/main" id="{C332AEAF-1797-7F3B-73E6-E4DF3CFE551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UA"/>
          </a:p>
        </p:txBody>
      </p:sp>
      <p:sp>
        <p:nvSpPr>
          <p:cNvPr id="3" name="Пузырек для мыслей: облако 2">
            <a:extLst>
              <a:ext uri="{FF2B5EF4-FFF2-40B4-BE49-F238E27FC236}">
                <a16:creationId xmlns:a16="http://schemas.microsoft.com/office/drawing/2014/main" id="{3DF839F2-39C7-EC31-5612-4BA356744B3B}"/>
              </a:ext>
            </a:extLst>
          </p:cNvPr>
          <p:cNvSpPr/>
          <p:nvPr/>
        </p:nvSpPr>
        <p:spPr>
          <a:xfrm>
            <a:off x="1595120" y="53603"/>
            <a:ext cx="10596880" cy="4740166"/>
          </a:xfrm>
          <a:prstGeom prst="cloudCallout">
            <a:avLst>
              <a:gd name="adj1" fmla="val -37242"/>
              <a:gd name="adj2" fmla="val 68618"/>
            </a:avLst>
          </a:prstGeom>
          <a:solidFill>
            <a:schemeClr val="accent3">
              <a:lumMod val="60000"/>
              <a:lumOff val="40000"/>
            </a:schemeClr>
          </a:solidFill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D4FFE6-775E-46E9-494B-6BBA1621D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3030" y="1235040"/>
            <a:ext cx="9815535" cy="2586306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ВДОМА: 1)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Розучуємо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пісню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Д.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Пташинської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				«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Під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небом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синім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»</a:t>
            </a:r>
            <a:br>
              <a:rPr lang="ru-RU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             2)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Виконати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—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об’ємну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пластичну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фігурку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диво-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тварини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(за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вибором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)			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зразком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с. 124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підручника</a:t>
            </a:r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dirty="0"/>
              <a:t> </a:t>
            </a:r>
            <a:endParaRPr lang="ru-UA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EE5E36C-F7EC-BD11-BA1C-1B8778FB1BB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45000" contrast="34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7713" y="3429000"/>
            <a:ext cx="3052725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0880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1401773" y="375920"/>
            <a:ext cx="8305581" cy="1268984"/>
          </a:xfrm>
        </p:spPr>
        <p:txBody>
          <a:bodyPr>
            <a:normAutofit/>
          </a:bodyPr>
          <a:lstStyle/>
          <a:p>
            <a:r>
              <a:rPr lang="ru-RU" sz="6000" b="1" dirty="0">
                <a:solidFill>
                  <a:schemeClr val="accent3">
                    <a:lumMod val="75000"/>
                  </a:schemeClr>
                </a:solidFill>
              </a:rPr>
              <a:t>«</a:t>
            </a:r>
            <a:r>
              <a:rPr lang="ru-RU" sz="6000" b="1" dirty="0" err="1">
                <a:solidFill>
                  <a:schemeClr val="accent3">
                    <a:lumMod val="75000"/>
                  </a:schemeClr>
                </a:solidFill>
              </a:rPr>
              <a:t>Незакінчені</a:t>
            </a:r>
            <a:r>
              <a:rPr lang="ru-RU" sz="60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6000" b="1" dirty="0" err="1">
                <a:solidFill>
                  <a:schemeClr val="accent3">
                    <a:lumMod val="75000"/>
                  </a:schemeClr>
                </a:solidFill>
              </a:rPr>
              <a:t>речення</a:t>
            </a:r>
            <a:r>
              <a:rPr lang="ru-RU" sz="6000" b="1" dirty="0">
                <a:solidFill>
                  <a:schemeClr val="accent3">
                    <a:lumMod val="75000"/>
                  </a:schemeClr>
                </a:solidFill>
              </a:rPr>
              <a:t>»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0146" y="1522984"/>
            <a:ext cx="9651272" cy="3389446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Тема уроку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змусила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мене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замислитися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над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тим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…</a:t>
            </a:r>
          </a:p>
          <a:p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Мені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було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цікаво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дізнатися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про… </a:t>
            </a:r>
          </a:p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Я хочу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сьогодні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на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уроці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подякувати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… за …</a:t>
            </a:r>
          </a:p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Я рада (радий),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що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… </a:t>
            </a:r>
          </a:p>
          <a:p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Мені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сумно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тому,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що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…</a:t>
            </a:r>
          </a:p>
        </p:txBody>
      </p:sp>
    </p:spTree>
    <p:extLst>
      <p:ext uri="{BB962C8B-B14F-4D97-AF65-F5344CB8AC3E}">
        <p14:creationId xmlns:p14="http://schemas.microsoft.com/office/powerpoint/2010/main" val="172174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2026087" y="-199696"/>
            <a:ext cx="7335835" cy="1268984"/>
          </a:xfrm>
        </p:spPr>
        <p:txBody>
          <a:bodyPr>
            <a:normAutofit/>
          </a:bodyPr>
          <a:lstStyle/>
          <a:p>
            <a:r>
              <a:rPr lang="ru-RU" sz="5400" b="1" dirty="0" err="1">
                <a:solidFill>
                  <a:schemeClr val="accent6">
                    <a:lumMod val="50000"/>
                  </a:schemeClr>
                </a:solidFill>
              </a:rPr>
              <a:t>Самооцінювання</a:t>
            </a:r>
            <a:endParaRPr lang="ru-RU" sz="5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9EFC720-177A-0365-EB37-90BAA0FF09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4236" y="784867"/>
            <a:ext cx="4823527" cy="549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76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50E4E7D-770F-4DDB-8EEF-728F4D4549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4986" y="268870"/>
            <a:ext cx="10553123" cy="36012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200" b="1" dirty="0">
                <a:solidFill>
                  <a:schemeClr val="accent3">
                    <a:lumMod val="50000"/>
                  </a:schemeClr>
                </a:solidFill>
              </a:rPr>
              <a:t>Використаний матеріал з інтернет джерел ( малюнки, відео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https://youtu.be/3Ow3ajeNJEE</a:t>
            </a:r>
            <a:r>
              <a:rPr lang="uk-UA" sz="3200" b="1" dirty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uk-UA" sz="3200" b="1" dirty="0">
                <a:solidFill>
                  <a:schemeClr val="accent3">
                    <a:lumMod val="50000"/>
                  </a:schemeClr>
                </a:solidFill>
              </a:rPr>
              <a:t>та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https://youtu.be/Oaeb_GiEJyY</a:t>
            </a:r>
            <a:r>
              <a:rPr lang="uk-UA" sz="32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b="1" dirty="0">
                <a:solidFill>
                  <a:schemeClr val="accent3">
                    <a:lumMod val="50000"/>
                  </a:schemeClr>
                </a:solidFill>
              </a:rPr>
              <a:t>)</a:t>
            </a:r>
          </a:p>
          <a:p>
            <a:pPr marL="0" indent="0">
              <a:buNone/>
            </a:pPr>
            <a:r>
              <a:rPr lang="uk-UA" sz="3200" b="1" dirty="0">
                <a:solidFill>
                  <a:schemeClr val="accent3">
                    <a:lumMod val="50000"/>
                  </a:schemeClr>
                </a:solidFill>
              </a:rPr>
              <a:t> матеріал з підручника </a:t>
            </a:r>
            <a:r>
              <a:rPr lang="ru-RU" sz="3200" b="1" dirty="0">
                <a:solidFill>
                  <a:schemeClr val="accent3">
                    <a:lumMod val="50000"/>
                  </a:schemeClr>
                </a:solidFill>
              </a:rPr>
              <a:t>«</a:t>
            </a:r>
            <a:r>
              <a:rPr lang="ru-RU" sz="3200" b="1" dirty="0" err="1">
                <a:solidFill>
                  <a:schemeClr val="accent3">
                    <a:lumMod val="50000"/>
                  </a:schemeClr>
                </a:solidFill>
              </a:rPr>
              <a:t>Мистецтво</a:t>
            </a:r>
            <a:r>
              <a:rPr lang="ru-RU" sz="3200" b="1" dirty="0">
                <a:solidFill>
                  <a:schemeClr val="accent3">
                    <a:lumMod val="50000"/>
                  </a:schemeClr>
                </a:solidFill>
              </a:rPr>
              <a:t> 5 </a:t>
            </a:r>
            <a:r>
              <a:rPr lang="ru-RU" sz="3200" b="1" dirty="0" err="1">
                <a:solidFill>
                  <a:schemeClr val="accent3">
                    <a:lumMod val="50000"/>
                  </a:schemeClr>
                </a:solidFill>
              </a:rPr>
              <a:t>клас</a:t>
            </a:r>
            <a:r>
              <a:rPr lang="ru-RU" sz="3200" b="1" dirty="0">
                <a:solidFill>
                  <a:schemeClr val="accent3">
                    <a:lumMod val="50000"/>
                  </a:schemeClr>
                </a:solidFill>
              </a:rPr>
              <a:t>». </a:t>
            </a:r>
          </a:p>
          <a:p>
            <a:pPr marL="0" indent="0">
              <a:buNone/>
            </a:pPr>
            <a:r>
              <a:rPr lang="ru-RU" sz="3200" b="1" dirty="0" err="1">
                <a:solidFill>
                  <a:schemeClr val="accent3">
                    <a:lumMod val="50000"/>
                  </a:schemeClr>
                </a:solidFill>
              </a:rPr>
              <a:t>Автори</a:t>
            </a:r>
            <a:r>
              <a:rPr lang="ru-RU" sz="3200" b="1" dirty="0">
                <a:solidFill>
                  <a:schemeClr val="accent3">
                    <a:lumMod val="50000"/>
                  </a:schemeClr>
                </a:solidFill>
              </a:rPr>
              <a:t>: Кондратова Л. Г., Федун С. І., </a:t>
            </a:r>
            <a:r>
              <a:rPr lang="ru-RU" sz="3200" b="1" dirty="0" err="1">
                <a:solidFill>
                  <a:schemeClr val="accent3">
                    <a:lumMod val="50000"/>
                  </a:schemeClr>
                </a:solidFill>
              </a:rPr>
              <a:t>Чорний</a:t>
            </a:r>
            <a:r>
              <a:rPr lang="ru-RU" sz="3200" b="1" dirty="0">
                <a:solidFill>
                  <a:schemeClr val="accent3">
                    <a:lumMod val="50000"/>
                  </a:schemeClr>
                </a:solidFill>
              </a:rPr>
              <a:t> О. В. </a:t>
            </a:r>
            <a:endParaRPr lang="ru-UA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758925"/>
      </p:ext>
    </p:extLst>
  </p:cSld>
  <p:clrMapOvr>
    <a:masterClrMapping/>
  </p:clrMapOvr>
</p:sld>
</file>

<file path=ppt/theme/theme1.xml><?xml version="1.0" encoding="utf-8"?>
<a:theme xmlns:a="http://schemas.openxmlformats.org/drawingml/2006/main" name="PunchcardVTI">
  <a:themeElements>
    <a:clrScheme name="AnalogousFromLightSeedRightStep">
      <a:dk1>
        <a:srgbClr val="000000"/>
      </a:dk1>
      <a:lt1>
        <a:srgbClr val="FFFFFF"/>
      </a:lt1>
      <a:dk2>
        <a:srgbClr val="3A3621"/>
      </a:dk2>
      <a:lt2>
        <a:srgbClr val="E2E8E5"/>
      </a:lt2>
      <a:accent1>
        <a:srgbClr val="EA73A4"/>
      </a:accent1>
      <a:accent2>
        <a:srgbClr val="E55454"/>
      </a:accent2>
      <a:accent3>
        <a:srgbClr val="E59053"/>
      </a:accent3>
      <a:accent4>
        <a:srgbClr val="B6A343"/>
      </a:accent4>
      <a:accent5>
        <a:srgbClr val="95AB54"/>
      </a:accent5>
      <a:accent6>
        <a:srgbClr val="69B643"/>
      </a:accent6>
      <a:hlink>
        <a:srgbClr val="578F78"/>
      </a:hlink>
      <a:folHlink>
        <a:srgbClr val="7F7F7F"/>
      </a:folHlink>
    </a:clrScheme>
    <a:fontScheme name="Punchcard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nchcardVTI" id="{C7262591-AF98-8F48-B56D-6342D2439B1A}" vid="{261D9F73-974A-B14E-9EAF-4871CCA60BB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413</TotalTime>
  <Words>721</Words>
  <Application>Microsoft Office PowerPoint</Application>
  <PresentationFormat>Широкоэкранный</PresentationFormat>
  <Paragraphs>104</Paragraphs>
  <Slides>21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4" baseType="lpstr">
      <vt:lpstr>Arial</vt:lpstr>
      <vt:lpstr>Neue Haas Grotesk Text Pro</vt:lpstr>
      <vt:lpstr>PunchcardVTI</vt:lpstr>
      <vt:lpstr>Урок з мистецтва  5 клас </vt:lpstr>
      <vt:lpstr>         Урок 37-38.  Дитячий фольклор та іграшки </vt:lpstr>
      <vt:lpstr>Які народні дитячі пісні ти знаєш?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Що тобі відомо про народні іграшки?   Із яких матеріалів їх виготовляли?</vt:lpstr>
      <vt:lpstr>Презентация PowerPoint</vt:lpstr>
      <vt:lpstr>Презентация PowerPoint</vt:lpstr>
      <vt:lpstr>Презентация PowerPoint</vt:lpstr>
      <vt:lpstr>Презентация PowerPoint</vt:lpstr>
      <vt:lpstr>ВДОМА: 1) Розучуємо пісню Д. Пташинської     «Під небом синім»               2) Виконати — об’ємну пластичну фігурку диво- тварини (за вибором)   зразком с. 124 підручника    </vt:lpstr>
      <vt:lpstr>«Незакінчені речення»</vt:lpstr>
      <vt:lpstr>Самооцінювання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з мистецтва  5 клас </dc:title>
  <dc:creator>Людмила Паюнова</dc:creator>
  <cp:lastModifiedBy>Людмила Паюнова</cp:lastModifiedBy>
  <cp:revision>5</cp:revision>
  <dcterms:created xsi:type="dcterms:W3CDTF">2024-01-10T17:09:27Z</dcterms:created>
  <dcterms:modified xsi:type="dcterms:W3CDTF">2024-01-22T18:50:55Z</dcterms:modified>
</cp:coreProperties>
</file>