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6" r:id="rId3"/>
    <p:sldId id="267" r:id="rId4"/>
    <p:sldId id="257" r:id="rId5"/>
    <p:sldId id="272" r:id="rId6"/>
    <p:sldId id="268" r:id="rId7"/>
    <p:sldId id="269" r:id="rId8"/>
    <p:sldId id="271" r:id="rId9"/>
    <p:sldId id="258" r:id="rId10"/>
    <p:sldId id="259" r:id="rId11"/>
    <p:sldId id="261" r:id="rId12"/>
    <p:sldId id="262" r:id="rId13"/>
    <p:sldId id="263" r:id="rId14"/>
    <p:sldId id="265" r:id="rId15"/>
    <p:sldId id="264" r:id="rId16"/>
    <p:sldId id="260" r:id="rId17"/>
    <p:sldId id="274" r:id="rId18"/>
    <p:sldId id="275" r:id="rId19"/>
    <p:sldId id="27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A7C0FCB-093A-4E58-B2C3-7FED57833EE7}">
          <p14:sldIdLst>
            <p14:sldId id="256"/>
            <p14:sldId id="266"/>
            <p14:sldId id="267"/>
            <p14:sldId id="257"/>
            <p14:sldId id="272"/>
            <p14:sldId id="268"/>
            <p14:sldId id="269"/>
            <p14:sldId id="271"/>
            <p14:sldId id="258"/>
            <p14:sldId id="259"/>
            <p14:sldId id="261"/>
            <p14:sldId id="262"/>
            <p14:sldId id="263"/>
            <p14:sldId id="265"/>
            <p14:sldId id="264"/>
            <p14:sldId id="260"/>
            <p14:sldId id="274"/>
            <p14:sldId id="275"/>
            <p14:sldId id="27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936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EB46B8FB-F6A2-5F47-A6CD-A7E17E69270F}"/>
              </a:ext>
            </a:extLst>
          </p:cNvPr>
          <p:cNvGrpSpPr/>
          <p:nvPr/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419BDE93-3EC2-4E4D-BC0B-417378F49EDA}"/>
                </a:ext>
              </a:extLst>
            </p:cNvPr>
            <p:cNvSpPr/>
            <p:nvPr/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FE21F82F-1EE5-8240-97F8-387DF0253FCE}"/>
                </a:ext>
              </a:extLst>
            </p:cNvPr>
            <p:cNvSpPr/>
            <p:nvPr/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AE1903E3-6B5F-6B4C-9A1F-62628A050AEB}"/>
                </a:ext>
              </a:extLst>
            </p:cNvPr>
            <p:cNvSpPr/>
            <p:nvPr/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F7C55863-3B37-0743-B001-1A970033FBA8}"/>
                </a:ext>
              </a:extLst>
            </p:cNvPr>
            <p:cNvSpPr/>
            <p:nvPr/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32B4C24-3A58-924C-B79A-D961EF7C2C48}"/>
                </a:ext>
              </a:extLst>
            </p:cNvPr>
            <p:cNvSpPr/>
            <p:nvPr/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21EF52E0-D2CF-544F-93A6-4D7B45A0483A}"/>
                </a:ext>
              </a:extLst>
            </p:cNvPr>
            <p:cNvSpPr/>
            <p:nvPr/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6966CFE5-1C8C-2E4F-9B2D-A8438F5A5322}"/>
                </a:ext>
              </a:extLst>
            </p:cNvPr>
            <p:cNvSpPr/>
            <p:nvPr/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9FD29EF3-A5B2-554A-A307-6BE1BCE8AF03}"/>
                </a:ext>
              </a:extLst>
            </p:cNvPr>
            <p:cNvSpPr/>
            <p:nvPr/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AC1ECAD8-0CF2-934D-AA1E-C108208CDE6F}"/>
                </a:ext>
              </a:extLst>
            </p:cNvPr>
            <p:cNvSpPr/>
            <p:nvPr/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B14DED1-3A58-8C4D-902E-2A9F34043F61}"/>
                </a:ext>
              </a:extLst>
            </p:cNvPr>
            <p:cNvSpPr/>
            <p:nvPr/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65D65157-5719-0341-A807-A8956595FB4C}"/>
                </a:ext>
              </a:extLst>
            </p:cNvPr>
            <p:cNvSpPr/>
            <p:nvPr/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A7F23F74-B777-2A4C-8EF9-E798880D5942}"/>
                </a:ext>
              </a:extLst>
            </p:cNvPr>
            <p:cNvSpPr/>
            <p:nvPr/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>
              <a:extLst>
                <a:ext uri="{FF2B5EF4-FFF2-40B4-BE49-F238E27FC236}">
                  <a16:creationId xmlns:a16="http://schemas.microsoft.com/office/drawing/2014/main" id="{E3B9A050-0AE1-1D4B-A2AC-6EEF64B106D9}"/>
                </a:ext>
              </a:extLst>
            </p:cNvPr>
            <p:cNvSpPr/>
            <p:nvPr/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2" name="Freeform 71">
              <a:extLst>
                <a:ext uri="{FF2B5EF4-FFF2-40B4-BE49-F238E27FC236}">
                  <a16:creationId xmlns:a16="http://schemas.microsoft.com/office/drawing/2014/main" id="{C424FE38-F803-8D47-BF56-1B18EC2B1F03}"/>
                </a:ext>
              </a:extLst>
            </p:cNvPr>
            <p:cNvSpPr/>
            <p:nvPr/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E37187F2-9212-0641-97D0-1ACD50B748A8}"/>
                </a:ext>
              </a:extLst>
            </p:cNvPr>
            <p:cNvSpPr/>
            <p:nvPr/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C760C651-2AC4-564E-BEAA-AB7FAFE7F79F}"/>
                </a:ext>
              </a:extLst>
            </p:cNvPr>
            <p:cNvSpPr/>
            <p:nvPr/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58B0A1B8-5BA3-3548-9511-B4904D05264B}"/>
                </a:ext>
              </a:extLst>
            </p:cNvPr>
            <p:cNvSpPr/>
            <p:nvPr/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Freeform 75">
              <a:extLst>
                <a:ext uri="{FF2B5EF4-FFF2-40B4-BE49-F238E27FC236}">
                  <a16:creationId xmlns:a16="http://schemas.microsoft.com/office/drawing/2014/main" id="{424CD779-EE9A-214D-9488-767327E373AA}"/>
                </a:ext>
              </a:extLst>
            </p:cNvPr>
            <p:cNvSpPr/>
            <p:nvPr/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7" name="Freeform 76">
              <a:extLst>
                <a:ext uri="{FF2B5EF4-FFF2-40B4-BE49-F238E27FC236}">
                  <a16:creationId xmlns:a16="http://schemas.microsoft.com/office/drawing/2014/main" id="{630D08C6-9EFB-8540-875F-2A55DED2AAE3}"/>
                </a:ext>
              </a:extLst>
            </p:cNvPr>
            <p:cNvSpPr/>
            <p:nvPr/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8" name="Freeform 77">
              <a:extLst>
                <a:ext uri="{FF2B5EF4-FFF2-40B4-BE49-F238E27FC236}">
                  <a16:creationId xmlns:a16="http://schemas.microsoft.com/office/drawing/2014/main" id="{D7E8DA86-1294-4641-9C52-6E153150641C}"/>
                </a:ext>
              </a:extLst>
            </p:cNvPr>
            <p:cNvSpPr/>
            <p:nvPr/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011063C9-2A43-3348-A018-F27FACAA778D}"/>
                </a:ext>
              </a:extLst>
            </p:cNvPr>
            <p:cNvSpPr/>
            <p:nvPr/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0" name="Freeform 79">
              <a:extLst>
                <a:ext uri="{FF2B5EF4-FFF2-40B4-BE49-F238E27FC236}">
                  <a16:creationId xmlns:a16="http://schemas.microsoft.com/office/drawing/2014/main" id="{EE85C7DE-D965-244F-BD95-3A05FF4AAC61}"/>
                </a:ext>
              </a:extLst>
            </p:cNvPr>
            <p:cNvSpPr/>
            <p:nvPr/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1" name="Freeform 80">
              <a:extLst>
                <a:ext uri="{FF2B5EF4-FFF2-40B4-BE49-F238E27FC236}">
                  <a16:creationId xmlns:a16="http://schemas.microsoft.com/office/drawing/2014/main" id="{315A1389-149A-3342-A863-637D42FDB28D}"/>
                </a:ext>
              </a:extLst>
            </p:cNvPr>
            <p:cNvSpPr/>
            <p:nvPr/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2" name="Freeform 81">
              <a:extLst>
                <a:ext uri="{FF2B5EF4-FFF2-40B4-BE49-F238E27FC236}">
                  <a16:creationId xmlns:a16="http://schemas.microsoft.com/office/drawing/2014/main" id="{B149CC6F-B6C6-BE46-B451-1BF7D47A8936}"/>
                </a:ext>
              </a:extLst>
            </p:cNvPr>
            <p:cNvSpPr/>
            <p:nvPr/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DAB39E9-6F50-3F4B-9DDB-FC0E0CA993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5150" y="768334"/>
            <a:ext cx="5066001" cy="2866405"/>
          </a:xfrm>
        </p:spPr>
        <p:txBody>
          <a:bodyPr anchor="t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B2C33E-E9A6-304D-BBCB-97AD0B213C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5150" y="4283239"/>
            <a:ext cx="5066001" cy="1475177"/>
          </a:xfrm>
        </p:spPr>
        <p:txBody>
          <a:bodyPr anchor="b"/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9C75C4-E533-BE48-B528-D1A278BC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66928" y="457200"/>
            <a:ext cx="3608205" cy="365125"/>
          </a:xfrm>
        </p:spPr>
        <p:txBody>
          <a:bodyPr/>
          <a:lstStyle>
            <a:lvl1pPr algn="l">
              <a:defRPr/>
            </a:lvl1pPr>
          </a:lstStyle>
          <a:p>
            <a:pPr algn="l"/>
            <a:fld id="{A5B0A250-5CC0-1746-B209-08E8B0DAE6AF}" type="datetimeFigureOut">
              <a:rPr lang="en-US" smtClean="0"/>
              <a:pPr algn="l"/>
              <a:t>1/11/2024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9BA8A-EF83-434D-A90E-0805D1104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FDDE0-90B9-AD4E-B0EB-E7464FA9C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17335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33A3282-0389-C547-8CA6-7F3E7F27B34D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0542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F0CAFDA3-320A-C24D-A7A1-20C1267EC987}"/>
              </a:ext>
            </a:extLst>
          </p:cNvPr>
          <p:cNvGrpSpPr/>
          <p:nvPr/>
        </p:nvGrpSpPr>
        <p:grpSpPr>
          <a:xfrm>
            <a:off x="8928528" y="0"/>
            <a:ext cx="3263472" cy="6858000"/>
            <a:chOff x="8928528" y="0"/>
            <a:chExt cx="3263472" cy="68580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2411669-6E2C-2243-99CD-6BC9D724FA1F}"/>
                </a:ext>
              </a:extLst>
            </p:cNvPr>
            <p:cNvSpPr/>
            <p:nvPr/>
          </p:nvSpPr>
          <p:spPr>
            <a:xfrm>
              <a:off x="8928528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C4E0C522-0F40-ED44-A700-F1BCD1CF74F5}"/>
                </a:ext>
              </a:extLst>
            </p:cNvPr>
            <p:cNvSpPr/>
            <p:nvPr/>
          </p:nvSpPr>
          <p:spPr>
            <a:xfrm>
              <a:off x="8928528" y="0"/>
              <a:ext cx="1130724" cy="565573"/>
            </a:xfrm>
            <a:custGeom>
              <a:avLst/>
              <a:gdLst>
                <a:gd name="connsiteX0" fmla="*/ 22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B79B4380-CBEC-C341-A10E-5EF9A8597959}"/>
                </a:ext>
              </a:extLst>
            </p:cNvPr>
            <p:cNvSpPr/>
            <p:nvPr/>
          </p:nvSpPr>
          <p:spPr>
            <a:xfrm>
              <a:off x="10291391" y="6292417"/>
              <a:ext cx="1130724" cy="565583"/>
            </a:xfrm>
            <a:custGeom>
              <a:avLst/>
              <a:gdLst>
                <a:gd name="connsiteX0" fmla="*/ 565362 w 1130724"/>
                <a:gd name="connsiteY0" fmla="*/ 0 h 565583"/>
                <a:gd name="connsiteX1" fmla="*/ 1130724 w 1130724"/>
                <a:gd name="connsiteY1" fmla="*/ 565362 h 565583"/>
                <a:gd name="connsiteX2" fmla="*/ 1130702 w 1130724"/>
                <a:gd name="connsiteY2" fmla="*/ 565583 h 565583"/>
                <a:gd name="connsiteX3" fmla="*/ 22 w 1130724"/>
                <a:gd name="connsiteY3" fmla="*/ 565583 h 565583"/>
                <a:gd name="connsiteX4" fmla="*/ 0 w 1130724"/>
                <a:gd name="connsiteY4" fmla="*/ 565362 h 565583"/>
                <a:gd name="connsiteX5" fmla="*/ 565362 w 1130724"/>
                <a:gd name="connsiteY5" fmla="*/ 0 h 565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83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F04AD70E-5490-4C4E-A05D-D67949C51A74}"/>
                </a:ext>
              </a:extLst>
            </p:cNvPr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128A8883-9F24-0047-92B7-45B3D2E7D9C0}"/>
                </a:ext>
              </a:extLst>
            </p:cNvPr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AC3A3BB-FD2C-FB44-9478-FA87EF229D37}"/>
                </a:ext>
              </a:extLst>
            </p:cNvPr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BF46B3B1-E981-BB40-B916-51A6D3851969}"/>
                </a:ext>
              </a:extLst>
            </p:cNvPr>
            <p:cNvSpPr/>
            <p:nvPr/>
          </p:nvSpPr>
          <p:spPr>
            <a:xfrm>
              <a:off x="10291392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EA7DAE92-7D6B-B042-83BE-047C8EC322A0}"/>
                </a:ext>
              </a:extLst>
            </p:cNvPr>
            <p:cNvSpPr/>
            <p:nvPr/>
          </p:nvSpPr>
          <p:spPr>
            <a:xfrm>
              <a:off x="11654256" y="6295201"/>
              <a:ext cx="537744" cy="562799"/>
            </a:xfrm>
            <a:custGeom>
              <a:avLst/>
              <a:gdLst>
                <a:gd name="connsiteX0" fmla="*/ 537744 w 537744"/>
                <a:gd name="connsiteY0" fmla="*/ 0 h 562799"/>
                <a:gd name="connsiteX1" fmla="*/ 537744 w 537744"/>
                <a:gd name="connsiteY1" fmla="*/ 562799 h 562799"/>
                <a:gd name="connsiteX2" fmla="*/ 22 w 537744"/>
                <a:gd name="connsiteY2" fmla="*/ 562799 h 562799"/>
                <a:gd name="connsiteX3" fmla="*/ 0 w 537744"/>
                <a:gd name="connsiteY3" fmla="*/ 562578 h 562799"/>
                <a:gd name="connsiteX4" fmla="*/ 451422 w 537744"/>
                <a:gd name="connsiteY4" fmla="*/ 8702 h 56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99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06AADCE6-4277-EA49-AF23-63B53CA6772A}"/>
                </a:ext>
              </a:extLst>
            </p:cNvPr>
            <p:cNvSpPr/>
            <p:nvPr/>
          </p:nvSpPr>
          <p:spPr>
            <a:xfrm>
              <a:off x="11654256" y="4923687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58CEA343-047B-DF4E-A7A8-881C7740EA36}"/>
                </a:ext>
              </a:extLst>
            </p:cNvPr>
            <p:cNvSpPr/>
            <p:nvPr/>
          </p:nvSpPr>
          <p:spPr>
            <a:xfrm>
              <a:off x="11654256" y="3552173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FCCBAA07-17CE-2740-AA04-AEDA5EAD2796}"/>
                </a:ext>
              </a:extLst>
            </p:cNvPr>
            <p:cNvSpPr/>
            <p:nvPr/>
          </p:nvSpPr>
          <p:spPr>
            <a:xfrm>
              <a:off x="11654256" y="2180659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BF15C430-7951-6040-BD4C-4E996E94480E}"/>
                </a:ext>
              </a:extLst>
            </p:cNvPr>
            <p:cNvSpPr/>
            <p:nvPr/>
          </p:nvSpPr>
          <p:spPr>
            <a:xfrm>
              <a:off x="11654256" y="809146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0B3467F9-370D-5C4C-9EDE-E0CA0E401568}"/>
                </a:ext>
              </a:extLst>
            </p:cNvPr>
            <p:cNvSpPr/>
            <p:nvPr/>
          </p:nvSpPr>
          <p:spPr>
            <a:xfrm>
              <a:off x="11654256" y="0"/>
              <a:ext cx="537744" cy="562788"/>
            </a:xfrm>
            <a:custGeom>
              <a:avLst/>
              <a:gdLst>
                <a:gd name="connsiteX0" fmla="*/ 21 w 537744"/>
                <a:gd name="connsiteY0" fmla="*/ 0 h 562788"/>
                <a:gd name="connsiteX1" fmla="*/ 537744 w 537744"/>
                <a:gd name="connsiteY1" fmla="*/ 0 h 562788"/>
                <a:gd name="connsiteX2" fmla="*/ 537744 w 537744"/>
                <a:gd name="connsiteY2" fmla="*/ 562788 h 562788"/>
                <a:gd name="connsiteX3" fmla="*/ 451422 w 537744"/>
                <a:gd name="connsiteY3" fmla="*/ 554086 h 562788"/>
                <a:gd name="connsiteX4" fmla="*/ 0 w 537744"/>
                <a:gd name="connsiteY4" fmla="*/ 211 h 5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88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652A1E4-52BA-534C-AECC-35C3CF44F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15675-65B4-E14F-9785-663A83B7B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76A1E-2332-684F-BDD2-687C166BD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B8CB0-B7BE-7D4F-B254-8A2F8AEC2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E5A569-A063-8E40-B703-82B11D2A9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7169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231D73A-BA91-794F-8C09-4F4B41A6D08B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733583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0772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>
            <a:extLst>
              <a:ext uri="{FF2B5EF4-FFF2-40B4-BE49-F238E27FC236}">
                <a16:creationId xmlns:a16="http://schemas.microsoft.com/office/drawing/2014/main" id="{3ABDDED5-B489-454D-A72D-46C9473AB018}"/>
              </a:ext>
            </a:extLst>
          </p:cNvPr>
          <p:cNvGrpSpPr/>
          <p:nvPr/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E6338A9A-49A1-B04D-B479-43604A5CD6D5}"/>
                </a:ext>
              </a:extLst>
            </p:cNvPr>
            <p:cNvSpPr/>
            <p:nvPr/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3151B6D8-101B-F34D-992A-1668DB5D0067}"/>
                </a:ext>
              </a:extLst>
            </p:cNvPr>
            <p:cNvSpPr/>
            <p:nvPr/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21D4DE71-EB1A-E74C-9364-5FEC5377F4EF}"/>
                </a:ext>
              </a:extLst>
            </p:cNvPr>
            <p:cNvSpPr/>
            <p:nvPr/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BD99A5CD-9D3A-DA46-AD96-34B9DB522051}"/>
                </a:ext>
              </a:extLst>
            </p:cNvPr>
            <p:cNvSpPr/>
            <p:nvPr/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6537DF9-74F2-924C-9B63-22B100C80C92}"/>
                </a:ext>
              </a:extLst>
            </p:cNvPr>
            <p:cNvSpPr/>
            <p:nvPr/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D7655457-8E4D-F34C-A595-66A45E9C3A1F}"/>
                </a:ext>
              </a:extLst>
            </p:cNvPr>
            <p:cNvSpPr/>
            <p:nvPr/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FB0E8D2C-8947-E44C-BC5F-F81B083DAA3E}"/>
                </a:ext>
              </a:extLst>
            </p:cNvPr>
            <p:cNvSpPr/>
            <p:nvPr/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ED57F45D-85B8-AC49-A2BA-E941F1BE7F15}"/>
                </a:ext>
              </a:extLst>
            </p:cNvPr>
            <p:cNvSpPr/>
            <p:nvPr/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A576359-CAE3-634C-8DF8-A834BCD7D668}"/>
                </a:ext>
              </a:extLst>
            </p:cNvPr>
            <p:cNvSpPr/>
            <p:nvPr/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16343F35-6601-BD4A-B9A5-25361D0453D2}"/>
                </a:ext>
              </a:extLst>
            </p:cNvPr>
            <p:cNvSpPr/>
            <p:nvPr/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5ED1C169-DCD9-9C4B-91B1-519621155A64}"/>
                </a:ext>
              </a:extLst>
            </p:cNvPr>
            <p:cNvSpPr/>
            <p:nvPr/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32328AC7-E0BC-0E46-A25B-11D523EC8100}"/>
                </a:ext>
              </a:extLst>
            </p:cNvPr>
            <p:cNvSpPr/>
            <p:nvPr/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32BBE02A-588F-6C4D-B310-694098C6A340}"/>
                </a:ext>
              </a:extLst>
            </p:cNvPr>
            <p:cNvSpPr/>
            <p:nvPr/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6751D5A0-C90A-0A44-8654-CFE1B719B353}"/>
                </a:ext>
              </a:extLst>
            </p:cNvPr>
            <p:cNvSpPr/>
            <p:nvPr/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0F0FA086-0D80-B74A-9B37-5EACDE30D61F}"/>
                </a:ext>
              </a:extLst>
            </p:cNvPr>
            <p:cNvSpPr/>
            <p:nvPr/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7022E302-2A55-8844-A50B-DC16D075E16B}"/>
                </a:ext>
              </a:extLst>
            </p:cNvPr>
            <p:cNvSpPr/>
            <p:nvPr/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F4B325F5-A048-2843-A40B-3B2B31ECED76}"/>
                </a:ext>
              </a:extLst>
            </p:cNvPr>
            <p:cNvSpPr/>
            <p:nvPr/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7707B616-7E85-5442-B46B-AF9426A7A0E9}"/>
                </a:ext>
              </a:extLst>
            </p:cNvPr>
            <p:cNvSpPr/>
            <p:nvPr/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08914A00-D181-5847-A150-77CE67F94369}"/>
                </a:ext>
              </a:extLst>
            </p:cNvPr>
            <p:cNvSpPr/>
            <p:nvPr/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DAF2D976-5F49-2848-B465-C85708A6D706}"/>
                </a:ext>
              </a:extLst>
            </p:cNvPr>
            <p:cNvSpPr/>
            <p:nvPr/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5E333474-B850-354C-A2E2-01735C948D47}"/>
                </a:ext>
              </a:extLst>
            </p:cNvPr>
            <p:cNvSpPr/>
            <p:nvPr/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BC25646C-71B3-4A44-A4FE-C3CABE5580BB}"/>
                </a:ext>
              </a:extLst>
            </p:cNvPr>
            <p:cNvSpPr/>
            <p:nvPr/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B598CFE9-67EE-E342-9EF7-F40A1E0BE59E}"/>
                </a:ext>
              </a:extLst>
            </p:cNvPr>
            <p:cNvSpPr/>
            <p:nvPr/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1E29AD13-94FE-1349-A28E-10F6E780F510}"/>
                </a:ext>
              </a:extLst>
            </p:cNvPr>
            <p:cNvSpPr/>
            <p:nvPr/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650648E-B4D5-4145-84E7-46B5793EA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68351"/>
            <a:ext cx="5066001" cy="2334768"/>
          </a:xfrm>
        </p:spPr>
        <p:txBody>
          <a:bodyPr anchor="t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B92A6-7558-3148-B855-5BC58B4159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4255453"/>
            <a:ext cx="5066001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0B541-D211-974B-97FE-C1F9473AB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727FB0-D95A-D543-8E29-6E5F22B49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C4404-F49D-9F48-A10B-1F60870B4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17335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D6A1FD1-D82F-3141-8687-8D7C0631C21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839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442ECFEB-12CF-4C4F-BC8A-5816C27CA565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626C9482-2804-144B-88B2-0AF191BD757D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71363F79-96BD-9240-86E2-DF26C9C2437D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153F0BF1-DA57-1D49-82F0-802F4D385A85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8CD42A1B-A03A-C946-8A2A-CE437EA433FD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591FE00-3AAF-9B4B-8107-E94D50828227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49E92E9-89A7-4842-B271-411C7DF75D2D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DC29C99-0841-9F46-AB1A-E9751DFE4487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E0AB684-BDA8-014B-8DCC-125F8B8DC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540E05-0F5F-6243-AD57-66BFC33ADB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2851" y="2365755"/>
            <a:ext cx="5239512" cy="3395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70B3A4-11FE-D94C-9B93-255E362310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9638" y="2365755"/>
            <a:ext cx="5239512" cy="3395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7BEEAF-F881-6E48-84AF-E5CEEF1C7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72753-1CC3-9244-9AF0-6927018A6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DD55D0-FCC7-AC42-9810-9B49E3348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FC736C3-88FB-244C-83B8-B2856998D221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3436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B7D16A9C-7411-5242-A59C-816B8907E3BE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997260B-7D44-7049-B605-7FD6E6CE5612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5D6AF601-77C3-D74A-B1E5-7F33703A6927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4DFCA921-0F9E-2E41-A285-75409E25501A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20B9E03-438B-FC42-9DA1-835D5BC3FE88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D670E1F-61CD-8940-A898-6D5092A78BB9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080C64CF-0C6A-3449-9709-AE038C4A7995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FEC46D5B-957F-A24C-8E36-CC71F660EC8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058182F-7B5E-FD42-AFC6-A3848D833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768096"/>
            <a:ext cx="7333488" cy="12710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D9E4DE-75C0-C841-A68D-9D7BBAD76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2149" y="2365756"/>
            <a:ext cx="5239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5C87F7-356E-9E43-97A0-D972B22853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2149" y="3189668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AB4C28-30CB-CC4E-A25E-F4FEFA49BC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83066" y="2365756"/>
            <a:ext cx="5239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ED0191-963B-1E4C-BEC5-9B42E39514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83066" y="3189668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0E0BED-3EB7-BB4A-A556-FA967FB01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1/11/2024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A2466A-4D90-174C-B382-AC4674D72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EADE49-8082-214B-9742-5EE8DA2E9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5E39200-18D5-014B-BAB8-FF5D0BA15E0C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907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D7DF52F6-A06E-0343-95B8-DAAC38DB4B8C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7092C52-7052-0749-9DA0-9374DBF495AE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64E1C2F-81E1-C44D-859C-946596C950F2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3626485-4263-0A44-9561-E278A7056C33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7D45AAB5-3CCC-DE4A-A962-3702911B55CC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8CAFB16F-8EDE-D44F-A51E-34EDC41E7404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DCD51329-732C-BB4C-98E5-715BAF9F8853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192B5D44-BC55-AF4C-984D-C8231B22F80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FA1E9E2-564E-7049-A22F-BB5B876BA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359D05-C08D-7747-B2FC-3F62B3357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1/11/2024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2FF615-BB08-A844-B689-BAA7C5040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63A67D-F96F-4849-8C83-49CC3A653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DCFAAB9-2B6B-8D4C-A748-433E2C393EA6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92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8BCA70-D63D-40F6-B9B3-4E49B96E2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1/11/2024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F12559-BD91-4904-A24A-0CF0A2324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658BB7-74A5-4A6F-A0FF-021E68F02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08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D0914A35-7AAF-4B42-9C68-47A633EFD9D0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DABCED79-0E70-FB4D-ABF2-D859BF5556E4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8364885D-A3A4-5144-AB4E-7624F27287E6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22073D5-CC72-0549-BD26-F7AF9851BE45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827A049-C9FD-554E-9B01-F151B0D9E86B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76832559-4D18-8744-AB91-9FCFAB732477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BF97A623-E5DC-1B44-B687-8643B9F0D741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37BBE1-2C82-4E45-B5C5-35E07B05E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1" y="764973"/>
            <a:ext cx="3609982" cy="1395043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01F2E-A734-364B-8A7D-990D6B889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4832" y="770890"/>
            <a:ext cx="6112517" cy="480057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7CBAD9-5515-1748-8E77-F48160F4ED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50" y="2160016"/>
            <a:ext cx="3609983" cy="37089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A6C22B-80D4-AA42-9999-401E37B46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055DE4-33E8-7F4B-9334-95EA6084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470FA5-21EE-D742-8F01-C1BAE0FDB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EF966AA-D7DF-F84D-80D4-E216A641B00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070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210D391A-F01E-4947-8A01-95438AA0B323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D499306-B4E0-064D-8F6C-96E9C4BD04DA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AF3D0241-0A21-8047-8CE3-B3FDD5FDF719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3083F97-6891-0447-957C-AB0834B826D2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B2EF7D75-E7C1-5147-A03B-3EC641CF3B08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A6D7CA94-94B4-C140-8C68-01C0ADFA1C71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211CD629-C318-A848-BDDE-BBA9465EBF9D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2A5AC1F8-1370-E946-977E-E4CFC6947BA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4CEE63B-B967-0A48-9623-220376760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89"/>
            <a:ext cx="3609983" cy="1389127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11F680-28C8-FA44-9CD5-20709DA02E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23838" y="890816"/>
            <a:ext cx="6060136" cy="4870411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D507CD-197E-BB4C-83A6-DA3FC97A22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50" y="2160016"/>
            <a:ext cx="3609983" cy="360121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9E00AC-DF6C-D548-8A06-D6269BDB0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ED113B-57D4-9A4F-BFE0-2A3963B42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0D9954-FA18-8948-AA52-21CED0594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E3EB25D-2379-5040-B990-1C99B0B7D931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0633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7ED46EE4-CE67-DD46-A751-9FEA049A22B8}"/>
              </a:ext>
            </a:extLst>
          </p:cNvPr>
          <p:cNvGrpSpPr/>
          <p:nvPr/>
        </p:nvGrpSpPr>
        <p:grpSpPr>
          <a:xfrm>
            <a:off x="8928528" y="0"/>
            <a:ext cx="3263472" cy="6858000"/>
            <a:chOff x="8928528" y="0"/>
            <a:chExt cx="3263472" cy="68580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55C5B70-D34F-8A49-B220-808CE2BBB7F3}"/>
                </a:ext>
              </a:extLst>
            </p:cNvPr>
            <p:cNvSpPr/>
            <p:nvPr/>
          </p:nvSpPr>
          <p:spPr>
            <a:xfrm>
              <a:off x="8928528" y="491812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BBFE624-6DBD-8541-B43B-180C0AFA21F0}"/>
                </a:ext>
              </a:extLst>
            </p:cNvPr>
            <p:cNvSpPr/>
            <p:nvPr/>
          </p:nvSpPr>
          <p:spPr>
            <a:xfrm>
              <a:off x="8928528" y="0"/>
              <a:ext cx="1130724" cy="565573"/>
            </a:xfrm>
            <a:custGeom>
              <a:avLst/>
              <a:gdLst>
                <a:gd name="connsiteX0" fmla="*/ 22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6E01AC23-2120-A542-B140-5A29AA27A2C8}"/>
                </a:ext>
              </a:extLst>
            </p:cNvPr>
            <p:cNvSpPr/>
            <p:nvPr/>
          </p:nvSpPr>
          <p:spPr>
            <a:xfrm>
              <a:off x="10291391" y="6292417"/>
              <a:ext cx="1130724" cy="565583"/>
            </a:xfrm>
            <a:custGeom>
              <a:avLst/>
              <a:gdLst>
                <a:gd name="connsiteX0" fmla="*/ 565362 w 1130724"/>
                <a:gd name="connsiteY0" fmla="*/ 0 h 565583"/>
                <a:gd name="connsiteX1" fmla="*/ 1130724 w 1130724"/>
                <a:gd name="connsiteY1" fmla="*/ 565362 h 565583"/>
                <a:gd name="connsiteX2" fmla="*/ 1130702 w 1130724"/>
                <a:gd name="connsiteY2" fmla="*/ 565583 h 565583"/>
                <a:gd name="connsiteX3" fmla="*/ 22 w 1130724"/>
                <a:gd name="connsiteY3" fmla="*/ 565583 h 565583"/>
                <a:gd name="connsiteX4" fmla="*/ 0 w 1130724"/>
                <a:gd name="connsiteY4" fmla="*/ 565362 h 565583"/>
                <a:gd name="connsiteX5" fmla="*/ 565362 w 1130724"/>
                <a:gd name="connsiteY5" fmla="*/ 0 h 565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83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154689C0-9C35-9B4D-906B-DA287DA55A38}"/>
                </a:ext>
              </a:extLst>
            </p:cNvPr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96570F0-11E0-6147-9053-E3A4B5DBA0E4}"/>
                </a:ext>
              </a:extLst>
            </p:cNvPr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BDD97F6-A366-B54A-B889-42E97AFEDE37}"/>
                </a:ext>
              </a:extLst>
            </p:cNvPr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58E853BC-EE80-374B-B823-8D51A948C4CF}"/>
                </a:ext>
              </a:extLst>
            </p:cNvPr>
            <p:cNvSpPr/>
            <p:nvPr/>
          </p:nvSpPr>
          <p:spPr>
            <a:xfrm>
              <a:off x="10291392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4B5B70B1-649D-9848-B5D4-6DE04D55F5F0}"/>
                </a:ext>
              </a:extLst>
            </p:cNvPr>
            <p:cNvSpPr/>
            <p:nvPr/>
          </p:nvSpPr>
          <p:spPr>
            <a:xfrm>
              <a:off x="11654256" y="6295201"/>
              <a:ext cx="537744" cy="562799"/>
            </a:xfrm>
            <a:custGeom>
              <a:avLst/>
              <a:gdLst>
                <a:gd name="connsiteX0" fmla="*/ 537744 w 537744"/>
                <a:gd name="connsiteY0" fmla="*/ 0 h 562799"/>
                <a:gd name="connsiteX1" fmla="*/ 537744 w 537744"/>
                <a:gd name="connsiteY1" fmla="*/ 562799 h 562799"/>
                <a:gd name="connsiteX2" fmla="*/ 22 w 537744"/>
                <a:gd name="connsiteY2" fmla="*/ 562799 h 562799"/>
                <a:gd name="connsiteX3" fmla="*/ 0 w 537744"/>
                <a:gd name="connsiteY3" fmla="*/ 562578 h 562799"/>
                <a:gd name="connsiteX4" fmla="*/ 451422 w 537744"/>
                <a:gd name="connsiteY4" fmla="*/ 8702 h 56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99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46A2092A-2157-0A49-937F-BBAE14687DE7}"/>
                </a:ext>
              </a:extLst>
            </p:cNvPr>
            <p:cNvSpPr/>
            <p:nvPr/>
          </p:nvSpPr>
          <p:spPr>
            <a:xfrm>
              <a:off x="11654256" y="4923687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F092371E-D526-AF43-816F-F7AEBA9FF166}"/>
                </a:ext>
              </a:extLst>
            </p:cNvPr>
            <p:cNvSpPr/>
            <p:nvPr/>
          </p:nvSpPr>
          <p:spPr>
            <a:xfrm>
              <a:off x="11654256" y="3552173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06995714-B51E-E84A-9FD5-3AD33004E517}"/>
                </a:ext>
              </a:extLst>
            </p:cNvPr>
            <p:cNvSpPr/>
            <p:nvPr/>
          </p:nvSpPr>
          <p:spPr>
            <a:xfrm>
              <a:off x="11654256" y="2180659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0FDB0CC5-76AA-6E44-8376-4EE649C1DE42}"/>
                </a:ext>
              </a:extLst>
            </p:cNvPr>
            <p:cNvSpPr/>
            <p:nvPr/>
          </p:nvSpPr>
          <p:spPr>
            <a:xfrm>
              <a:off x="11654256" y="809146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3D981F0B-8982-1C45-8D7C-30E744003823}"/>
                </a:ext>
              </a:extLst>
            </p:cNvPr>
            <p:cNvSpPr/>
            <p:nvPr/>
          </p:nvSpPr>
          <p:spPr>
            <a:xfrm>
              <a:off x="11654256" y="0"/>
              <a:ext cx="537744" cy="562788"/>
            </a:xfrm>
            <a:custGeom>
              <a:avLst/>
              <a:gdLst>
                <a:gd name="connsiteX0" fmla="*/ 21 w 537744"/>
                <a:gd name="connsiteY0" fmla="*/ 0 h 562788"/>
                <a:gd name="connsiteX1" fmla="*/ 537744 w 537744"/>
                <a:gd name="connsiteY1" fmla="*/ 0 h 562788"/>
                <a:gd name="connsiteX2" fmla="*/ 537744 w 537744"/>
                <a:gd name="connsiteY2" fmla="*/ 562788 h 562788"/>
                <a:gd name="connsiteX3" fmla="*/ 451422 w 537744"/>
                <a:gd name="connsiteY3" fmla="*/ 554086 h 562788"/>
                <a:gd name="connsiteX4" fmla="*/ 0 w 537744"/>
                <a:gd name="connsiteY4" fmla="*/ 211 h 5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88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F76EEB7-1E87-0447-8CD6-DD220CF4E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8AE526-3A03-9B41-8C9F-27156E701C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08D72-182D-C947-B3F7-B74948D0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76E396-D059-AF4D-A1D9-C1347978A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845B6-87C0-2F4A-8146-00E911CDF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480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78A912D-4325-C449-BF2E-F331A221C69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733514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6995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C3803ECC-8207-244B-8051-94AA5304EDD9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F2E8536-821C-3846-A152-2001B7BA4BC9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7A02781-FFB4-C04E-97FB-78D26A9E8F1C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4C29607-37D2-7A4B-98E2-2C851CD6776C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12FC7BA-80CC-1C4E-B268-B3EEA08137F1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BEBC8FB1-96B9-D84A-BD2A-BC8410EBE012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A8455B4-A778-B44D-A7E8-C45A4846D9F7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407CCA-80EF-2B45-8F8C-7D5796A61B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950095" y="976630"/>
            <a:ext cx="2268507" cy="4784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A221C3-F2D3-FC4F-938B-4C4CAC7370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5150" y="976630"/>
            <a:ext cx="8264057" cy="478459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061B46-3E9A-AC48-8C84-5B46EA1EC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F8F49-5859-714C-8EE1-61A74F324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B6F69-3FFA-D94F-BA99-873D36F7F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31B40EC-87DB-A64F-9D4B-98A86F7CEFFF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8970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0D98E2-86CE-4D4F-9F8F-17C83D19A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90"/>
            <a:ext cx="7335835" cy="12689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04B4F2-48A4-A140-B59B-7A2ED9FD46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2160016"/>
            <a:ext cx="7335835" cy="3601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F4A7E-D5FF-BF48-8E01-8F46150ABF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6928" y="457200"/>
            <a:ext cx="36082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A5B0A250-5CC0-1746-B209-08E8B0DAE6AF}" type="datetimeFigureOut">
              <a:rPr lang="en-US" smtClean="0"/>
              <a:pPr/>
              <a:t>1/11/2024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131757-5039-BF46-B47A-50DA8FFBC0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5150" y="6141085"/>
            <a:ext cx="36082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83FD16-4337-B940-905E-D20A26FD48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9678" y="6141085"/>
            <a:ext cx="8138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150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6" r:id="rId3"/>
    <p:sldLayoutId id="2147483685" r:id="rId4"/>
    <p:sldLayoutId id="2147483684" r:id="rId5"/>
    <p:sldLayoutId id="2147483683" r:id="rId6"/>
    <p:sldLayoutId id="2147483682" r:id="rId7"/>
    <p:sldLayoutId id="2147483681" r:id="rId8"/>
    <p:sldLayoutId id="2147483680" r:id="rId9"/>
    <p:sldLayoutId id="2147483679" r:id="rId10"/>
    <p:sldLayoutId id="2147483678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Y4grN_-g20M?feature=oembe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6XOLdIz_uvQ?feature=oembed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4.emf"/><Relationship Id="rId7" Type="http://schemas.microsoft.com/office/2007/relationships/hdphoto" Target="../media/hdphoto2.wdp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6XOLdIz_uvQ" TargetMode="External"/><Relationship Id="rId2" Type="http://schemas.openxmlformats.org/officeDocument/2006/relationships/hyperlink" Target="https://youtu.be/Y4grN_-g20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8">
            <a:extLst>
              <a:ext uri="{FF2B5EF4-FFF2-40B4-BE49-F238E27FC236}">
                <a16:creationId xmlns:a16="http://schemas.microsoft.com/office/drawing/2014/main" id="{4EFE82FE-7465-AE46-88DF-34D347E83B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10">
            <a:extLst>
              <a:ext uri="{FF2B5EF4-FFF2-40B4-BE49-F238E27FC236}">
                <a16:creationId xmlns:a16="http://schemas.microsoft.com/office/drawing/2014/main" id="{66F2B51C-9578-EB41-A17E-FFF9D491AD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14E9CAEA-4CF4-D249-8127-CD2FA20187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 85">
              <a:extLst>
                <a:ext uri="{FF2B5EF4-FFF2-40B4-BE49-F238E27FC236}">
                  <a16:creationId xmlns:a16="http://schemas.microsoft.com/office/drawing/2014/main" id="{E51EDD93-C3A3-DF47-BCFC-43B049E34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86">
              <a:extLst>
                <a:ext uri="{FF2B5EF4-FFF2-40B4-BE49-F238E27FC236}">
                  <a16:creationId xmlns:a16="http://schemas.microsoft.com/office/drawing/2014/main" id="{D574DB0D-896A-D649-89B1-33753E1D46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87">
              <a:extLst>
                <a:ext uri="{FF2B5EF4-FFF2-40B4-BE49-F238E27FC236}">
                  <a16:creationId xmlns:a16="http://schemas.microsoft.com/office/drawing/2014/main" id="{62256DD9-FEA3-4A40-80D1-B33F0FF15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88">
              <a:extLst>
                <a:ext uri="{FF2B5EF4-FFF2-40B4-BE49-F238E27FC236}">
                  <a16:creationId xmlns:a16="http://schemas.microsoft.com/office/drawing/2014/main" id="{534E9839-EAD7-3C49-8D10-E4BFE08208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 89">
              <a:extLst>
                <a:ext uri="{FF2B5EF4-FFF2-40B4-BE49-F238E27FC236}">
                  <a16:creationId xmlns:a16="http://schemas.microsoft.com/office/drawing/2014/main" id="{DDFC3FA6-9BB5-A34E-9337-A2E9A1EED9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97">
              <a:extLst>
                <a:ext uri="{FF2B5EF4-FFF2-40B4-BE49-F238E27FC236}">
                  <a16:creationId xmlns:a16="http://schemas.microsoft.com/office/drawing/2014/main" id="{45000D9E-4AD7-5A4F-8E99-302F388C83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E4B885-04D3-0C2A-6186-A1BDBC330B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35639" y="768334"/>
            <a:ext cx="6883742" cy="2866405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chemeClr val="accent6">
                    <a:lumMod val="50000"/>
                  </a:schemeClr>
                </a:solidFill>
              </a:rPr>
              <a:t>Урок з мистецтва </a:t>
            </a:r>
            <a:br>
              <a:rPr lang="uk-UA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uk-UA" dirty="0">
                <a:solidFill>
                  <a:schemeClr val="accent6">
                    <a:lumMod val="50000"/>
                  </a:schemeClr>
                </a:solidFill>
              </a:rPr>
              <a:t>5 клас</a:t>
            </a:r>
            <a:br>
              <a:rPr lang="uk-UA" dirty="0"/>
            </a:br>
            <a:endParaRPr lang="ru-UA" dirty="0"/>
          </a:p>
        </p:txBody>
      </p:sp>
      <p:pic>
        <p:nvPicPr>
          <p:cNvPr id="24" name="Picture 3" descr="Мозаика от цветных геометрических фигур">
            <a:extLst>
              <a:ext uri="{FF2B5EF4-FFF2-40B4-BE49-F238E27FC236}">
                <a16:creationId xmlns:a16="http://schemas.microsoft.com/office/drawing/2014/main" id="{0A0E84FC-0CEA-3AB3-A136-1AAF0E1655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13" r="44776"/>
          <a:stretch/>
        </p:blipFill>
        <p:spPr>
          <a:xfrm>
            <a:off x="0" y="-801"/>
            <a:ext cx="4173349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EA70831-9A8D-3B4D-8EA5-EE32F93E9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39752" y="6087110"/>
            <a:ext cx="688374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60EE3EAD-6BB3-9C35-2AF0-96EADECCC3CD}"/>
              </a:ext>
            </a:extLst>
          </p:cNvPr>
          <p:cNvSpPr txBox="1">
            <a:spLocks/>
          </p:cNvSpPr>
          <p:nvPr/>
        </p:nvSpPr>
        <p:spPr>
          <a:xfrm>
            <a:off x="4037274" y="2625074"/>
            <a:ext cx="7962758" cy="297935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2500"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6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>
                <a:solidFill>
                  <a:schemeClr val="accent6">
                    <a:lumMod val="50000"/>
                  </a:schemeClr>
                </a:solidFill>
              </a:rPr>
              <a:t>Тема: </a:t>
            </a:r>
          </a:p>
          <a:p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Народні </a:t>
            </a:r>
            <a:r>
              <a:rPr lang="ru-RU" i="1" dirty="0" err="1">
                <a:solidFill>
                  <a:schemeClr val="accent6">
                    <a:lumMod val="50000"/>
                  </a:schemeClr>
                </a:solidFill>
              </a:rPr>
              <a:t>мотиви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 й обереги </a:t>
            </a:r>
          </a:p>
          <a:p>
            <a:r>
              <a:rPr lang="ru-RU" i="1" dirty="0" err="1">
                <a:solidFill>
                  <a:schemeClr val="accent6">
                    <a:lumMod val="50000"/>
                  </a:schemeClr>
                </a:solidFill>
              </a:rPr>
              <a:t>Народне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i="1" dirty="0" err="1">
                <a:solidFill>
                  <a:schemeClr val="accent6">
                    <a:lumMod val="50000"/>
                  </a:schemeClr>
                </a:solidFill>
              </a:rPr>
              <a:t>професійне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6">
                    <a:lumMod val="50000"/>
                  </a:schemeClr>
                </a:solidFill>
              </a:rPr>
              <a:t>мистецтво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	</a:t>
            </a:r>
            <a:endParaRPr lang="ru-UA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653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B93E15-D016-D476-D65A-EF2CE64E3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1204" y="397739"/>
            <a:ext cx="10315886" cy="202506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         Урок 33-34.</a:t>
            </a:r>
            <a:br>
              <a:rPr lang="ru-RU" sz="48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800" dirty="0" err="1">
                <a:solidFill>
                  <a:schemeClr val="accent6">
                    <a:lumMod val="50000"/>
                  </a:schemeClr>
                </a:solidFill>
              </a:rPr>
              <a:t>Народні</a:t>
            </a:r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800" dirty="0" err="1">
                <a:solidFill>
                  <a:schemeClr val="accent6">
                    <a:lumMod val="50000"/>
                  </a:schemeClr>
                </a:solidFill>
              </a:rPr>
              <a:t>мотиви</a:t>
            </a:r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 й обереги</a:t>
            </a:r>
            <a:br>
              <a:rPr lang="ru-RU" sz="48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4800" dirty="0" err="1">
                <a:solidFill>
                  <a:schemeClr val="accent6">
                    <a:lumMod val="50000"/>
                  </a:schemeClr>
                </a:solidFill>
              </a:rPr>
              <a:t>Народне</a:t>
            </a:r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 і </a:t>
            </a:r>
            <a:r>
              <a:rPr lang="ru-RU" sz="4800" dirty="0" err="1">
                <a:solidFill>
                  <a:schemeClr val="accent6">
                    <a:lumMod val="50000"/>
                  </a:schemeClr>
                </a:solidFill>
              </a:rPr>
              <a:t>професійне</a:t>
            </a:r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800" dirty="0" err="1">
                <a:solidFill>
                  <a:schemeClr val="accent6">
                    <a:lumMod val="50000"/>
                  </a:schemeClr>
                </a:solidFill>
              </a:rPr>
              <a:t>мистецтво</a:t>
            </a:r>
            <a:endParaRPr lang="ru-UA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69FC562-3A21-4A18-8DBF-B91EC3B929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46731">
            <a:off x="6949913" y="2893274"/>
            <a:ext cx="4600958" cy="3452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C12BC9E-2A1F-5663-68A0-5403B324D1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617" y="2849839"/>
            <a:ext cx="5397383" cy="3813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1833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4">
            <a:extLst>
              <a:ext uri="{FF2B5EF4-FFF2-40B4-BE49-F238E27FC236}">
                <a16:creationId xmlns:a16="http://schemas.microsoft.com/office/drawing/2014/main" id="{31F33148-F800-8CAD-D8FD-C0C03CDC2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9833" t="29918"/>
          <a:stretch/>
        </p:blipFill>
        <p:spPr>
          <a:xfrm>
            <a:off x="0" y="70814"/>
            <a:ext cx="996043" cy="870744"/>
          </a:xfr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CC9A838-4452-722B-4121-9AB7B8C24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042" y="0"/>
            <a:ext cx="10230757" cy="772160"/>
          </a:xfrm>
        </p:spPr>
        <p:txBody>
          <a:bodyPr>
            <a:normAutofit/>
          </a:bodyPr>
          <a:lstStyle/>
          <a:p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знаєш</a:t>
            </a:r>
            <a:r>
              <a:rPr lang="ru-RU" dirty="0"/>
              <a:t> </a:t>
            </a:r>
            <a:r>
              <a:rPr lang="ru-RU" dirty="0" err="1"/>
              <a:t>ти</a:t>
            </a:r>
            <a:r>
              <a:rPr lang="ru-RU" dirty="0"/>
              <a:t> </a:t>
            </a:r>
            <a:r>
              <a:rPr lang="ru-RU" dirty="0" err="1"/>
              <a:t>народні</a:t>
            </a:r>
            <a:r>
              <a:rPr lang="ru-RU" dirty="0"/>
              <a:t> </a:t>
            </a:r>
            <a:r>
              <a:rPr lang="ru-RU" dirty="0" err="1"/>
              <a:t>пісні</a:t>
            </a:r>
            <a:r>
              <a:rPr lang="ru-RU" dirty="0"/>
              <a:t>? </a:t>
            </a:r>
            <a:r>
              <a:rPr lang="ru-RU" dirty="0" err="1"/>
              <a:t>Якщо</a:t>
            </a:r>
            <a:r>
              <a:rPr lang="ru-RU" dirty="0"/>
              <a:t> так, то </a:t>
            </a:r>
            <a:r>
              <a:rPr lang="ru-RU" dirty="0" err="1"/>
              <a:t>які</a:t>
            </a:r>
            <a:r>
              <a:rPr lang="ru-RU" dirty="0"/>
              <a:t>?</a:t>
            </a:r>
            <a:endParaRPr lang="ru-UA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E853DD5-EE40-C66F-C6B1-B05719AE94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38161"/>
          <a:stretch/>
        </p:blipFill>
        <p:spPr>
          <a:xfrm>
            <a:off x="996042" y="598505"/>
            <a:ext cx="10439634" cy="2586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3EE95A9-8471-86FC-0D94-94163B0A6F3A}"/>
              </a:ext>
            </a:extLst>
          </p:cNvPr>
          <p:cNvSpPr txBox="1"/>
          <p:nvPr/>
        </p:nvSpPr>
        <p:spPr>
          <a:xfrm>
            <a:off x="1447982" y="3216639"/>
            <a:ext cx="43281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0" i="0" dirty="0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народні пісні, пісенні імпровізації (так звані </a:t>
            </a:r>
            <a:r>
              <a:rPr lang="uk-UA" b="0" i="0" dirty="0" err="1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йойки</a:t>
            </a:r>
            <a:r>
              <a:rPr lang="uk-UA" b="0" i="0" dirty="0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), пісні без слів, епічні сказання,</a:t>
            </a:r>
            <a:endParaRPr lang="ru-UA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9A86844-8F4B-D297-D535-200E14EB6F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61839"/>
          <a:stretch/>
        </p:blipFill>
        <p:spPr>
          <a:xfrm>
            <a:off x="1234206" y="4196204"/>
            <a:ext cx="10439634" cy="1899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5CD1493-BB94-3B63-6FF5-C38CCE46B306}"/>
              </a:ext>
            </a:extLst>
          </p:cNvPr>
          <p:cNvSpPr txBox="1"/>
          <p:nvPr/>
        </p:nvSpPr>
        <p:spPr>
          <a:xfrm>
            <a:off x="6725922" y="3163937"/>
            <a:ext cx="42265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 err="1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танцювальні</a:t>
            </a:r>
            <a:r>
              <a:rPr lang="ru-RU" b="0" i="0" dirty="0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мелодії</a:t>
            </a:r>
            <a:r>
              <a:rPr lang="ru-RU" b="0" i="0" dirty="0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0" i="0" dirty="0" err="1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хороводи</a:t>
            </a:r>
            <a:r>
              <a:rPr lang="ru-RU" b="0" i="0" dirty="0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0" i="0" dirty="0" err="1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інструментальні</a:t>
            </a:r>
            <a:r>
              <a:rPr lang="ru-RU" b="0" i="0" dirty="0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п’єси</a:t>
            </a:r>
            <a:r>
              <a:rPr lang="ru-RU" b="0" i="0" dirty="0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 та </a:t>
            </a:r>
            <a:r>
              <a:rPr lang="ru-RU" b="0" i="0" dirty="0" err="1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награвання</a:t>
            </a:r>
            <a:r>
              <a:rPr lang="ru-RU" b="0" i="0" dirty="0">
                <a:solidFill>
                  <a:srgbClr val="292B2C"/>
                </a:solidFill>
                <a:effectLst/>
                <a:latin typeface="Roboto" panose="02000000000000000000" pitchFamily="2" charset="0"/>
              </a:rPr>
              <a:t>.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76223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6B4D96E7-2000-1C40-5F9C-7348929CD68E}"/>
              </a:ext>
            </a:extLst>
          </p:cNvPr>
          <p:cNvSpPr txBox="1">
            <a:spLocks/>
          </p:cNvSpPr>
          <p:nvPr/>
        </p:nvSpPr>
        <p:spPr>
          <a:xfrm>
            <a:off x="78408" y="274320"/>
            <a:ext cx="7450152" cy="6654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0" dirty="0"/>
              <a:t>Усі </a:t>
            </a:r>
            <a:r>
              <a:rPr lang="ru-RU" sz="3200" b="0" dirty="0" err="1"/>
              <a:t>українські</a:t>
            </a:r>
            <a:r>
              <a:rPr lang="ru-RU" sz="3200" b="0" dirty="0"/>
              <a:t> </a:t>
            </a:r>
            <a:r>
              <a:rPr lang="ru-RU" sz="3200" b="0" dirty="0" err="1"/>
              <a:t>народні</a:t>
            </a:r>
            <a:r>
              <a:rPr lang="ru-RU" sz="3200" b="0" dirty="0"/>
              <a:t> обряди </a:t>
            </a:r>
            <a:r>
              <a:rPr lang="ru-RU" sz="3200" b="0" dirty="0" err="1"/>
              <a:t>здавна</a:t>
            </a:r>
            <a:r>
              <a:rPr lang="ru-RU" sz="3200" b="0" dirty="0"/>
              <a:t> </a:t>
            </a:r>
            <a:r>
              <a:rPr lang="ru-RU" sz="3200" b="0" dirty="0" err="1"/>
              <a:t>супроводжувались</a:t>
            </a:r>
            <a:r>
              <a:rPr lang="ru-RU" sz="3200" b="0" dirty="0"/>
              <a:t> </a:t>
            </a:r>
            <a:r>
              <a:rPr lang="ru-RU" sz="3200" b="0" dirty="0" err="1"/>
              <a:t>піснями</a:t>
            </a:r>
            <a:r>
              <a:rPr lang="ru-RU" sz="3200" b="0" dirty="0"/>
              <a:t>, </a:t>
            </a:r>
            <a:r>
              <a:rPr lang="ru-RU" sz="3200" b="0" dirty="0" err="1"/>
              <a:t>танцями</a:t>
            </a:r>
            <a:r>
              <a:rPr lang="ru-RU" sz="3200" b="0" dirty="0"/>
              <a:t>, </a:t>
            </a:r>
            <a:r>
              <a:rPr lang="ru-RU" sz="3200" b="0" dirty="0" err="1"/>
              <a:t>грою</a:t>
            </a:r>
            <a:r>
              <a:rPr lang="ru-RU" sz="3200" b="0" dirty="0"/>
              <a:t> на </a:t>
            </a:r>
            <a:r>
              <a:rPr lang="ru-RU" sz="3200" b="0" dirty="0" err="1"/>
              <a:t>музичних</a:t>
            </a:r>
            <a:r>
              <a:rPr lang="ru-RU" sz="3200" b="0" dirty="0"/>
              <a:t> </a:t>
            </a:r>
            <a:r>
              <a:rPr lang="ru-RU" sz="3200" b="0" dirty="0" err="1"/>
              <a:t>інструментах</a:t>
            </a:r>
            <a:r>
              <a:rPr lang="ru-RU" sz="3200" b="0" dirty="0"/>
              <a:t> і </a:t>
            </a:r>
            <a:r>
              <a:rPr lang="ru-RU" sz="3200" b="0" dirty="0" err="1"/>
              <a:t>театралізованими</a:t>
            </a:r>
            <a:r>
              <a:rPr lang="ru-RU" sz="3200" b="0" dirty="0"/>
              <a:t> </a:t>
            </a:r>
            <a:r>
              <a:rPr lang="ru-RU" sz="3200" b="0" dirty="0" err="1"/>
              <a:t>дійствами</a:t>
            </a:r>
            <a:r>
              <a:rPr lang="ru-RU" sz="3200" b="0" dirty="0"/>
              <a:t>. Обряди, </a:t>
            </a:r>
            <a:r>
              <a:rPr lang="ru-RU" sz="3200" b="0" dirty="0" err="1"/>
              <a:t>пов’язані</a:t>
            </a:r>
            <a:r>
              <a:rPr lang="ru-RU" sz="3200" b="0" dirty="0"/>
              <a:t> з </a:t>
            </a:r>
            <a:r>
              <a:rPr lang="ru-RU" sz="3200" b="0" dirty="0" err="1"/>
              <a:t>важливими</a:t>
            </a:r>
            <a:r>
              <a:rPr lang="ru-RU" sz="3200" b="0" dirty="0"/>
              <a:t> </a:t>
            </a:r>
            <a:r>
              <a:rPr lang="ru-RU" sz="3200" b="0" dirty="0" err="1"/>
              <a:t>подіями</a:t>
            </a:r>
            <a:r>
              <a:rPr lang="ru-RU" sz="3200" b="0" dirty="0"/>
              <a:t> в </a:t>
            </a:r>
            <a:r>
              <a:rPr lang="ru-RU" sz="3200" b="0" dirty="0" err="1"/>
              <a:t>кожній</a:t>
            </a:r>
            <a:r>
              <a:rPr lang="ru-RU" sz="3200" b="0" dirty="0"/>
              <a:t> </a:t>
            </a:r>
            <a:r>
              <a:rPr lang="ru-RU" sz="3200" b="0" dirty="0" err="1"/>
              <a:t>родині</a:t>
            </a:r>
            <a:r>
              <a:rPr lang="ru-RU" sz="3200" b="0" dirty="0"/>
              <a:t> (</a:t>
            </a:r>
            <a:r>
              <a:rPr lang="ru-RU" sz="3200" b="0" dirty="0" err="1"/>
              <a:t>народженням</a:t>
            </a:r>
            <a:r>
              <a:rPr lang="ru-RU" sz="3200" b="0" dirty="0"/>
              <a:t> </a:t>
            </a:r>
            <a:r>
              <a:rPr lang="ru-RU" sz="3200" b="0" dirty="0" err="1"/>
              <a:t>дітей</a:t>
            </a:r>
            <a:r>
              <a:rPr lang="ru-RU" sz="3200" b="0" dirty="0"/>
              <a:t>, </a:t>
            </a:r>
            <a:r>
              <a:rPr lang="ru-RU" sz="3200" b="0" dirty="0" err="1"/>
              <a:t>сватанням</a:t>
            </a:r>
            <a:r>
              <a:rPr lang="ru-RU" sz="3200" b="0" dirty="0"/>
              <a:t>, </a:t>
            </a:r>
            <a:r>
              <a:rPr lang="ru-RU" sz="3200" b="0" dirty="0" err="1"/>
              <a:t>одруженням</a:t>
            </a:r>
            <a:r>
              <a:rPr lang="ru-RU" sz="3200" b="0" dirty="0"/>
              <a:t>, </a:t>
            </a:r>
            <a:r>
              <a:rPr lang="ru-RU" sz="3200" b="0" dirty="0" err="1"/>
              <a:t>хрестинами</a:t>
            </a:r>
            <a:r>
              <a:rPr lang="ru-RU" sz="3200" b="0" dirty="0"/>
              <a:t> </a:t>
            </a:r>
            <a:r>
              <a:rPr lang="ru-RU" sz="3200" b="0" dirty="0" err="1"/>
              <a:t>тощо</a:t>
            </a:r>
            <a:r>
              <a:rPr lang="ru-RU" sz="3200" b="0" dirty="0"/>
              <a:t>), </a:t>
            </a:r>
            <a:r>
              <a:rPr lang="ru-RU" sz="3200" b="0" dirty="0" err="1"/>
              <a:t>називають</a:t>
            </a:r>
            <a:r>
              <a:rPr lang="ru-RU" sz="3200" b="0" dirty="0"/>
              <a:t> </a:t>
            </a:r>
            <a:r>
              <a:rPr lang="ru-RU" sz="3200" dirty="0" err="1"/>
              <a:t>родинними</a:t>
            </a:r>
            <a:r>
              <a:rPr lang="ru-RU" sz="3200" dirty="0"/>
              <a:t> (</a:t>
            </a:r>
            <a:r>
              <a:rPr lang="ru-RU" sz="3200" dirty="0" err="1"/>
              <a:t>сімейними</a:t>
            </a:r>
            <a:r>
              <a:rPr lang="ru-RU" sz="3200" dirty="0"/>
              <a:t>). </a:t>
            </a:r>
            <a:r>
              <a:rPr lang="ru-RU" sz="3200" b="0" dirty="0"/>
              <a:t>Свята і </a:t>
            </a:r>
            <a:r>
              <a:rPr lang="ru-RU" sz="3200" b="0" dirty="0" err="1"/>
              <a:t>традиції</a:t>
            </a:r>
            <a:r>
              <a:rPr lang="ru-RU" sz="3200" b="0" dirty="0"/>
              <a:t>, </a:t>
            </a:r>
            <a:r>
              <a:rPr lang="ru-RU" sz="3200" b="0" dirty="0" err="1"/>
              <a:t>пов’язані</a:t>
            </a:r>
            <a:r>
              <a:rPr lang="ru-RU" sz="3200" b="0" dirty="0"/>
              <a:t> з календарем та трудовою </a:t>
            </a:r>
            <a:r>
              <a:rPr lang="ru-RU" sz="3200" b="0" dirty="0" err="1"/>
              <a:t>діяльністю</a:t>
            </a:r>
            <a:r>
              <a:rPr lang="ru-RU" sz="3200" b="0" dirty="0"/>
              <a:t> </a:t>
            </a:r>
            <a:r>
              <a:rPr lang="ru-RU" sz="3200" b="0" dirty="0" err="1"/>
              <a:t>людини</a:t>
            </a:r>
            <a:r>
              <a:rPr lang="ru-RU" sz="3200" b="0" dirty="0"/>
              <a:t>, </a:t>
            </a:r>
            <a:r>
              <a:rPr lang="ru-RU" sz="3200" b="0" dirty="0" err="1"/>
              <a:t>називають</a:t>
            </a:r>
            <a:r>
              <a:rPr lang="ru-RU" sz="3200" b="0" dirty="0"/>
              <a:t> </a:t>
            </a:r>
            <a:r>
              <a:rPr lang="ru-RU" sz="3200" dirty="0" err="1"/>
              <a:t>календарними</a:t>
            </a:r>
            <a:r>
              <a:rPr lang="ru-RU" sz="3200" dirty="0"/>
              <a:t>.</a:t>
            </a:r>
            <a:endParaRPr lang="ru-UA" sz="3200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C7DB16C-0C1F-0BD1-8223-2756BBDF9B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0479" y="1544320"/>
            <a:ext cx="4991521" cy="383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01233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6B4D96E7-2000-1C40-5F9C-7348929CD68E}"/>
              </a:ext>
            </a:extLst>
          </p:cNvPr>
          <p:cNvSpPr txBox="1">
            <a:spLocks/>
          </p:cNvSpPr>
          <p:nvPr/>
        </p:nvSpPr>
        <p:spPr>
          <a:xfrm>
            <a:off x="24836" y="609600"/>
            <a:ext cx="8296204" cy="6654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000" dirty="0"/>
              <a:t>В </a:t>
            </a:r>
            <a:r>
              <a:rPr lang="ru-RU" sz="3000" dirty="0" err="1"/>
              <a:t>основі</a:t>
            </a:r>
            <a:r>
              <a:rPr lang="ru-RU" sz="3000" dirty="0"/>
              <a:t> </a:t>
            </a:r>
            <a:r>
              <a:rPr lang="ru-RU" sz="3000" dirty="0" err="1"/>
              <a:t>новорічно-різдвяної</a:t>
            </a:r>
            <a:r>
              <a:rPr lang="ru-RU" sz="3000" dirty="0"/>
              <a:t> </a:t>
            </a:r>
            <a:r>
              <a:rPr lang="ru-RU" sz="3000" dirty="0" err="1"/>
              <a:t>обрядовості</a:t>
            </a:r>
            <a:r>
              <a:rPr lang="ru-RU" sz="3000" dirty="0"/>
              <a:t> </a:t>
            </a:r>
            <a:r>
              <a:rPr lang="ru-RU" sz="3000" dirty="0" err="1"/>
              <a:t>українців</a:t>
            </a:r>
            <a:r>
              <a:rPr lang="ru-RU" sz="3000" dirty="0"/>
              <a:t> — три свята: </a:t>
            </a:r>
            <a:r>
              <a:rPr lang="ru-RU" sz="3000" dirty="0" err="1"/>
              <a:t>Різдво</a:t>
            </a:r>
            <a:r>
              <a:rPr lang="ru-RU" sz="3000" dirty="0"/>
              <a:t>, Святого </a:t>
            </a:r>
            <a:r>
              <a:rPr lang="ru-RU" sz="3000" dirty="0" err="1"/>
              <a:t>Василія</a:t>
            </a:r>
            <a:r>
              <a:rPr lang="ru-RU" sz="3000" dirty="0"/>
              <a:t> («</a:t>
            </a:r>
            <a:r>
              <a:rPr lang="ru-RU" sz="3000" dirty="0" err="1"/>
              <a:t>старий</a:t>
            </a:r>
            <a:r>
              <a:rPr lang="ru-RU" sz="3000" dirty="0"/>
              <a:t>» </a:t>
            </a:r>
            <a:r>
              <a:rPr lang="ru-RU" sz="3000" dirty="0" err="1"/>
              <a:t>Новий</a:t>
            </a:r>
            <a:r>
              <a:rPr lang="ru-RU" sz="3000" dirty="0"/>
              <a:t> </a:t>
            </a:r>
            <a:r>
              <a:rPr lang="ru-RU" sz="3000" dirty="0" err="1"/>
              <a:t>рік</a:t>
            </a:r>
            <a:r>
              <a:rPr lang="ru-RU" sz="3000" dirty="0"/>
              <a:t>) та </a:t>
            </a:r>
            <a:r>
              <a:rPr lang="ru-RU" sz="3000" dirty="0" err="1"/>
              <a:t>Святе</a:t>
            </a:r>
            <a:r>
              <a:rPr lang="ru-RU" sz="3000" dirty="0"/>
              <a:t> </a:t>
            </a:r>
            <a:r>
              <a:rPr lang="ru-RU" sz="3000" dirty="0" err="1"/>
              <a:t>Водохреща</a:t>
            </a:r>
            <a:r>
              <a:rPr lang="ru-RU" sz="3000" dirty="0"/>
              <a:t>.</a:t>
            </a:r>
          </a:p>
          <a:p>
            <a:r>
              <a:rPr lang="ru-RU" sz="3000" dirty="0"/>
              <a:t>	</a:t>
            </a:r>
            <a:r>
              <a:rPr lang="ru-RU" sz="3000" dirty="0" err="1"/>
              <a:t>Під</a:t>
            </a:r>
            <a:r>
              <a:rPr lang="ru-RU" sz="3000" dirty="0"/>
              <a:t> час </a:t>
            </a:r>
            <a:r>
              <a:rPr lang="ru-RU" sz="3000" dirty="0" err="1"/>
              <a:t>коляди</a:t>
            </a:r>
            <a:r>
              <a:rPr lang="ru-RU" sz="3000" dirty="0"/>
              <a:t> </a:t>
            </a:r>
            <a:r>
              <a:rPr lang="ru-RU" sz="3000" dirty="0" err="1"/>
              <a:t>молоді</a:t>
            </a:r>
            <a:r>
              <a:rPr lang="ru-RU" sz="3000" dirty="0"/>
              <a:t> люди, </a:t>
            </a:r>
            <a:r>
              <a:rPr lang="ru-RU" sz="3000" dirty="0" err="1"/>
              <a:t>переважно</a:t>
            </a:r>
            <a:r>
              <a:rPr lang="ru-RU" sz="3000" dirty="0"/>
              <a:t> </a:t>
            </a:r>
            <a:r>
              <a:rPr lang="ru-RU" sz="3000" dirty="0" err="1"/>
              <a:t>хлопці</a:t>
            </a:r>
            <a:r>
              <a:rPr lang="ru-RU" sz="3000" dirty="0"/>
              <a:t>, </a:t>
            </a:r>
            <a:r>
              <a:rPr lang="ru-RU" sz="3000" dirty="0" err="1"/>
              <a:t>збирались</a:t>
            </a:r>
            <a:r>
              <a:rPr lang="ru-RU" sz="3000" dirty="0"/>
              <a:t> у гурти, </a:t>
            </a:r>
            <a:r>
              <a:rPr lang="ru-RU" sz="3000" dirty="0" err="1"/>
              <a:t>вибирали</a:t>
            </a:r>
            <a:r>
              <a:rPr lang="ru-RU" sz="3000" dirty="0"/>
              <a:t> ватага — «березу» та </a:t>
            </a:r>
            <a:r>
              <a:rPr lang="ru-RU" sz="3000" dirty="0" err="1"/>
              <a:t>міхоношу</a:t>
            </a:r>
            <a:r>
              <a:rPr lang="ru-RU" sz="3000" dirty="0"/>
              <a:t>, </a:t>
            </a:r>
            <a:r>
              <a:rPr lang="ru-RU" sz="3000" dirty="0" err="1"/>
              <a:t>запрошували</a:t>
            </a:r>
            <a:r>
              <a:rPr lang="ru-RU" sz="3000" dirty="0"/>
              <a:t> </a:t>
            </a:r>
            <a:r>
              <a:rPr lang="ru-RU" sz="3000" dirty="0" err="1"/>
              <a:t>музик</a:t>
            </a:r>
            <a:r>
              <a:rPr lang="ru-RU" sz="3000" dirty="0"/>
              <a:t> і обходили </a:t>
            </a:r>
            <a:r>
              <a:rPr lang="ru-RU" sz="3000" dirty="0" err="1"/>
              <a:t>всі</a:t>
            </a:r>
            <a:r>
              <a:rPr lang="ru-RU" sz="3000" dirty="0"/>
              <a:t> </a:t>
            </a:r>
            <a:r>
              <a:rPr lang="ru-RU" sz="3000" dirty="0" err="1"/>
              <a:t>оселі</a:t>
            </a:r>
            <a:r>
              <a:rPr lang="ru-RU" sz="3000" dirty="0"/>
              <a:t> з колядками, </a:t>
            </a:r>
            <a:r>
              <a:rPr lang="ru-RU" sz="3000" dirty="0" err="1"/>
              <a:t>релігійними</a:t>
            </a:r>
            <a:r>
              <a:rPr lang="ru-RU" sz="3000" dirty="0"/>
              <a:t> </a:t>
            </a:r>
            <a:r>
              <a:rPr lang="ru-RU" sz="3000" dirty="0" err="1"/>
              <a:t>піснями</a:t>
            </a:r>
            <a:r>
              <a:rPr lang="ru-RU" sz="3000" dirty="0"/>
              <a:t> та </a:t>
            </a:r>
            <a:r>
              <a:rPr lang="ru-RU" sz="3000" dirty="0" err="1"/>
              <a:t>віншівками</a:t>
            </a:r>
            <a:r>
              <a:rPr lang="ru-RU" sz="3000" dirty="0"/>
              <a:t>:</a:t>
            </a:r>
          </a:p>
          <a:p>
            <a:r>
              <a:rPr lang="ru-RU" sz="2800" b="0" dirty="0"/>
              <a:t>  </a:t>
            </a:r>
          </a:p>
          <a:p>
            <a:r>
              <a:rPr lang="ru-RU" sz="2800" b="0" dirty="0"/>
              <a:t>   </a:t>
            </a:r>
            <a:r>
              <a:rPr lang="ru-RU" sz="2800" b="0" i="1" dirty="0" err="1"/>
              <a:t>Коляд</a:t>
            </a:r>
            <a:r>
              <a:rPr lang="ru-RU" sz="2800" b="0" i="1" dirty="0"/>
              <a:t>, </a:t>
            </a:r>
            <a:r>
              <a:rPr lang="ru-RU" sz="2800" b="0" i="1" dirty="0" err="1"/>
              <a:t>коляд</a:t>
            </a:r>
            <a:r>
              <a:rPr lang="ru-RU" sz="2800" b="0" i="1" dirty="0"/>
              <a:t>, </a:t>
            </a:r>
            <a:r>
              <a:rPr lang="ru-RU" sz="2800" b="0" i="1" dirty="0" err="1"/>
              <a:t>колядниця</a:t>
            </a:r>
            <a:r>
              <a:rPr lang="ru-RU" sz="2800" b="0" i="1" dirty="0"/>
              <a:t>, добра з медом </a:t>
            </a:r>
            <a:r>
              <a:rPr lang="ru-RU" sz="2800" b="0" i="1" dirty="0" err="1"/>
              <a:t>паляниця</a:t>
            </a:r>
            <a:r>
              <a:rPr lang="ru-RU" sz="2800" b="0" i="1" dirty="0"/>
              <a:t>,</a:t>
            </a:r>
          </a:p>
          <a:p>
            <a:r>
              <a:rPr lang="ru-RU" sz="2800" b="0" i="1" dirty="0"/>
              <a:t>   А без меду не </a:t>
            </a:r>
            <a:r>
              <a:rPr lang="ru-RU" sz="2800" b="0" i="1" dirty="0" err="1"/>
              <a:t>така</a:t>
            </a:r>
            <a:r>
              <a:rPr lang="ru-RU" sz="2800" b="0" i="1" dirty="0"/>
              <a:t> — дайте, дядьку, </a:t>
            </a:r>
            <a:r>
              <a:rPr lang="ru-RU" sz="2800" b="0" i="1" dirty="0" err="1"/>
              <a:t>п’ятака</a:t>
            </a:r>
            <a:r>
              <a:rPr lang="ru-RU" sz="2800" b="0" i="1" dirty="0"/>
              <a:t>.</a:t>
            </a:r>
          </a:p>
          <a:p>
            <a:r>
              <a:rPr lang="ru-RU" sz="2800" b="0" i="1" dirty="0"/>
              <a:t>   </a:t>
            </a:r>
            <a:r>
              <a:rPr lang="ru-RU" sz="2800" b="0" i="1" dirty="0" err="1"/>
              <a:t>Одчиняйте</a:t>
            </a:r>
            <a:r>
              <a:rPr lang="ru-RU" sz="2800" b="0" i="1" dirty="0"/>
              <a:t> </a:t>
            </a:r>
            <a:r>
              <a:rPr lang="ru-RU" sz="2800" b="0" i="1" dirty="0" err="1"/>
              <a:t>скриньку</a:t>
            </a:r>
            <a:r>
              <a:rPr lang="ru-RU" sz="2800" b="0" i="1" dirty="0"/>
              <a:t> та давайте сливку.</a:t>
            </a:r>
          </a:p>
          <a:p>
            <a:r>
              <a:rPr lang="ru-RU" sz="2800" b="0" i="1" dirty="0"/>
              <a:t>   </a:t>
            </a:r>
            <a:r>
              <a:rPr lang="ru-RU" sz="2800" b="0" i="1" dirty="0" err="1"/>
              <a:t>Одчиняйте</a:t>
            </a:r>
            <a:r>
              <a:rPr lang="ru-RU" sz="2800" b="0" i="1" dirty="0"/>
              <a:t> сундучок та давайте </a:t>
            </a:r>
            <a:r>
              <a:rPr lang="ru-RU" sz="2800" b="0" i="1" dirty="0" err="1"/>
              <a:t>п’ятачок</a:t>
            </a:r>
            <a:r>
              <a:rPr lang="ru-RU" sz="2800" b="0" i="1" dirty="0"/>
              <a:t>.</a:t>
            </a:r>
            <a:endParaRPr lang="ru-UA" sz="2800" b="0" i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F28ADF9-3922-45A3-FAB9-CCA8C70E3F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4180" y="82550"/>
            <a:ext cx="4122984" cy="26504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4F66B92-AF60-1938-9842-CF1F59D363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357" y="3296286"/>
            <a:ext cx="3718807" cy="26504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391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757568F-22A2-EAA4-D127-DF9EEAA760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7920" y="3566160"/>
            <a:ext cx="7071360" cy="2865120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265BDEA-AE82-89FB-727E-B21CD7609546}"/>
              </a:ext>
            </a:extLst>
          </p:cNvPr>
          <p:cNvSpPr txBox="1">
            <a:spLocks/>
          </p:cNvSpPr>
          <p:nvPr/>
        </p:nvSpPr>
        <p:spPr>
          <a:xfrm>
            <a:off x="172720" y="83269"/>
            <a:ext cx="11846560" cy="563482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2800" dirty="0"/>
              <a:t>У колядках </a:t>
            </a:r>
            <a:r>
              <a:rPr lang="ru-RU" sz="2800" b="0" dirty="0" err="1"/>
              <a:t>прославляють</a:t>
            </a:r>
            <a:r>
              <a:rPr lang="ru-RU" sz="2800" b="0" dirty="0"/>
              <a:t> </a:t>
            </a:r>
            <a:r>
              <a:rPr lang="ru-RU" sz="2800" b="0" dirty="0" err="1"/>
              <a:t>народження</a:t>
            </a:r>
            <a:r>
              <a:rPr lang="ru-RU" sz="2800" b="0" dirty="0"/>
              <a:t> Христа і </a:t>
            </a:r>
            <a:r>
              <a:rPr lang="ru-RU" sz="2800" b="0" dirty="0" err="1"/>
              <a:t>вітають</a:t>
            </a:r>
            <a:r>
              <a:rPr lang="ru-RU" sz="2800" b="0" dirty="0"/>
              <a:t> господаря та </a:t>
            </a:r>
            <a:r>
              <a:rPr lang="ru-RU" sz="2800" b="0" dirty="0" err="1"/>
              <a:t>його</a:t>
            </a:r>
            <a:r>
              <a:rPr lang="ru-RU" sz="2800" b="0" dirty="0"/>
              <a:t> родину. В </a:t>
            </a:r>
            <a:r>
              <a:rPr lang="ru-RU" sz="2800" b="0" dirty="0" err="1"/>
              <a:t>цих</a:t>
            </a:r>
            <a:r>
              <a:rPr lang="ru-RU" sz="2800" b="0" dirty="0"/>
              <a:t> </a:t>
            </a:r>
            <a:r>
              <a:rPr lang="ru-RU" sz="2800" b="0" dirty="0" err="1"/>
              <a:t>піснях</a:t>
            </a:r>
            <a:r>
              <a:rPr lang="ru-RU" sz="2800" b="0" dirty="0"/>
              <a:t> </a:t>
            </a:r>
            <a:r>
              <a:rPr lang="ru-RU" sz="2800" b="0" dirty="0" err="1"/>
              <a:t>завжди</a:t>
            </a:r>
            <a:r>
              <a:rPr lang="ru-RU" sz="2800" b="0" dirty="0"/>
              <a:t> є </a:t>
            </a:r>
            <a:r>
              <a:rPr lang="ru-RU" sz="2800" b="0" dirty="0" err="1"/>
              <a:t>заспів</a:t>
            </a:r>
            <a:r>
              <a:rPr lang="ru-RU" sz="2800" b="0" dirty="0"/>
              <a:t>, </a:t>
            </a:r>
            <a:r>
              <a:rPr lang="ru-RU" sz="2800" b="0" dirty="0" err="1"/>
              <a:t>власне</a:t>
            </a:r>
            <a:r>
              <a:rPr lang="ru-RU" sz="2800" b="0" dirty="0"/>
              <a:t> колядка та </a:t>
            </a:r>
            <a:r>
              <a:rPr lang="ru-RU" sz="2800" b="0" dirty="0" err="1"/>
              <a:t>приспів</a:t>
            </a:r>
            <a:r>
              <a:rPr lang="ru-RU" sz="2800" b="0" dirty="0"/>
              <a:t>.</a:t>
            </a:r>
          </a:p>
          <a:p>
            <a:r>
              <a:rPr lang="ru-RU" sz="2800" dirty="0"/>
              <a:t>	</a:t>
            </a:r>
            <a:r>
              <a:rPr lang="ru-RU" sz="2800" dirty="0" err="1"/>
              <a:t>Щедрівки</a:t>
            </a:r>
            <a:r>
              <a:rPr lang="ru-RU" sz="2800" dirty="0"/>
              <a:t> </a:t>
            </a:r>
            <a:r>
              <a:rPr lang="ru-RU" sz="2800" b="0" dirty="0" err="1"/>
              <a:t>виконують</a:t>
            </a:r>
            <a:r>
              <a:rPr lang="ru-RU" sz="2800" b="0" dirty="0"/>
              <a:t> </a:t>
            </a:r>
            <a:r>
              <a:rPr lang="ru-RU" sz="2800" b="0" dirty="0" err="1"/>
              <a:t>переважно</a:t>
            </a:r>
            <a:r>
              <a:rPr lang="ru-RU" sz="2800" b="0" dirty="0"/>
              <a:t> </a:t>
            </a:r>
            <a:r>
              <a:rPr lang="ru-RU" sz="2800" b="0" dirty="0" err="1"/>
              <a:t>дівчата</a:t>
            </a:r>
            <a:r>
              <a:rPr lang="ru-RU" sz="2800" b="0" dirty="0"/>
              <a:t> і </a:t>
            </a:r>
            <a:r>
              <a:rPr lang="ru-RU" sz="2800" b="0" dirty="0" err="1"/>
              <a:t>діти</a:t>
            </a:r>
            <a:r>
              <a:rPr lang="ru-RU" sz="2800" b="0" dirty="0"/>
              <a:t> </a:t>
            </a:r>
            <a:r>
              <a:rPr lang="ru-RU" sz="2800" b="0" dirty="0" err="1"/>
              <a:t>напередодні</a:t>
            </a:r>
            <a:r>
              <a:rPr lang="ru-RU" sz="2800" b="0" dirty="0"/>
              <a:t> Нового року та </a:t>
            </a:r>
            <a:r>
              <a:rPr lang="ru-RU" sz="2800" b="0" dirty="0" err="1"/>
              <a:t>Водохреща</a:t>
            </a:r>
            <a:r>
              <a:rPr lang="ru-RU" sz="2800" b="0" dirty="0"/>
              <a:t>. У </a:t>
            </a:r>
            <a:r>
              <a:rPr lang="ru-RU" sz="2800" b="0" dirty="0" err="1"/>
              <a:t>цих</a:t>
            </a:r>
            <a:r>
              <a:rPr lang="ru-RU" sz="2800" b="0" dirty="0"/>
              <a:t> </a:t>
            </a:r>
            <a:r>
              <a:rPr lang="ru-RU" sz="2800" b="0" dirty="0" err="1"/>
              <a:t>піснях</a:t>
            </a:r>
            <a:r>
              <a:rPr lang="ru-RU" sz="2800" b="0" dirty="0"/>
              <a:t> є </a:t>
            </a:r>
            <a:r>
              <a:rPr lang="ru-RU" sz="2800" b="0" dirty="0" err="1"/>
              <a:t>традиційний</a:t>
            </a:r>
            <a:r>
              <a:rPr lang="ru-RU" sz="2800" b="0" dirty="0"/>
              <a:t> </a:t>
            </a:r>
            <a:r>
              <a:rPr lang="ru-RU" sz="2800" b="0" dirty="0" err="1"/>
              <a:t>приспів</a:t>
            </a:r>
            <a:r>
              <a:rPr lang="ru-RU" sz="2800" b="0" dirty="0"/>
              <a:t> «</a:t>
            </a:r>
            <a:r>
              <a:rPr lang="ru-RU" sz="2800" b="0" dirty="0" err="1"/>
              <a:t>Щедрий</a:t>
            </a:r>
            <a:r>
              <a:rPr lang="ru-RU" sz="2800" b="0" dirty="0"/>
              <a:t> </a:t>
            </a:r>
            <a:r>
              <a:rPr lang="ru-RU" sz="2800" b="0" dirty="0" err="1"/>
              <a:t>вечір</a:t>
            </a:r>
            <a:r>
              <a:rPr lang="ru-RU" sz="2800" b="0" dirty="0"/>
              <a:t>, </a:t>
            </a:r>
            <a:r>
              <a:rPr lang="ru-RU" sz="2800" b="0" dirty="0" err="1"/>
              <a:t>добрий</a:t>
            </a:r>
            <a:r>
              <a:rPr lang="ru-RU" sz="2800" b="0" dirty="0"/>
              <a:t> </a:t>
            </a:r>
            <a:r>
              <a:rPr lang="ru-RU" sz="2800" b="0" dirty="0" err="1"/>
              <a:t>вечір</a:t>
            </a:r>
            <a:r>
              <a:rPr lang="ru-RU" sz="2800" b="0" dirty="0"/>
              <a:t>».</a:t>
            </a:r>
          </a:p>
          <a:p>
            <a:r>
              <a:rPr lang="ru-RU" sz="2800" dirty="0"/>
              <a:t>	</a:t>
            </a:r>
            <a:r>
              <a:rPr lang="ru-RU" sz="2800" b="0" dirty="0"/>
              <a:t>А </a:t>
            </a:r>
            <a:r>
              <a:rPr lang="ru-RU" sz="2800" b="0" dirty="0" err="1"/>
              <a:t>вдосвіта</a:t>
            </a:r>
            <a:r>
              <a:rPr lang="ru-RU" sz="2800" b="0" dirty="0"/>
              <a:t> Нового року (14 </a:t>
            </a:r>
            <a:r>
              <a:rPr lang="ru-RU" sz="2800" b="0" dirty="0" err="1"/>
              <a:t>січня</a:t>
            </a:r>
            <a:r>
              <a:rPr lang="ru-RU" sz="2800" b="0" dirty="0"/>
              <a:t>) хлопчики-полазники </a:t>
            </a:r>
            <a:r>
              <a:rPr lang="ru-RU" sz="2800" b="0" dirty="0" err="1"/>
              <a:t>провідують</a:t>
            </a:r>
            <a:r>
              <a:rPr lang="ru-RU" sz="2800" b="0" dirty="0"/>
              <a:t> </a:t>
            </a:r>
            <a:r>
              <a:rPr lang="ru-RU" sz="2800" b="0" dirty="0" err="1"/>
              <a:t>хресних</a:t>
            </a:r>
            <a:r>
              <a:rPr lang="ru-RU" sz="2800" b="0" dirty="0"/>
              <a:t> </a:t>
            </a:r>
            <a:r>
              <a:rPr lang="ru-RU" sz="2800" b="0" dirty="0" err="1"/>
              <a:t>батьків</a:t>
            </a:r>
            <a:r>
              <a:rPr lang="ru-RU" sz="2800" b="0" dirty="0"/>
              <a:t>, </a:t>
            </a:r>
            <a:r>
              <a:rPr lang="ru-RU" sz="2800" b="0" dirty="0" err="1"/>
              <a:t>родичів</a:t>
            </a:r>
            <a:r>
              <a:rPr lang="ru-RU" sz="2800" b="0" dirty="0"/>
              <a:t> і </a:t>
            </a:r>
            <a:r>
              <a:rPr lang="ru-RU" sz="2800" b="0" dirty="0" err="1"/>
              <a:t>сусідів</a:t>
            </a:r>
            <a:r>
              <a:rPr lang="ru-RU" sz="2800" b="0" dirty="0"/>
              <a:t>, </a:t>
            </a:r>
            <a:r>
              <a:rPr lang="ru-RU" sz="2800" b="0" dirty="0" err="1"/>
              <a:t>проказують</a:t>
            </a:r>
            <a:r>
              <a:rPr lang="ru-RU" sz="2800" b="0" dirty="0"/>
              <a:t> </a:t>
            </a:r>
            <a:r>
              <a:rPr lang="ru-RU" sz="2800" b="0" dirty="0" err="1"/>
              <a:t>чи</a:t>
            </a:r>
            <a:r>
              <a:rPr lang="ru-RU" sz="2800" b="0" dirty="0"/>
              <a:t> </a:t>
            </a:r>
            <a:r>
              <a:rPr lang="ru-RU" sz="2800" b="0" dirty="0" err="1"/>
              <a:t>виспівують</a:t>
            </a:r>
            <a:r>
              <a:rPr lang="ru-RU" sz="2800" b="0" dirty="0"/>
              <a:t> </a:t>
            </a:r>
            <a:r>
              <a:rPr lang="ru-RU" sz="2800" b="0" dirty="0" err="1"/>
              <a:t>коротенькі</a:t>
            </a:r>
            <a:r>
              <a:rPr lang="ru-RU" sz="2800" b="0" dirty="0"/>
              <a:t> </a:t>
            </a:r>
            <a:r>
              <a:rPr lang="ru-RU" sz="2800" b="0" dirty="0" err="1"/>
              <a:t>привітання</a:t>
            </a:r>
            <a:r>
              <a:rPr lang="ru-RU" sz="2800" b="0" dirty="0"/>
              <a:t> — </a:t>
            </a:r>
            <a:r>
              <a:rPr lang="ru-RU" sz="2800" dirty="0" err="1"/>
              <a:t>віншівки</a:t>
            </a:r>
            <a:r>
              <a:rPr lang="ru-RU" sz="2800" dirty="0"/>
              <a:t> й </a:t>
            </a:r>
            <a:r>
              <a:rPr lang="ru-RU" sz="2800" dirty="0" err="1"/>
              <a:t>засівають</a:t>
            </a:r>
            <a:r>
              <a:rPr lang="ru-RU" sz="2800" dirty="0"/>
              <a:t> </a:t>
            </a:r>
            <a:r>
              <a:rPr lang="ru-RU" sz="2800" b="0" dirty="0" err="1"/>
              <a:t>оселі</a:t>
            </a:r>
            <a:r>
              <a:rPr lang="ru-RU" sz="2800" b="0" dirty="0"/>
              <a:t> зерном:</a:t>
            </a:r>
          </a:p>
          <a:p>
            <a:r>
              <a:rPr lang="ru-RU" sz="2800" b="0" dirty="0"/>
              <a:t>   </a:t>
            </a:r>
            <a:r>
              <a:rPr lang="ru-RU" sz="2800" b="0" i="1" dirty="0" err="1"/>
              <a:t>Сію</a:t>
            </a:r>
            <a:r>
              <a:rPr lang="ru-RU" sz="2800" b="0" i="1" dirty="0"/>
              <a:t>, </a:t>
            </a:r>
            <a:r>
              <a:rPr lang="ru-RU" sz="2800" b="0" i="1" dirty="0" err="1"/>
              <a:t>вію</a:t>
            </a:r>
            <a:r>
              <a:rPr lang="ru-RU" sz="2800" b="0" i="1" dirty="0"/>
              <a:t>, </a:t>
            </a:r>
            <a:r>
              <a:rPr lang="ru-RU" sz="2800" b="0" i="1" dirty="0" err="1"/>
              <a:t>посіваю</a:t>
            </a:r>
            <a:r>
              <a:rPr lang="ru-RU" sz="2800" b="0" i="1" dirty="0"/>
              <a:t>,</a:t>
            </a:r>
          </a:p>
          <a:p>
            <a:r>
              <a:rPr lang="ru-RU" sz="2800" b="0" i="1" dirty="0"/>
              <a:t>   З </a:t>
            </a:r>
            <a:r>
              <a:rPr lang="ru-RU" sz="2800" b="0" i="1" dirty="0" err="1"/>
              <a:t>Новим</a:t>
            </a:r>
            <a:r>
              <a:rPr lang="ru-RU" sz="2800" b="0" i="1" dirty="0"/>
              <a:t> роком </a:t>
            </a:r>
            <a:r>
              <a:rPr lang="ru-RU" sz="2800" b="0" i="1" dirty="0" err="1"/>
              <a:t>поздоровляю</a:t>
            </a:r>
            <a:r>
              <a:rPr lang="ru-RU" sz="2800" b="0" i="1" dirty="0"/>
              <a:t>!</a:t>
            </a:r>
          </a:p>
          <a:p>
            <a:r>
              <a:rPr lang="ru-RU" sz="2800" b="0" i="1" dirty="0"/>
              <a:t>   </a:t>
            </a:r>
            <a:r>
              <a:rPr lang="ru-RU" sz="2800" b="0" i="1" dirty="0" err="1"/>
              <a:t>Щоб</a:t>
            </a:r>
            <a:r>
              <a:rPr lang="ru-RU" sz="2800" b="0" i="1" dirty="0"/>
              <a:t> </a:t>
            </a:r>
            <a:r>
              <a:rPr lang="ru-RU" sz="2800" b="0" i="1" dirty="0" err="1"/>
              <a:t>було</a:t>
            </a:r>
            <a:r>
              <a:rPr lang="ru-RU" sz="2800" b="0" i="1" dirty="0"/>
              <a:t> у вас в </a:t>
            </a:r>
            <a:r>
              <a:rPr lang="ru-RU" sz="2800" b="0" i="1" dirty="0" err="1"/>
              <a:t>стіжку</a:t>
            </a:r>
            <a:r>
              <a:rPr lang="ru-RU" sz="2800" b="0" i="1" dirty="0"/>
              <a:t>,</a:t>
            </a:r>
          </a:p>
          <a:p>
            <a:r>
              <a:rPr lang="ru-RU" sz="2800" b="0" i="1" dirty="0"/>
              <a:t>   В </a:t>
            </a:r>
            <a:r>
              <a:rPr lang="ru-RU" sz="2800" b="0" i="1" dirty="0" err="1"/>
              <a:t>мішку</a:t>
            </a:r>
            <a:r>
              <a:rPr lang="ru-RU" sz="2800" b="0" i="1" dirty="0"/>
              <a:t>, в </a:t>
            </a:r>
            <a:r>
              <a:rPr lang="ru-RU" sz="2800" b="0" i="1" dirty="0" err="1"/>
              <a:t>коморі</a:t>
            </a:r>
            <a:r>
              <a:rPr lang="ru-RU" sz="2800" b="0" i="1" dirty="0"/>
              <a:t>, в </a:t>
            </a:r>
            <a:r>
              <a:rPr lang="ru-RU" sz="2800" b="0" i="1" dirty="0" err="1"/>
              <a:t>оборі</a:t>
            </a:r>
            <a:r>
              <a:rPr lang="ru-RU" sz="2800" b="0" i="1" dirty="0"/>
              <a:t>,</a:t>
            </a:r>
          </a:p>
          <a:p>
            <a:r>
              <a:rPr lang="ru-RU" sz="2800" b="0" i="1" dirty="0"/>
              <a:t>   В </a:t>
            </a:r>
            <a:r>
              <a:rPr lang="ru-RU" sz="2800" b="0" i="1" dirty="0" err="1"/>
              <a:t>ложці</a:t>
            </a:r>
            <a:r>
              <a:rPr lang="ru-RU" sz="2800" b="0" i="1" dirty="0"/>
              <a:t>, в </a:t>
            </a:r>
            <a:r>
              <a:rPr lang="ru-RU" sz="2800" b="0" i="1" dirty="0" err="1"/>
              <a:t>мисці</a:t>
            </a:r>
            <a:r>
              <a:rPr lang="ru-RU" sz="2800" b="0" i="1" dirty="0"/>
              <a:t> і в </a:t>
            </a:r>
            <a:r>
              <a:rPr lang="ru-RU" sz="2800" b="0" i="1" dirty="0" err="1"/>
              <a:t>колисці</a:t>
            </a:r>
            <a:r>
              <a:rPr lang="ru-RU" sz="2800" b="0" i="1" dirty="0"/>
              <a:t>.  </a:t>
            </a:r>
            <a:endParaRPr lang="ru-UA" sz="2800" b="0" i="1" dirty="0"/>
          </a:p>
        </p:txBody>
      </p:sp>
    </p:spTree>
    <p:extLst>
      <p:ext uri="{BB962C8B-B14F-4D97-AF65-F5344CB8AC3E}">
        <p14:creationId xmlns:p14="http://schemas.microsoft.com/office/powerpoint/2010/main" val="3188642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ультимедиа в Интернете 3" title="Щедрик щедрик щедрiвочка.🇺🇦Колядки і щедрівки.">
            <a:hlinkClick r:id="" action="ppaction://media"/>
            <a:extLst>
              <a:ext uri="{FF2B5EF4-FFF2-40B4-BE49-F238E27FC236}">
                <a16:creationId xmlns:a16="http://schemas.microsoft.com/office/drawing/2014/main" id="{A8750869-D43D-E172-FF86-3B0358A7A67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71767" y="0"/>
            <a:ext cx="11848465" cy="6424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095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F817BF-AE23-5FA4-5B51-267426E4C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043" y="0"/>
            <a:ext cx="8399236" cy="1268984"/>
          </a:xfrm>
        </p:spPr>
        <p:txBody>
          <a:bodyPr>
            <a:normAutofit fontScale="90000"/>
          </a:bodyPr>
          <a:lstStyle/>
          <a:p>
            <a:r>
              <a:rPr lang="ru-RU" dirty="0"/>
              <a:t>Пригадай,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таке</a:t>
            </a:r>
            <a:r>
              <a:rPr lang="ru-RU" dirty="0"/>
              <a:t> </a:t>
            </a:r>
            <a:r>
              <a:rPr lang="ru-RU" dirty="0" err="1"/>
              <a:t>оберіг</a:t>
            </a:r>
            <a:r>
              <a:rPr lang="ru-RU" dirty="0"/>
              <a:t>.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символи</a:t>
            </a:r>
            <a:r>
              <a:rPr lang="ru-RU" dirty="0"/>
              <a:t>-обереги </a:t>
            </a:r>
            <a:r>
              <a:rPr lang="ru-RU" dirty="0" err="1"/>
              <a:t>здавна</a:t>
            </a:r>
            <a:r>
              <a:rPr lang="ru-RU" dirty="0"/>
              <a:t> </a:t>
            </a:r>
            <a:r>
              <a:rPr lang="ru-RU" dirty="0" err="1"/>
              <a:t>шанували</a:t>
            </a:r>
            <a:r>
              <a:rPr lang="ru-RU" dirty="0"/>
              <a:t> </a:t>
            </a:r>
            <a:r>
              <a:rPr lang="ru-RU" dirty="0" err="1"/>
              <a:t>українці</a:t>
            </a:r>
            <a:r>
              <a:rPr lang="ru-RU" dirty="0"/>
              <a:t>?</a:t>
            </a:r>
            <a:endParaRPr lang="ru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6CBECC3-D895-0B75-0ACB-013FF1F7A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9833" t="29918"/>
          <a:stretch/>
        </p:blipFill>
        <p:spPr>
          <a:xfrm>
            <a:off x="0" y="70814"/>
            <a:ext cx="996043" cy="870744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98DEF3D-2864-409A-AE77-6E75D167DC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8000" y="1552666"/>
            <a:ext cx="4064000" cy="4177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6B4D96E7-2000-1C40-5F9C-7348929CD68E}"/>
              </a:ext>
            </a:extLst>
          </p:cNvPr>
          <p:cNvSpPr txBox="1">
            <a:spLocks/>
          </p:cNvSpPr>
          <p:nvPr/>
        </p:nvSpPr>
        <p:spPr>
          <a:xfrm>
            <a:off x="169848" y="1339798"/>
            <a:ext cx="8159144" cy="47997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Наші </a:t>
            </a:r>
            <a:r>
              <a:rPr lang="ru-RU" sz="3200" dirty="0" err="1"/>
              <a:t>пращури</a:t>
            </a:r>
            <a:r>
              <a:rPr lang="ru-RU" sz="3200" dirty="0"/>
              <a:t> </a:t>
            </a:r>
            <a:r>
              <a:rPr lang="ru-RU" sz="3200" dirty="0" err="1"/>
              <a:t>вірили</a:t>
            </a:r>
            <a:r>
              <a:rPr lang="ru-RU" sz="3200" dirty="0"/>
              <a:t> в </a:t>
            </a:r>
            <a:r>
              <a:rPr lang="ru-RU" sz="3200" dirty="0" err="1"/>
              <a:t>могутню</a:t>
            </a:r>
            <a:r>
              <a:rPr lang="ru-RU" sz="3200" dirty="0"/>
              <a:t> силу </a:t>
            </a:r>
            <a:r>
              <a:rPr lang="ru-RU" sz="3200" dirty="0" err="1"/>
              <a:t>магії</a:t>
            </a:r>
            <a:r>
              <a:rPr lang="ru-RU" sz="3200" dirty="0"/>
              <a:t>, яка </a:t>
            </a:r>
            <a:r>
              <a:rPr lang="ru-RU" sz="3200" dirty="0" err="1"/>
              <a:t>захищає</a:t>
            </a:r>
            <a:r>
              <a:rPr lang="ru-RU" sz="3200" dirty="0"/>
              <a:t> кожного з нас, </a:t>
            </a:r>
            <a:r>
              <a:rPr lang="ru-RU" sz="3200" dirty="0" err="1"/>
              <a:t>допомагає</a:t>
            </a:r>
            <a:r>
              <a:rPr lang="ru-RU" sz="3200" dirty="0"/>
              <a:t> </a:t>
            </a:r>
            <a:r>
              <a:rPr lang="ru-RU" sz="3200" dirty="0" err="1"/>
              <a:t>знайти</a:t>
            </a:r>
            <a:r>
              <a:rPr lang="ru-RU" sz="3200" dirty="0"/>
              <a:t> </a:t>
            </a:r>
            <a:r>
              <a:rPr lang="ru-RU" sz="3200" dirty="0" err="1"/>
              <a:t>щасливу</a:t>
            </a:r>
            <a:r>
              <a:rPr lang="ru-RU" sz="3200" dirty="0"/>
              <a:t> долю. І </a:t>
            </a:r>
            <a:r>
              <a:rPr lang="ru-RU" sz="3200" dirty="0" err="1"/>
              <a:t>ця</a:t>
            </a:r>
            <a:r>
              <a:rPr lang="ru-RU" sz="3200" dirty="0"/>
              <a:t> </a:t>
            </a:r>
            <a:r>
              <a:rPr lang="ru-RU" sz="3200" dirty="0" err="1"/>
              <a:t>віра</a:t>
            </a:r>
            <a:r>
              <a:rPr lang="ru-RU" sz="3200" dirty="0"/>
              <a:t> проросла й </a:t>
            </a:r>
            <a:r>
              <a:rPr lang="ru-RU" sz="3200" dirty="0" err="1"/>
              <a:t>пишно</a:t>
            </a:r>
            <a:r>
              <a:rPr lang="ru-RU" sz="3200" dirty="0"/>
              <a:t> </a:t>
            </a:r>
            <a:r>
              <a:rPr lang="ru-RU" sz="3200" dirty="0" err="1"/>
              <a:t>розквітла</a:t>
            </a:r>
            <a:r>
              <a:rPr lang="ru-RU" sz="3200" dirty="0"/>
              <a:t> в декоративно-</a:t>
            </a:r>
            <a:r>
              <a:rPr lang="ru-RU" sz="3200" dirty="0" err="1"/>
              <a:t>ужитковому</a:t>
            </a:r>
            <a:r>
              <a:rPr lang="ru-RU" sz="3200" dirty="0"/>
              <a:t> </a:t>
            </a:r>
            <a:r>
              <a:rPr lang="ru-RU" sz="3200" dirty="0" err="1"/>
              <a:t>мистецтві</a:t>
            </a:r>
            <a:r>
              <a:rPr lang="ru-RU" sz="3200" dirty="0"/>
              <a:t>, де </a:t>
            </a:r>
            <a:r>
              <a:rPr lang="ru-RU" sz="3200" dirty="0" err="1"/>
              <a:t>графічні</a:t>
            </a:r>
            <a:r>
              <a:rPr lang="ru-RU" sz="3200" dirty="0"/>
              <a:t> та </a:t>
            </a:r>
            <a:r>
              <a:rPr lang="ru-RU" sz="3200" dirty="0" err="1"/>
              <a:t>декоративні</a:t>
            </a:r>
            <a:r>
              <a:rPr lang="ru-RU" sz="3200" dirty="0"/>
              <a:t> </a:t>
            </a:r>
            <a:r>
              <a:rPr lang="ru-RU" sz="3200" dirty="0" err="1"/>
              <a:t>символи</a:t>
            </a:r>
            <a:r>
              <a:rPr lang="ru-RU" sz="3200" dirty="0"/>
              <a:t> не </a:t>
            </a:r>
            <a:r>
              <a:rPr lang="ru-RU" sz="3200" dirty="0" err="1"/>
              <a:t>лише</a:t>
            </a:r>
            <a:r>
              <a:rPr lang="ru-RU" sz="3200" dirty="0"/>
              <a:t> </a:t>
            </a:r>
            <a:r>
              <a:rPr lang="ru-RU" sz="3200" dirty="0" err="1"/>
              <a:t>прикрашають</a:t>
            </a:r>
            <a:r>
              <a:rPr lang="ru-RU" sz="3200" dirty="0"/>
              <a:t> </a:t>
            </a:r>
            <a:r>
              <a:rPr lang="ru-RU" sz="3200" dirty="0" err="1"/>
              <a:t>буденне</a:t>
            </a:r>
            <a:r>
              <a:rPr lang="ru-RU" sz="3200" dirty="0"/>
              <a:t> </a:t>
            </a:r>
            <a:r>
              <a:rPr lang="ru-RU" sz="3200" dirty="0" err="1"/>
              <a:t>життя</a:t>
            </a:r>
            <a:r>
              <a:rPr lang="ru-RU" sz="3200" dirty="0"/>
              <a:t> </a:t>
            </a:r>
            <a:r>
              <a:rPr lang="ru-RU" sz="3200" dirty="0" err="1"/>
              <a:t>людини</a:t>
            </a:r>
            <a:r>
              <a:rPr lang="ru-RU" sz="3200" dirty="0"/>
              <a:t>, але й </a:t>
            </a:r>
            <a:r>
              <a:rPr lang="ru-RU" sz="3200" dirty="0" err="1"/>
              <a:t>захищають</a:t>
            </a:r>
            <a:r>
              <a:rPr lang="ru-RU" sz="3200" dirty="0"/>
              <a:t> </a:t>
            </a:r>
            <a:r>
              <a:rPr lang="ru-RU" sz="3200" dirty="0" err="1"/>
              <a:t>її</a:t>
            </a:r>
            <a:r>
              <a:rPr lang="ru-RU" sz="3200" dirty="0"/>
              <a:t> </a:t>
            </a:r>
            <a:r>
              <a:rPr lang="ru-RU" sz="3200" dirty="0" err="1"/>
              <a:t>від</a:t>
            </a:r>
            <a:r>
              <a:rPr lang="ru-RU" sz="3200" dirty="0"/>
              <a:t> </a:t>
            </a:r>
            <a:r>
              <a:rPr lang="ru-RU" sz="3200" dirty="0" err="1"/>
              <a:t>усього</a:t>
            </a:r>
            <a:r>
              <a:rPr lang="ru-RU" sz="3200" dirty="0"/>
              <a:t> злого, </a:t>
            </a:r>
            <a:r>
              <a:rPr lang="ru-RU" sz="3200" dirty="0" err="1"/>
              <a:t>даруючи</a:t>
            </a:r>
            <a:r>
              <a:rPr lang="ru-RU" sz="3200" dirty="0"/>
              <a:t> добро та </a:t>
            </a:r>
            <a:r>
              <a:rPr lang="ru-RU" sz="3200" dirty="0" err="1"/>
              <a:t>надію</a:t>
            </a:r>
            <a:r>
              <a:rPr lang="ru-RU" sz="3200" dirty="0"/>
              <a:t>. </a:t>
            </a:r>
          </a:p>
          <a:p>
            <a:r>
              <a:rPr lang="ru-RU" sz="3200" dirty="0" err="1"/>
              <a:t>Саме</a:t>
            </a:r>
            <a:r>
              <a:rPr lang="ru-RU" sz="3200" dirty="0"/>
              <a:t> з </a:t>
            </a:r>
            <a:r>
              <a:rPr lang="ru-RU" sz="3200" dirty="0" err="1"/>
              <a:t>оберегів</a:t>
            </a:r>
            <a:r>
              <a:rPr lang="ru-RU" sz="3200" dirty="0"/>
              <a:t> </a:t>
            </a:r>
            <a:r>
              <a:rPr lang="ru-RU" sz="3200" dirty="0" err="1"/>
              <a:t>починається</a:t>
            </a:r>
            <a:r>
              <a:rPr lang="ru-RU" sz="3200" dirty="0"/>
              <a:t> для кожного </a:t>
            </a:r>
            <a:r>
              <a:rPr lang="ru-RU" sz="3200" dirty="0" err="1"/>
              <a:t>Батьківщина</a:t>
            </a:r>
            <a:endParaRPr lang="ru-UA" sz="3200" dirty="0"/>
          </a:p>
        </p:txBody>
      </p:sp>
    </p:spTree>
    <p:extLst>
      <p:ext uri="{BB962C8B-B14F-4D97-AF65-F5344CB8AC3E}">
        <p14:creationId xmlns:p14="http://schemas.microsoft.com/office/powerpoint/2010/main" val="2527468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0DC8B76E-11A7-8559-D367-3ADFF9B0A505}"/>
              </a:ext>
            </a:extLst>
          </p:cNvPr>
          <p:cNvSpPr txBox="1">
            <a:spLocks/>
          </p:cNvSpPr>
          <p:nvPr/>
        </p:nvSpPr>
        <p:spPr>
          <a:xfrm>
            <a:off x="236550" y="130758"/>
            <a:ext cx="7975269" cy="155736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err="1"/>
              <a:t>Найдавніший</a:t>
            </a:r>
            <a:r>
              <a:rPr lang="ru-RU" sz="3200" dirty="0"/>
              <a:t> </a:t>
            </a:r>
            <a:r>
              <a:rPr lang="ru-RU" sz="3200" dirty="0" err="1"/>
              <a:t>зразок</a:t>
            </a:r>
            <a:r>
              <a:rPr lang="ru-RU" sz="3200" dirty="0"/>
              <a:t> оберега — </a:t>
            </a:r>
            <a:r>
              <a:rPr lang="ru-RU" sz="3200" dirty="0" err="1"/>
              <a:t>жіноче</a:t>
            </a:r>
            <a:r>
              <a:rPr lang="ru-RU" sz="3200" dirty="0"/>
              <a:t> божество, берегиня-ляля (</a:t>
            </a:r>
            <a:r>
              <a:rPr lang="ru-RU" sz="3200" dirty="0" err="1"/>
              <a:t>тобто</a:t>
            </a:r>
            <a:r>
              <a:rPr lang="ru-RU" sz="3200" dirty="0"/>
              <a:t> «земля», «богиня </a:t>
            </a:r>
            <a:r>
              <a:rPr lang="ru-RU" sz="3200" dirty="0" err="1"/>
              <a:t>землі</a:t>
            </a:r>
            <a:r>
              <a:rPr lang="ru-RU" sz="3200" dirty="0"/>
              <a:t>», «</a:t>
            </a:r>
            <a:r>
              <a:rPr lang="ru-RU" sz="3200" dirty="0" err="1"/>
              <a:t>охоронниця</a:t>
            </a:r>
            <a:r>
              <a:rPr lang="ru-RU" sz="3200" dirty="0"/>
              <a:t>»).</a:t>
            </a:r>
            <a:endParaRPr lang="ru-UA" sz="3200" dirty="0"/>
          </a:p>
        </p:txBody>
      </p:sp>
      <p:sp>
        <p:nvSpPr>
          <p:cNvPr id="5" name="Облачко с текстом: прямоугольное со скругленными углами 4">
            <a:extLst>
              <a:ext uri="{FF2B5EF4-FFF2-40B4-BE49-F238E27FC236}">
                <a16:creationId xmlns:a16="http://schemas.microsoft.com/office/drawing/2014/main" id="{DC8C8422-3915-F7C7-46A4-84D02687237E}"/>
              </a:ext>
            </a:extLst>
          </p:cNvPr>
          <p:cNvSpPr/>
          <p:nvPr/>
        </p:nvSpPr>
        <p:spPr>
          <a:xfrm>
            <a:off x="487680" y="2406142"/>
            <a:ext cx="6329680" cy="1789938"/>
          </a:xfrm>
          <a:prstGeom prst="wedgeRoundRectCallout">
            <a:avLst>
              <a:gd name="adj1" fmla="val -49087"/>
              <a:gd name="adj2" fmla="val -72646"/>
              <a:gd name="adj3" fmla="val 16667"/>
            </a:avLst>
          </a:prstGeom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bg1"/>
                </a:solidFill>
              </a:rPr>
              <a:t>Берегиня — </a:t>
            </a:r>
            <a:r>
              <a:rPr lang="ru-RU" sz="3200" b="1" dirty="0" err="1">
                <a:solidFill>
                  <a:schemeClr val="bg1"/>
                </a:solidFill>
              </a:rPr>
              <a:t>мати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всього</a:t>
            </a:r>
            <a:r>
              <a:rPr lang="ru-RU" sz="3200" b="1" dirty="0">
                <a:solidFill>
                  <a:schemeClr val="bg1"/>
                </a:solidFill>
              </a:rPr>
              <a:t> живого, </a:t>
            </a:r>
            <a:r>
              <a:rPr lang="ru-RU" sz="3200" b="1" dirty="0" err="1">
                <a:solidFill>
                  <a:schemeClr val="bg1"/>
                </a:solidFill>
              </a:rPr>
              <a:t>захисниця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людини</a:t>
            </a:r>
            <a:r>
              <a:rPr lang="ru-RU" sz="3200" b="1" dirty="0">
                <a:solidFill>
                  <a:schemeClr val="bg1"/>
                </a:solidFill>
              </a:rPr>
              <a:t>, </a:t>
            </a:r>
            <a:r>
              <a:rPr lang="ru-RU" sz="3200" b="1" dirty="0" err="1">
                <a:solidFill>
                  <a:schemeClr val="bg1"/>
                </a:solidFill>
              </a:rPr>
              <a:t>природи</a:t>
            </a:r>
            <a:r>
              <a:rPr lang="ru-RU" sz="3200" b="1" dirty="0">
                <a:solidFill>
                  <a:schemeClr val="bg1"/>
                </a:solidFill>
              </a:rPr>
              <a:t> та добра, </a:t>
            </a:r>
            <a:r>
              <a:rPr lang="ru-RU" sz="3200" b="1" dirty="0" err="1">
                <a:solidFill>
                  <a:schemeClr val="bg1"/>
                </a:solidFill>
              </a:rPr>
              <a:t>охоронниця</a:t>
            </a:r>
            <a:r>
              <a:rPr lang="ru-RU" sz="3200" b="1" dirty="0">
                <a:solidFill>
                  <a:schemeClr val="bg1"/>
                </a:solidFill>
              </a:rPr>
              <a:t> дому.</a:t>
            </a:r>
            <a:endParaRPr lang="ru-UA" sz="3200" b="1" dirty="0">
              <a:solidFill>
                <a:schemeClr val="bg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B8F2028-1E32-1670-56D5-25908D24AD5E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contrast="-40000"/>
          </a:blip>
          <a:stretch>
            <a:fillRect/>
          </a:stretch>
        </p:blipFill>
        <p:spPr>
          <a:xfrm>
            <a:off x="7012938" y="1529182"/>
            <a:ext cx="4691382" cy="4587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3356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F084837E-4B60-CA05-09E9-363F63540F5C}"/>
              </a:ext>
            </a:extLst>
          </p:cNvPr>
          <p:cNvSpPr txBox="1">
            <a:spLocks/>
          </p:cNvSpPr>
          <p:nvPr/>
        </p:nvSpPr>
        <p:spPr>
          <a:xfrm>
            <a:off x="236844" y="157302"/>
            <a:ext cx="8625802" cy="63152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Ляльку-берегиню створили </a:t>
            </a:r>
            <a:r>
              <a:rPr lang="ru-RU" sz="3200" dirty="0" err="1"/>
              <a:t>понад</a:t>
            </a:r>
            <a:r>
              <a:rPr lang="ru-RU" sz="3200" dirty="0"/>
              <a:t> </a:t>
            </a:r>
          </a:p>
          <a:p>
            <a:r>
              <a:rPr lang="ru-RU" sz="3200" dirty="0"/>
              <a:t> 5 </a:t>
            </a:r>
            <a:r>
              <a:rPr lang="ru-RU" sz="3200" dirty="0" err="1"/>
              <a:t>тисяч</a:t>
            </a:r>
            <a:r>
              <a:rPr lang="ru-RU" sz="3200" dirty="0"/>
              <a:t> </a:t>
            </a:r>
            <a:r>
              <a:rPr lang="ru-RU" sz="3200" dirty="0" err="1"/>
              <a:t>років</a:t>
            </a:r>
            <a:r>
              <a:rPr lang="ru-RU" sz="3200" dirty="0"/>
              <a:t> тому. </a:t>
            </a:r>
            <a:r>
              <a:rPr lang="ru-RU" sz="3200" dirty="0" err="1"/>
              <a:t>Це</a:t>
            </a:r>
            <a:r>
              <a:rPr lang="ru-RU" sz="3200" dirty="0"/>
              <a:t> не просто </a:t>
            </a:r>
            <a:r>
              <a:rPr lang="ru-RU" sz="3200" dirty="0" err="1"/>
              <a:t>дитяча</a:t>
            </a:r>
            <a:r>
              <a:rPr lang="ru-RU" sz="3200" dirty="0"/>
              <a:t> </a:t>
            </a:r>
            <a:r>
              <a:rPr lang="ru-RU" sz="3200" dirty="0" err="1"/>
              <a:t>іграшка</a:t>
            </a:r>
            <a:r>
              <a:rPr lang="ru-RU" sz="3200" dirty="0"/>
              <a:t>, а </a:t>
            </a:r>
            <a:r>
              <a:rPr lang="ru-RU" sz="3200" dirty="0" err="1"/>
              <a:t>витвір</a:t>
            </a:r>
            <a:r>
              <a:rPr lang="ru-RU" sz="3200" dirty="0"/>
              <a:t> </a:t>
            </a:r>
            <a:r>
              <a:rPr lang="ru-RU" sz="3200" dirty="0" err="1"/>
              <a:t>мистецтва</a:t>
            </a:r>
            <a:r>
              <a:rPr lang="ru-RU" sz="3200" dirty="0"/>
              <a:t>.</a:t>
            </a:r>
          </a:p>
          <a:p>
            <a:r>
              <a:rPr lang="ru-RU" sz="3200" dirty="0"/>
              <a:t>	Народна лялька-</a:t>
            </a:r>
            <a:r>
              <a:rPr lang="ru-RU" sz="3200" dirty="0" err="1"/>
              <a:t>мотанка</a:t>
            </a:r>
            <a:r>
              <a:rPr lang="ru-RU" sz="3200" dirty="0"/>
              <a:t> є духовно</a:t>
            </a:r>
          </a:p>
          <a:p>
            <a:r>
              <a:rPr lang="ru-RU" sz="3200" dirty="0"/>
              <a:t>чистою, образною і </a:t>
            </a:r>
            <a:r>
              <a:rPr lang="ru-RU" sz="3200" dirty="0" err="1"/>
              <a:t>символічною</a:t>
            </a:r>
            <a:r>
              <a:rPr lang="ru-RU" sz="3200" dirty="0"/>
              <a:t> та </a:t>
            </a:r>
            <a:r>
              <a:rPr lang="ru-RU" sz="3200" dirty="0" err="1"/>
              <a:t>має</a:t>
            </a:r>
            <a:endParaRPr lang="ru-RU" sz="3200" dirty="0"/>
          </a:p>
          <a:p>
            <a:r>
              <a:rPr lang="ru-RU" sz="3200" dirty="0" err="1"/>
              <a:t>умовний</a:t>
            </a:r>
            <a:r>
              <a:rPr lang="ru-RU" sz="3200" dirty="0"/>
              <a:t> </a:t>
            </a:r>
            <a:r>
              <a:rPr lang="ru-RU" sz="3200" dirty="0" err="1"/>
              <a:t>силует</a:t>
            </a:r>
            <a:r>
              <a:rPr lang="ru-RU" sz="3200" dirty="0"/>
              <a:t>. </a:t>
            </a:r>
          </a:p>
          <a:p>
            <a:r>
              <a:rPr lang="ru-RU" sz="3200" dirty="0"/>
              <a:t>	</a:t>
            </a:r>
            <a:r>
              <a:rPr lang="ru-RU" sz="3200" dirty="0" err="1"/>
              <a:t>Створення</a:t>
            </a:r>
            <a:r>
              <a:rPr lang="ru-RU" sz="3200" dirty="0"/>
              <a:t> ляльки починали з </a:t>
            </a:r>
            <a:r>
              <a:rPr lang="ru-RU" sz="3200" dirty="0" err="1"/>
              <a:t>голови</a:t>
            </a:r>
            <a:r>
              <a:rPr lang="ru-RU" sz="3200" dirty="0"/>
              <a:t> і </a:t>
            </a:r>
            <a:r>
              <a:rPr lang="ru-RU" sz="3200" dirty="0" err="1"/>
              <a:t>тулуба</a:t>
            </a:r>
            <a:r>
              <a:rPr lang="ru-RU" sz="3200" dirty="0"/>
              <a:t>. </a:t>
            </a:r>
            <a:r>
              <a:rPr lang="ru-RU" sz="3200" dirty="0" err="1"/>
              <a:t>Обличчя</a:t>
            </a:r>
            <a:r>
              <a:rPr lang="ru-RU" sz="3200" dirty="0"/>
              <a:t> робили без деталей </a:t>
            </a:r>
            <a:r>
              <a:rPr lang="ru-RU" sz="3200" dirty="0" err="1"/>
              <a:t>або</a:t>
            </a:r>
            <a:r>
              <a:rPr lang="ru-RU" sz="3200" dirty="0"/>
              <a:t> з </a:t>
            </a:r>
            <a:r>
              <a:rPr lang="ru-RU" sz="3200" dirty="0" err="1"/>
              <a:t>намотаним</a:t>
            </a:r>
            <a:r>
              <a:rPr lang="ru-RU" sz="3200" dirty="0"/>
              <a:t> нитками </a:t>
            </a:r>
            <a:r>
              <a:rPr lang="ru-RU" sz="3200" dirty="0" err="1"/>
              <a:t>хрестом</a:t>
            </a:r>
            <a:r>
              <a:rPr lang="ru-RU" sz="3200" dirty="0"/>
              <a:t>, </a:t>
            </a:r>
            <a:r>
              <a:rPr lang="ru-RU" sz="3200" dirty="0" err="1"/>
              <a:t>щоб</a:t>
            </a:r>
            <a:r>
              <a:rPr lang="ru-RU" sz="3200" dirty="0"/>
              <a:t> у </a:t>
            </a:r>
            <a:r>
              <a:rPr lang="ru-RU" sz="3200" dirty="0" err="1"/>
              <a:t>неї</a:t>
            </a:r>
            <a:r>
              <a:rPr lang="ru-RU" sz="3200" dirty="0"/>
              <a:t> не </a:t>
            </a:r>
            <a:r>
              <a:rPr lang="ru-RU" sz="3200" dirty="0" err="1"/>
              <a:t>вселився</a:t>
            </a:r>
            <a:r>
              <a:rPr lang="ru-RU" sz="3200" dirty="0"/>
              <a:t> </a:t>
            </a:r>
            <a:r>
              <a:rPr lang="ru-RU" sz="3200" dirty="0" err="1"/>
              <a:t>злий</a:t>
            </a:r>
            <a:r>
              <a:rPr lang="ru-RU" sz="3200" dirty="0"/>
              <a:t> дух.</a:t>
            </a:r>
          </a:p>
          <a:p>
            <a:r>
              <a:rPr lang="ru-RU" sz="3200" dirty="0"/>
              <a:t>	Для </a:t>
            </a:r>
            <a:r>
              <a:rPr lang="ru-RU" sz="3200" dirty="0" err="1"/>
              <a:t>виготовлення</a:t>
            </a:r>
            <a:r>
              <a:rPr lang="ru-RU" sz="3200" dirty="0"/>
              <a:t> </a:t>
            </a:r>
            <a:r>
              <a:rPr lang="ru-RU" sz="3200" dirty="0" err="1"/>
              <a:t>ляльок</a:t>
            </a:r>
            <a:r>
              <a:rPr lang="ru-RU" sz="3200" dirty="0"/>
              <a:t> </a:t>
            </a:r>
            <a:r>
              <a:rPr lang="ru-RU" sz="3200" dirty="0" err="1"/>
              <a:t>використову</a:t>
            </a:r>
            <a:r>
              <a:rPr lang="ru-RU" sz="3200" dirty="0"/>
              <a:t>-</a:t>
            </a:r>
          </a:p>
          <a:p>
            <a:r>
              <a:rPr lang="ru-RU" sz="3200" dirty="0"/>
              <a:t>вали траву, </a:t>
            </a:r>
            <a:r>
              <a:rPr lang="ru-RU" sz="3200" dirty="0" err="1"/>
              <a:t>сіно</a:t>
            </a:r>
            <a:r>
              <a:rPr lang="ru-RU" sz="3200" dirty="0"/>
              <a:t>, солому, </a:t>
            </a:r>
            <a:r>
              <a:rPr lang="ru-RU" sz="3200" dirty="0" err="1"/>
              <a:t>кукурудзиння</a:t>
            </a:r>
            <a:r>
              <a:rPr lang="ru-RU" sz="3200" dirty="0"/>
              <a:t>,</a:t>
            </a:r>
          </a:p>
          <a:p>
            <a:r>
              <a:rPr lang="ru-RU" sz="3200" dirty="0"/>
              <a:t>нитки, </a:t>
            </a:r>
            <a:r>
              <a:rPr lang="ru-RU" sz="3200" dirty="0" err="1"/>
              <a:t>ганчір’я</a:t>
            </a:r>
            <a:r>
              <a:rPr lang="ru-RU" sz="3200" dirty="0"/>
              <a:t>.</a:t>
            </a:r>
            <a:endParaRPr lang="ru-UA" sz="32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27BA59-0389-FD6F-12BD-A0A28E9013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250" r="14197"/>
          <a:stretch/>
        </p:blipFill>
        <p:spPr>
          <a:xfrm flipH="1">
            <a:off x="8422640" y="132080"/>
            <a:ext cx="3874770" cy="6725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5658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F084837E-4B60-CA05-09E9-363F63540F5C}"/>
              </a:ext>
            </a:extLst>
          </p:cNvPr>
          <p:cNvSpPr txBox="1">
            <a:spLocks/>
          </p:cNvSpPr>
          <p:nvPr/>
        </p:nvSpPr>
        <p:spPr>
          <a:xfrm>
            <a:off x="317831" y="619760"/>
            <a:ext cx="7444410" cy="47997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Лялька </a:t>
            </a:r>
            <a:r>
              <a:rPr lang="ru-RU" sz="3200" dirty="0" err="1"/>
              <a:t>була</a:t>
            </a:r>
            <a:r>
              <a:rPr lang="ru-RU" sz="3200" dirty="0"/>
              <a:t> оберегом </a:t>
            </a:r>
            <a:r>
              <a:rPr lang="ru-RU" sz="3200" dirty="0" err="1"/>
              <a:t>людської</a:t>
            </a:r>
            <a:r>
              <a:rPr lang="ru-RU" sz="3200" dirty="0"/>
              <a:t> </a:t>
            </a:r>
            <a:r>
              <a:rPr lang="ru-RU" sz="3200" dirty="0" err="1"/>
              <a:t>душі</a:t>
            </a:r>
            <a:r>
              <a:rPr lang="ru-RU" sz="3200" dirty="0"/>
              <a:t>.</a:t>
            </a:r>
          </a:p>
          <a:p>
            <a:r>
              <a:rPr lang="ru-RU" sz="3200" dirty="0"/>
              <a:t>	</a:t>
            </a:r>
            <a:r>
              <a:rPr lang="ru-RU" sz="3200" dirty="0" err="1"/>
              <a:t>Наші</a:t>
            </a:r>
            <a:r>
              <a:rPr lang="ru-RU" sz="3200" dirty="0"/>
              <a:t> предки клали </a:t>
            </a:r>
            <a:r>
              <a:rPr lang="ru-RU" sz="3200" dirty="0" err="1"/>
              <a:t>її</a:t>
            </a:r>
            <a:r>
              <a:rPr lang="ru-RU" sz="3200" dirty="0"/>
              <a:t> у </a:t>
            </a:r>
            <a:r>
              <a:rPr lang="ru-RU" sz="3200" dirty="0" err="1"/>
              <a:t>колиску</a:t>
            </a:r>
            <a:r>
              <a:rPr lang="ru-RU" sz="3200" dirty="0"/>
              <a:t> </a:t>
            </a:r>
            <a:r>
              <a:rPr lang="ru-RU" sz="3200" dirty="0" err="1"/>
              <a:t>новонародженої</a:t>
            </a:r>
            <a:r>
              <a:rPr lang="ru-RU" sz="3200" dirty="0"/>
              <a:t> </a:t>
            </a:r>
            <a:r>
              <a:rPr lang="ru-RU" sz="3200" dirty="0" err="1"/>
              <a:t>дитини</a:t>
            </a:r>
            <a:r>
              <a:rPr lang="ru-RU" sz="3200" dirty="0"/>
              <a:t>, </a:t>
            </a:r>
            <a:r>
              <a:rPr lang="ru-RU" sz="3200" dirty="0" err="1"/>
              <a:t>щоб</a:t>
            </a:r>
            <a:r>
              <a:rPr lang="ru-RU" sz="3200" dirty="0"/>
              <a:t> у </a:t>
            </a:r>
            <a:r>
              <a:rPr lang="ru-RU" sz="3200" dirty="0" err="1"/>
              <a:t>хаті</a:t>
            </a:r>
            <a:r>
              <a:rPr lang="ru-RU" sz="3200" dirty="0"/>
              <a:t> не </a:t>
            </a:r>
            <a:r>
              <a:rPr lang="ru-RU" sz="3200" dirty="0" err="1"/>
              <a:t>селилися</a:t>
            </a:r>
            <a:r>
              <a:rPr lang="ru-RU" sz="3200" dirty="0"/>
              <a:t> домовики. </a:t>
            </a:r>
          </a:p>
          <a:p>
            <a:r>
              <a:rPr lang="ru-RU" sz="3200" dirty="0"/>
              <a:t>	Лялька забавляла дитя, </a:t>
            </a:r>
            <a:r>
              <a:rPr lang="ru-RU" sz="3200" dirty="0" err="1"/>
              <a:t>допомагала</a:t>
            </a:r>
            <a:r>
              <a:rPr lang="ru-RU" sz="3200" dirty="0"/>
              <a:t> </a:t>
            </a:r>
            <a:r>
              <a:rPr lang="ru-RU" sz="3200" dirty="0" err="1"/>
              <a:t>йому</a:t>
            </a:r>
            <a:r>
              <a:rPr lang="ru-RU" sz="3200" dirty="0"/>
              <a:t> </a:t>
            </a:r>
            <a:r>
              <a:rPr lang="ru-RU" sz="3200" dirty="0" err="1"/>
              <a:t>пізнавати</a:t>
            </a:r>
            <a:r>
              <a:rPr lang="ru-RU" sz="3200" dirty="0"/>
              <a:t> </a:t>
            </a:r>
            <a:r>
              <a:rPr lang="ru-RU" sz="3200" dirty="0" err="1"/>
              <a:t>світ,нейтралізувала</a:t>
            </a:r>
            <a:r>
              <a:rPr lang="ru-RU" sz="3200" dirty="0"/>
              <a:t> </a:t>
            </a:r>
            <a:r>
              <a:rPr lang="ru-RU" sz="3200" dirty="0" err="1"/>
              <a:t>негативну</a:t>
            </a:r>
            <a:r>
              <a:rPr lang="ru-RU" sz="3200" dirty="0"/>
              <a:t> </a:t>
            </a:r>
            <a:r>
              <a:rPr lang="ru-RU" sz="3200" dirty="0" err="1"/>
              <a:t>енергію</a:t>
            </a:r>
            <a:r>
              <a:rPr lang="ru-RU" sz="3200" dirty="0"/>
              <a:t>, забирала хворобу; ляльку </a:t>
            </a:r>
            <a:r>
              <a:rPr lang="ru-RU" sz="3200" dirty="0" err="1"/>
              <a:t>віддавали</a:t>
            </a:r>
            <a:r>
              <a:rPr lang="ru-RU" sz="3200" dirty="0"/>
              <a:t> богам як </a:t>
            </a:r>
            <a:r>
              <a:rPr lang="ru-RU" sz="3200" dirty="0" err="1"/>
              <a:t>відкуп</a:t>
            </a:r>
            <a:r>
              <a:rPr lang="ru-RU" sz="3200" dirty="0"/>
              <a:t> за </a:t>
            </a:r>
            <a:r>
              <a:rPr lang="ru-RU" sz="3200" dirty="0" err="1"/>
              <a:t>здоров’я</a:t>
            </a:r>
            <a:r>
              <a:rPr lang="ru-RU" sz="3200" dirty="0"/>
              <a:t>, урожай, </a:t>
            </a:r>
            <a:r>
              <a:rPr lang="ru-RU" sz="3200" dirty="0" err="1"/>
              <a:t>дощ</a:t>
            </a:r>
            <a:r>
              <a:rPr lang="ru-RU" sz="3200" dirty="0"/>
              <a:t>.</a:t>
            </a:r>
            <a:endParaRPr lang="ru-UA" sz="32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3AA1FF6-27D0-F39C-F417-02ADCEB126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089" r="10733"/>
          <a:stretch/>
        </p:blipFill>
        <p:spPr>
          <a:xfrm>
            <a:off x="7579361" y="91440"/>
            <a:ext cx="4429759" cy="5791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05372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F084837E-4B60-CA05-09E9-363F63540F5C}"/>
              </a:ext>
            </a:extLst>
          </p:cNvPr>
          <p:cNvSpPr txBox="1">
            <a:spLocks/>
          </p:cNvSpPr>
          <p:nvPr/>
        </p:nvSpPr>
        <p:spPr>
          <a:xfrm>
            <a:off x="497609" y="666843"/>
            <a:ext cx="6969992" cy="47997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dirty="0" err="1"/>
              <a:t>Кожна</a:t>
            </a:r>
            <a:r>
              <a:rPr lang="ru-RU" sz="3200" dirty="0"/>
              <a:t> з </a:t>
            </a:r>
            <a:r>
              <a:rPr lang="ru-RU" sz="3200" dirty="0" err="1"/>
              <a:t>ляльок</a:t>
            </a:r>
            <a:r>
              <a:rPr lang="ru-RU" sz="3200" dirty="0"/>
              <a:t> </a:t>
            </a:r>
            <a:r>
              <a:rPr lang="ru-RU" sz="3200" dirty="0" err="1"/>
              <a:t>цікава</a:t>
            </a:r>
            <a:r>
              <a:rPr lang="ru-RU" sz="3200" dirty="0"/>
              <a:t> </a:t>
            </a:r>
            <a:r>
              <a:rPr lang="ru-RU" sz="3200" dirty="0" err="1"/>
              <a:t>своєю</a:t>
            </a:r>
            <a:r>
              <a:rPr lang="ru-RU" sz="3200" dirty="0"/>
              <a:t> </a:t>
            </a:r>
            <a:r>
              <a:rPr lang="ru-RU" sz="3200" dirty="0" err="1"/>
              <a:t>неповторністю</a:t>
            </a:r>
            <a:r>
              <a:rPr lang="ru-RU" sz="3200" dirty="0"/>
              <a:t>: тут є </a:t>
            </a:r>
            <a:r>
              <a:rPr lang="ru-RU" sz="3200" dirty="0" err="1"/>
              <a:t>мрійливі</a:t>
            </a:r>
            <a:r>
              <a:rPr lang="ru-RU" sz="3200" dirty="0"/>
              <a:t> </a:t>
            </a:r>
            <a:r>
              <a:rPr lang="ru-RU" sz="3200" dirty="0" err="1"/>
              <a:t>пані</a:t>
            </a:r>
            <a:r>
              <a:rPr lang="ru-RU" sz="3200" dirty="0"/>
              <a:t> та панночки, </a:t>
            </a:r>
            <a:r>
              <a:rPr lang="ru-RU" sz="3200" dirty="0" err="1"/>
              <a:t>князівни</a:t>
            </a:r>
            <a:r>
              <a:rPr lang="ru-RU" sz="3200" dirty="0"/>
              <a:t> й </a:t>
            </a:r>
            <a:r>
              <a:rPr lang="ru-RU" sz="3200" dirty="0" err="1"/>
              <a:t>королівни</a:t>
            </a:r>
            <a:r>
              <a:rPr lang="ru-RU" sz="3200" dirty="0"/>
              <a:t>, </a:t>
            </a:r>
            <a:r>
              <a:rPr lang="ru-RU" sz="3200" dirty="0" err="1"/>
              <a:t>іноді</a:t>
            </a:r>
            <a:r>
              <a:rPr lang="ru-RU" sz="3200" dirty="0"/>
              <a:t> — селянки </a:t>
            </a:r>
            <a:r>
              <a:rPr lang="ru-RU" sz="3200" dirty="0" err="1"/>
              <a:t>чи</a:t>
            </a:r>
            <a:r>
              <a:rPr lang="ru-RU" sz="3200" dirty="0"/>
              <a:t> </a:t>
            </a:r>
            <a:r>
              <a:rPr lang="ru-RU" sz="3200" dirty="0" err="1"/>
              <a:t>дбайливі</a:t>
            </a:r>
            <a:r>
              <a:rPr lang="ru-RU" sz="3200" dirty="0"/>
              <a:t> </a:t>
            </a:r>
            <a:r>
              <a:rPr lang="ru-RU" sz="3200" dirty="0" err="1"/>
              <a:t>господині</a:t>
            </a:r>
            <a:r>
              <a:rPr lang="ru-RU" sz="3200" dirty="0"/>
              <a:t>, </a:t>
            </a:r>
            <a:r>
              <a:rPr lang="ru-RU" sz="3200" dirty="0" err="1"/>
              <a:t>матері</a:t>
            </a:r>
            <a:r>
              <a:rPr lang="ru-RU" sz="3200" dirty="0"/>
              <a:t> з </a:t>
            </a:r>
            <a:r>
              <a:rPr lang="ru-RU" sz="3200" dirty="0" err="1"/>
              <a:t>діточками</a:t>
            </a:r>
            <a:r>
              <a:rPr lang="ru-RU" sz="3200" dirty="0"/>
              <a:t> </a:t>
            </a:r>
            <a:r>
              <a:rPr lang="ru-RU" sz="3200" dirty="0" err="1"/>
              <a:t>або</a:t>
            </a:r>
            <a:r>
              <a:rPr lang="ru-RU" sz="3200" dirty="0"/>
              <a:t> </a:t>
            </a:r>
            <a:r>
              <a:rPr lang="ru-RU" sz="3200" dirty="0" err="1"/>
              <a:t>ніжні</a:t>
            </a:r>
            <a:r>
              <a:rPr lang="ru-RU" sz="3200" dirty="0"/>
              <a:t> </a:t>
            </a:r>
            <a:r>
              <a:rPr lang="ru-RU" sz="3200" dirty="0" err="1"/>
              <a:t>наречені</a:t>
            </a:r>
            <a:r>
              <a:rPr lang="ru-RU" sz="3200" dirty="0"/>
              <a:t>...</a:t>
            </a:r>
          </a:p>
          <a:p>
            <a:r>
              <a:rPr lang="ru-RU" sz="3200" dirty="0"/>
              <a:t> 	Але </a:t>
            </a:r>
            <a:r>
              <a:rPr lang="ru-RU" sz="3200" dirty="0" err="1"/>
              <a:t>всі</a:t>
            </a:r>
            <a:r>
              <a:rPr lang="ru-RU" sz="3200" dirty="0"/>
              <a:t> вони — </a:t>
            </a:r>
            <a:r>
              <a:rPr lang="ru-RU" sz="3200" dirty="0" err="1"/>
              <a:t>завжди</a:t>
            </a:r>
            <a:r>
              <a:rPr lang="ru-RU" sz="3200" dirty="0"/>
              <a:t> </a:t>
            </a:r>
            <a:r>
              <a:rPr lang="ru-RU" sz="3200" dirty="0" err="1"/>
              <a:t>красуні</a:t>
            </a:r>
            <a:r>
              <a:rPr lang="ru-RU" sz="3200" dirty="0"/>
              <a:t> і </a:t>
            </a:r>
            <a:r>
              <a:rPr lang="ru-RU" sz="3200" dirty="0" err="1"/>
              <a:t>Берегині</a:t>
            </a:r>
            <a:r>
              <a:rPr lang="ru-RU" sz="3200" dirty="0"/>
              <a:t>! </a:t>
            </a:r>
            <a:r>
              <a:rPr lang="ru-RU" sz="3200" dirty="0" err="1"/>
              <a:t>Берегині</a:t>
            </a:r>
            <a:r>
              <a:rPr lang="ru-RU" sz="3200" dirty="0"/>
              <a:t> </a:t>
            </a:r>
            <a:r>
              <a:rPr lang="ru-RU" sz="3200" dirty="0" err="1"/>
              <a:t>домашнього</a:t>
            </a:r>
            <a:r>
              <a:rPr lang="ru-RU" sz="3200" dirty="0"/>
              <a:t> </a:t>
            </a:r>
            <a:r>
              <a:rPr lang="ru-RU" sz="3200" dirty="0" err="1"/>
              <a:t>вогнища</a:t>
            </a:r>
            <a:r>
              <a:rPr lang="ru-RU" sz="3200" dirty="0"/>
              <a:t>…</a:t>
            </a:r>
            <a:endParaRPr lang="ru-UA" sz="32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F43B190-2055-18F4-9D02-85A63A782A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02"/>
          <a:stretch/>
        </p:blipFill>
        <p:spPr>
          <a:xfrm>
            <a:off x="7467601" y="29501"/>
            <a:ext cx="4724399" cy="6161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21691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D3B9256-E332-9D7A-9D20-7B78560885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67" t="10630" r="24725" b="6174"/>
          <a:stretch/>
        </p:blipFill>
        <p:spPr>
          <a:xfrm>
            <a:off x="9837996" y="-3828"/>
            <a:ext cx="2119892" cy="3562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74F295F-A170-B282-AB02-2A0EF5EA00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10" r="11495"/>
          <a:stretch/>
        </p:blipFill>
        <p:spPr>
          <a:xfrm>
            <a:off x="234112" y="43940"/>
            <a:ext cx="2024904" cy="356206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59D1F27-F552-C4CF-839C-BF0AAB95D06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765" r="28391"/>
          <a:stretch/>
        </p:blipFill>
        <p:spPr>
          <a:xfrm>
            <a:off x="8578503" y="3129177"/>
            <a:ext cx="1876052" cy="3562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2434590-EBC7-375B-D9D5-6C6ECA13FF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704" y="137845"/>
            <a:ext cx="3897893" cy="33742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07D0FD7-FE5B-376D-60FC-93CF406AFC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9362" y="3598398"/>
            <a:ext cx="3981692" cy="2987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BB99F44-559A-C787-D96B-2BD071FD58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05861" y="2872714"/>
            <a:ext cx="2325486" cy="3635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65956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ультимедиа в Интернете 3" title="Майстер-клас «Лялька-мотанка»">
            <a:hlinkClick r:id="" action="ppaction://media"/>
            <a:extLst>
              <a:ext uri="{FF2B5EF4-FFF2-40B4-BE49-F238E27FC236}">
                <a16:creationId xmlns:a16="http://schemas.microsoft.com/office/drawing/2014/main" id="{DCA8EE3E-14A2-A2F3-D1FC-CEDF8B0299C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0541" y="0"/>
            <a:ext cx="12121459" cy="6311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5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F084837E-4B60-CA05-09E9-363F63540F5C}"/>
              </a:ext>
            </a:extLst>
          </p:cNvPr>
          <p:cNvSpPr txBox="1">
            <a:spLocks/>
          </p:cNvSpPr>
          <p:nvPr/>
        </p:nvSpPr>
        <p:spPr>
          <a:xfrm>
            <a:off x="351655" y="77563"/>
            <a:ext cx="11718425" cy="168011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3200" dirty="0" err="1"/>
              <a:t>Спробуй</a:t>
            </a:r>
            <a:r>
              <a:rPr lang="ru-RU" sz="3200" dirty="0"/>
              <a:t> </a:t>
            </a:r>
            <a:r>
              <a:rPr lang="ru-RU" sz="3200" dirty="0" err="1"/>
              <a:t>виготовити</a:t>
            </a:r>
            <a:r>
              <a:rPr lang="ru-RU" sz="3200" dirty="0"/>
              <a:t> </a:t>
            </a:r>
            <a:r>
              <a:rPr lang="ru-RU" sz="3200" dirty="0" err="1"/>
              <a:t>власний</a:t>
            </a:r>
            <a:r>
              <a:rPr lang="ru-RU" sz="3200" dirty="0"/>
              <a:t> </a:t>
            </a:r>
            <a:r>
              <a:rPr lang="ru-RU" sz="3200" dirty="0" err="1"/>
              <a:t>оберіг</a:t>
            </a:r>
            <a:r>
              <a:rPr lang="ru-RU" sz="3200" dirty="0"/>
              <a:t> — ляльку-</a:t>
            </a:r>
            <a:r>
              <a:rPr lang="ru-RU" sz="3200" dirty="0" err="1"/>
              <a:t>мотанку</a:t>
            </a:r>
            <a:r>
              <a:rPr lang="ru-RU" sz="3200" dirty="0"/>
              <a:t>, </a:t>
            </a:r>
            <a:r>
              <a:rPr lang="ru-RU" sz="3200" dirty="0" err="1"/>
              <a:t>використовуючи</a:t>
            </a:r>
            <a:r>
              <a:rPr lang="ru-RU" sz="3200" dirty="0"/>
              <a:t> </a:t>
            </a:r>
            <a:r>
              <a:rPr lang="ru-RU" sz="3200" dirty="0" err="1"/>
              <a:t>звичайні</a:t>
            </a:r>
            <a:r>
              <a:rPr lang="ru-RU" sz="3200" dirty="0"/>
              <a:t> </a:t>
            </a:r>
            <a:r>
              <a:rPr lang="ru-RU" sz="3200" dirty="0" err="1"/>
              <a:t>серветки</a:t>
            </a:r>
            <a:r>
              <a:rPr lang="ru-RU" sz="3200" dirty="0"/>
              <a:t> і нитки. </a:t>
            </a:r>
            <a:r>
              <a:rPr lang="ru-RU" sz="3200" dirty="0" err="1"/>
              <a:t>Дотримуйся</a:t>
            </a:r>
            <a:r>
              <a:rPr lang="ru-RU" sz="3200" dirty="0"/>
              <a:t> </a:t>
            </a:r>
            <a:r>
              <a:rPr lang="ru-RU" sz="3200" dirty="0" err="1"/>
              <a:t>вказаної</a:t>
            </a:r>
            <a:r>
              <a:rPr lang="ru-RU" sz="3200" dirty="0"/>
              <a:t> на </a:t>
            </a:r>
            <a:r>
              <a:rPr lang="ru-RU" sz="3200" dirty="0" err="1"/>
              <a:t>зразку</a:t>
            </a:r>
            <a:r>
              <a:rPr lang="ru-RU" sz="3200" dirty="0"/>
              <a:t> </a:t>
            </a:r>
            <a:r>
              <a:rPr lang="ru-RU" sz="3200" dirty="0" err="1"/>
              <a:t>послідовності</a:t>
            </a:r>
            <a:r>
              <a:rPr lang="ru-RU" sz="3200" dirty="0"/>
              <a:t> </a:t>
            </a:r>
            <a:r>
              <a:rPr lang="ru-RU" sz="3200" dirty="0" err="1"/>
              <a:t>роботи</a:t>
            </a:r>
            <a:r>
              <a:rPr lang="ru-RU" sz="3200" dirty="0"/>
              <a:t>.</a:t>
            </a:r>
            <a:endParaRPr lang="ru-UA" sz="32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30C6737-F848-0EA7-2705-FF5580448C70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682452" y="1643379"/>
            <a:ext cx="2085604" cy="222154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3C21581-B8F5-F4B0-7C91-524C0A293464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820801" y="1598972"/>
            <a:ext cx="2275199" cy="22215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224A453-FC3C-3519-68B7-1CD5D8B9428A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6828398" y="1554566"/>
            <a:ext cx="2203842" cy="231036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A7BF8B2-129A-C6B5-0498-C52AF508FCF2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716100" y="4049485"/>
            <a:ext cx="2085604" cy="261257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A4E9824-A0C4-DEB9-C48C-65394A01C5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20801" y="4049485"/>
            <a:ext cx="2275199" cy="261257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442DC59-CB49-7BC0-69E1-CEAC3780E834}"/>
              </a:ext>
            </a:extLst>
          </p:cNvPr>
          <p:cNvPicPr>
            <a:picLocks noChangeAspect="1"/>
          </p:cNvPicPr>
          <p:nvPr/>
        </p:nvPicPr>
        <p:blipFill>
          <a:blip r:embed="rId8">
            <a:lum bright="-20000" contrast="40000"/>
          </a:blip>
          <a:stretch>
            <a:fillRect/>
          </a:stretch>
        </p:blipFill>
        <p:spPr>
          <a:xfrm>
            <a:off x="6828399" y="4049485"/>
            <a:ext cx="2203842" cy="2612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272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2F4B397-81BB-5C76-2760-907A276C14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 l="28133" r="24835"/>
          <a:stretch/>
        </p:blipFill>
        <p:spPr>
          <a:xfrm>
            <a:off x="42040" y="3372193"/>
            <a:ext cx="1765005" cy="3435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AutoShape 2" descr="Лялька-мотанка Берегиня Зріст 10-30 см. Handmade. Подарунок">
            <a:extLst>
              <a:ext uri="{FF2B5EF4-FFF2-40B4-BE49-F238E27FC236}">
                <a16:creationId xmlns:a16="http://schemas.microsoft.com/office/drawing/2014/main" id="{C332AEAF-1797-7F3B-73E6-E4DF3CFE551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/>
          </a:p>
        </p:txBody>
      </p:sp>
      <p:sp>
        <p:nvSpPr>
          <p:cNvPr id="3" name="Пузырек для мыслей: облако 2">
            <a:extLst>
              <a:ext uri="{FF2B5EF4-FFF2-40B4-BE49-F238E27FC236}">
                <a16:creationId xmlns:a16="http://schemas.microsoft.com/office/drawing/2014/main" id="{3DF839F2-39C7-EC31-5612-4BA356744B3B}"/>
              </a:ext>
            </a:extLst>
          </p:cNvPr>
          <p:cNvSpPr/>
          <p:nvPr/>
        </p:nvSpPr>
        <p:spPr>
          <a:xfrm>
            <a:off x="1977656" y="0"/>
            <a:ext cx="10214344" cy="4740166"/>
          </a:xfrm>
          <a:prstGeom prst="cloudCallout">
            <a:avLst>
              <a:gd name="adj1" fmla="val -49580"/>
              <a:gd name="adj2" fmla="val 55957"/>
            </a:avLst>
          </a:prstGeom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D4FFE6-775E-46E9-494B-6BBA1621D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3430" y="1001360"/>
            <a:ext cx="9815535" cy="2586306"/>
          </a:xfrm>
        </p:spPr>
        <p:txBody>
          <a:bodyPr>
            <a:normAutofit fontScale="90000"/>
          </a:bodyPr>
          <a:lstStyle/>
          <a:p>
            <a:r>
              <a:rPr lang="ru-RU" dirty="0"/>
              <a:t>ВДОМА: 1) </a:t>
            </a:r>
            <a:r>
              <a:rPr lang="ru-RU" dirty="0" err="1"/>
              <a:t>Вчити</a:t>
            </a:r>
            <a:r>
              <a:rPr lang="ru-RU" dirty="0"/>
              <a:t> </a:t>
            </a:r>
            <a:r>
              <a:rPr lang="ru-RU" dirty="0" err="1"/>
              <a:t>пісню</a:t>
            </a:r>
            <a:r>
              <a:rPr lang="ru-RU" dirty="0"/>
              <a:t> «</a:t>
            </a:r>
            <a:r>
              <a:rPr lang="ru-RU" dirty="0" err="1"/>
              <a:t>Щедрик</a:t>
            </a:r>
            <a:r>
              <a:rPr lang="ru-RU" dirty="0"/>
              <a:t>    					</a:t>
            </a:r>
            <a:r>
              <a:rPr lang="ru-RU" dirty="0" err="1"/>
              <a:t>щедрівочка</a:t>
            </a:r>
            <a:r>
              <a:rPr lang="ru-RU" dirty="0"/>
              <a:t>…»</a:t>
            </a:r>
            <a:br>
              <a:rPr lang="ru-RU" dirty="0"/>
            </a:br>
            <a:r>
              <a:rPr lang="ru-RU" dirty="0"/>
              <a:t>              2) </a:t>
            </a:r>
            <a:r>
              <a:rPr lang="ru-RU" dirty="0" err="1"/>
              <a:t>Виконати</a:t>
            </a:r>
            <a:r>
              <a:rPr lang="ru-RU" dirty="0"/>
              <a:t> — ляльку-</a:t>
            </a:r>
            <a:r>
              <a:rPr lang="ru-RU" dirty="0" err="1"/>
              <a:t>мотанку</a:t>
            </a:r>
            <a:r>
              <a:rPr lang="ru-RU" dirty="0"/>
              <a:t> за 			</a:t>
            </a:r>
            <a:r>
              <a:rPr lang="ru-RU" dirty="0" err="1"/>
              <a:t>зразком</a:t>
            </a:r>
            <a:r>
              <a:rPr lang="ru-RU" dirty="0"/>
              <a:t> с. 112 </a:t>
            </a:r>
            <a:r>
              <a:rPr lang="ru-RU" dirty="0" err="1"/>
              <a:t>підручника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3420880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670253" y="0"/>
            <a:ext cx="8305581" cy="1268984"/>
          </a:xfrm>
        </p:spPr>
        <p:txBody>
          <a:bodyPr>
            <a:normAutofit/>
          </a:bodyPr>
          <a:lstStyle/>
          <a:p>
            <a:r>
              <a:rPr lang="ru-RU" sz="6000" b="1" dirty="0">
                <a:solidFill>
                  <a:schemeClr val="accent6">
                    <a:lumMod val="50000"/>
                  </a:schemeClr>
                </a:solidFill>
              </a:rPr>
              <a:t>«</a:t>
            </a:r>
            <a:r>
              <a:rPr lang="ru-RU" sz="6000" b="1" dirty="0" err="1">
                <a:solidFill>
                  <a:schemeClr val="accent6">
                    <a:lumMod val="50000"/>
                  </a:schemeClr>
                </a:solidFill>
              </a:rPr>
              <a:t>Незакінчені</a:t>
            </a:r>
            <a:r>
              <a:rPr lang="ru-RU" sz="6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6000" b="1" dirty="0" err="1">
                <a:solidFill>
                  <a:schemeClr val="accent6">
                    <a:lumMod val="50000"/>
                  </a:schemeClr>
                </a:solidFill>
              </a:rPr>
              <a:t>речення</a:t>
            </a:r>
            <a:r>
              <a:rPr lang="ru-RU" sz="6000" b="1" dirty="0">
                <a:solidFill>
                  <a:schemeClr val="accent6">
                    <a:lumMod val="50000"/>
                  </a:schemeClr>
                </a:solidFill>
              </a:rPr>
              <a:t>»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9026" y="1268984"/>
            <a:ext cx="9651272" cy="3389446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0070C0"/>
                </a:solidFill>
              </a:rPr>
              <a:t>Тема уроку </a:t>
            </a:r>
            <a:r>
              <a:rPr lang="ru-RU" sz="3200" b="1" dirty="0" err="1">
                <a:solidFill>
                  <a:srgbClr val="0070C0"/>
                </a:solidFill>
              </a:rPr>
              <a:t>змусила</a:t>
            </a:r>
            <a:r>
              <a:rPr lang="ru-RU" sz="3200" b="1" dirty="0">
                <a:solidFill>
                  <a:srgbClr val="0070C0"/>
                </a:solidFill>
              </a:rPr>
              <a:t> мене </a:t>
            </a:r>
            <a:r>
              <a:rPr lang="ru-RU" sz="3200" b="1" dirty="0" err="1">
                <a:solidFill>
                  <a:srgbClr val="0070C0"/>
                </a:solidFill>
              </a:rPr>
              <a:t>замислитися</a:t>
            </a:r>
            <a:r>
              <a:rPr lang="ru-RU" sz="3200" b="1" dirty="0">
                <a:solidFill>
                  <a:srgbClr val="0070C0"/>
                </a:solidFill>
              </a:rPr>
              <a:t> над </a:t>
            </a:r>
            <a:r>
              <a:rPr lang="ru-RU" sz="3200" b="1" dirty="0" err="1">
                <a:solidFill>
                  <a:srgbClr val="0070C0"/>
                </a:solidFill>
              </a:rPr>
              <a:t>тим</a:t>
            </a:r>
            <a:r>
              <a:rPr lang="ru-RU" sz="3200" b="1" dirty="0">
                <a:solidFill>
                  <a:srgbClr val="0070C0"/>
                </a:solidFill>
              </a:rPr>
              <a:t> …</a:t>
            </a:r>
          </a:p>
          <a:p>
            <a:r>
              <a:rPr lang="ru-RU" sz="3200" b="1" dirty="0">
                <a:solidFill>
                  <a:srgbClr val="0070C0"/>
                </a:solidFill>
              </a:rPr>
              <a:t>Я хочу </a:t>
            </a:r>
            <a:r>
              <a:rPr lang="ru-RU" sz="3200" b="1" dirty="0" err="1">
                <a:solidFill>
                  <a:srgbClr val="0070C0"/>
                </a:solidFill>
              </a:rPr>
              <a:t>сьогодні</a:t>
            </a:r>
            <a:r>
              <a:rPr lang="ru-RU" sz="3200" b="1" dirty="0">
                <a:solidFill>
                  <a:srgbClr val="0070C0"/>
                </a:solidFill>
              </a:rPr>
              <a:t> на </a:t>
            </a:r>
            <a:r>
              <a:rPr lang="ru-RU" sz="3200" b="1" dirty="0" err="1">
                <a:solidFill>
                  <a:srgbClr val="0070C0"/>
                </a:solidFill>
              </a:rPr>
              <a:t>уроці</a:t>
            </a:r>
            <a:r>
              <a:rPr lang="ru-RU" sz="3200" b="1" dirty="0">
                <a:solidFill>
                  <a:srgbClr val="0070C0"/>
                </a:solidFill>
              </a:rPr>
              <a:t> </a:t>
            </a:r>
            <a:r>
              <a:rPr lang="ru-RU" sz="3200" b="1" dirty="0" err="1">
                <a:solidFill>
                  <a:srgbClr val="0070C0"/>
                </a:solidFill>
              </a:rPr>
              <a:t>подякувати</a:t>
            </a:r>
            <a:r>
              <a:rPr lang="ru-RU" sz="3200" b="1" dirty="0">
                <a:solidFill>
                  <a:srgbClr val="0070C0"/>
                </a:solidFill>
              </a:rPr>
              <a:t> … за …</a:t>
            </a:r>
          </a:p>
          <a:p>
            <a:r>
              <a:rPr lang="ru-RU" sz="3200" b="1" dirty="0">
                <a:solidFill>
                  <a:srgbClr val="0070C0"/>
                </a:solidFill>
              </a:rPr>
              <a:t>Я рада (радий), що … </a:t>
            </a:r>
          </a:p>
          <a:p>
            <a:r>
              <a:rPr lang="ru-RU" sz="3200" b="1" dirty="0" err="1">
                <a:solidFill>
                  <a:srgbClr val="0070C0"/>
                </a:solidFill>
              </a:rPr>
              <a:t>Мені</a:t>
            </a:r>
            <a:r>
              <a:rPr lang="ru-RU" sz="3200" b="1" dirty="0">
                <a:solidFill>
                  <a:srgbClr val="0070C0"/>
                </a:solidFill>
              </a:rPr>
              <a:t> </a:t>
            </a:r>
            <a:r>
              <a:rPr lang="ru-RU" sz="3200" b="1" dirty="0" err="1">
                <a:solidFill>
                  <a:srgbClr val="0070C0"/>
                </a:solidFill>
              </a:rPr>
              <a:t>сумно</a:t>
            </a:r>
            <a:r>
              <a:rPr lang="ru-RU" sz="3200" b="1" dirty="0">
                <a:solidFill>
                  <a:srgbClr val="0070C0"/>
                </a:solidFill>
              </a:rPr>
              <a:t> тому, що …</a:t>
            </a:r>
          </a:p>
        </p:txBody>
      </p:sp>
    </p:spTree>
    <p:extLst>
      <p:ext uri="{BB962C8B-B14F-4D97-AF65-F5344CB8AC3E}">
        <p14:creationId xmlns:p14="http://schemas.microsoft.com/office/powerpoint/2010/main" val="172174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2026087" y="-199696"/>
            <a:ext cx="7335835" cy="1268984"/>
          </a:xfrm>
        </p:spPr>
        <p:txBody>
          <a:bodyPr>
            <a:normAutofit/>
          </a:bodyPr>
          <a:lstStyle/>
          <a:p>
            <a:r>
              <a:rPr lang="ru-RU" sz="5400" b="1" dirty="0" err="1">
                <a:solidFill>
                  <a:schemeClr val="accent6">
                    <a:lumMod val="50000"/>
                  </a:schemeClr>
                </a:solidFill>
              </a:rPr>
              <a:t>Самооцінювання</a:t>
            </a:r>
            <a:endParaRPr lang="ru-RU" sz="5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87" t="17845" r="6833" b="6509"/>
          <a:stretch/>
        </p:blipFill>
        <p:spPr bwMode="auto">
          <a:xfrm>
            <a:off x="680483" y="574158"/>
            <a:ext cx="9861970" cy="6166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476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50E4E7D-770F-4DDB-8EEF-728F4D454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986" y="268870"/>
            <a:ext cx="10553123" cy="3601212"/>
          </a:xfrm>
        </p:spPr>
        <p:txBody>
          <a:bodyPr/>
          <a:lstStyle/>
          <a:p>
            <a:pPr marL="0" indent="0">
              <a:buNone/>
            </a:pPr>
            <a:r>
              <a:rPr lang="uk-UA" dirty="0"/>
              <a:t>Використаний матеріал з інтернет джерел ( малюнки, відео </a:t>
            </a:r>
            <a:r>
              <a:rPr lang="en-US" dirty="0">
                <a:hlinkClick r:id="rId2"/>
              </a:rPr>
              <a:t>https://youtu.be/Y4grN_-g20M</a:t>
            </a:r>
            <a:endParaRPr lang="uk-UA" dirty="0"/>
          </a:p>
          <a:p>
            <a:pPr marL="0" indent="0">
              <a:buNone/>
            </a:pPr>
            <a:r>
              <a:rPr lang="uk-UA" dirty="0"/>
              <a:t>  </a:t>
            </a:r>
            <a:r>
              <a:rPr lang="en-US" dirty="0">
                <a:hlinkClick r:id="rId3"/>
              </a:rPr>
              <a:t>https://youtu.be/6XOLdIz_uvQ</a:t>
            </a:r>
            <a:r>
              <a:rPr lang="uk-UA"/>
              <a:t> )</a:t>
            </a:r>
            <a:endParaRPr lang="uk-UA" dirty="0"/>
          </a:p>
          <a:p>
            <a:pPr marL="0" indent="0">
              <a:buNone/>
            </a:pPr>
            <a:r>
              <a:rPr lang="uk-UA"/>
              <a:t> </a:t>
            </a:r>
            <a:r>
              <a:rPr lang="uk-UA" dirty="0"/>
              <a:t>та з підручника </a:t>
            </a:r>
            <a:r>
              <a:rPr lang="ru-RU" dirty="0"/>
              <a:t>«</a:t>
            </a:r>
            <a:r>
              <a:rPr lang="ru-RU" dirty="0" err="1"/>
              <a:t>Мистецтво</a:t>
            </a:r>
            <a:r>
              <a:rPr lang="ru-RU" dirty="0"/>
              <a:t> 5 </a:t>
            </a:r>
            <a:r>
              <a:rPr lang="ru-RU" dirty="0" err="1"/>
              <a:t>клас</a:t>
            </a:r>
            <a:r>
              <a:rPr lang="ru-RU" dirty="0"/>
              <a:t>». </a:t>
            </a:r>
            <a:r>
              <a:rPr lang="ru-RU" dirty="0" err="1"/>
              <a:t>Автори</a:t>
            </a:r>
            <a:r>
              <a:rPr lang="ru-RU" dirty="0"/>
              <a:t>: Кондратова Л. Г., Федун С. І., </a:t>
            </a:r>
            <a:r>
              <a:rPr lang="ru-RU" dirty="0" err="1"/>
              <a:t>Чорний</a:t>
            </a:r>
            <a:r>
              <a:rPr lang="ru-RU" dirty="0"/>
              <a:t> О. В. 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307758925"/>
      </p:ext>
    </p:extLst>
  </p:cSld>
  <p:clrMapOvr>
    <a:masterClrMapping/>
  </p:clrMapOvr>
</p:sld>
</file>

<file path=ppt/theme/theme1.xml><?xml version="1.0" encoding="utf-8"?>
<a:theme xmlns:a="http://schemas.openxmlformats.org/drawingml/2006/main" name="PunchcardVTI">
  <a:themeElements>
    <a:clrScheme name="AnalogousFromLightSeedRightStep">
      <a:dk1>
        <a:srgbClr val="000000"/>
      </a:dk1>
      <a:lt1>
        <a:srgbClr val="FFFFFF"/>
      </a:lt1>
      <a:dk2>
        <a:srgbClr val="3A3621"/>
      </a:dk2>
      <a:lt2>
        <a:srgbClr val="E2E8E5"/>
      </a:lt2>
      <a:accent1>
        <a:srgbClr val="EA73A4"/>
      </a:accent1>
      <a:accent2>
        <a:srgbClr val="E55454"/>
      </a:accent2>
      <a:accent3>
        <a:srgbClr val="E59053"/>
      </a:accent3>
      <a:accent4>
        <a:srgbClr val="B6A343"/>
      </a:accent4>
      <a:accent5>
        <a:srgbClr val="95AB54"/>
      </a:accent5>
      <a:accent6>
        <a:srgbClr val="69B643"/>
      </a:accent6>
      <a:hlink>
        <a:srgbClr val="578F78"/>
      </a:hlink>
      <a:folHlink>
        <a:srgbClr val="7F7F7F"/>
      </a:folHlink>
    </a:clrScheme>
    <a:fontScheme name="Punchcard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nchcardVTI" id="{C7262591-AF98-8F48-B56D-6342D2439B1A}" vid="{261D9F73-974A-B14E-9EAF-4871CCA60BB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283</TotalTime>
  <Words>789</Words>
  <Application>Microsoft Office PowerPoint</Application>
  <PresentationFormat>Широкоэкранный</PresentationFormat>
  <Paragraphs>54</Paragraphs>
  <Slides>19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Neue Haas Grotesk Text Pro</vt:lpstr>
      <vt:lpstr>Roboto</vt:lpstr>
      <vt:lpstr>PunchcardVTI</vt:lpstr>
      <vt:lpstr>Урок з мистецтва  5 клас </vt:lpstr>
      <vt:lpstr>         Урок 33-34.  Народні мотиви й обереги Народне і професійне мистецтво</vt:lpstr>
      <vt:lpstr>Чи знаєш ти народні пісні? Якщо так, то які?</vt:lpstr>
      <vt:lpstr>Презентация PowerPoint</vt:lpstr>
      <vt:lpstr>Презентация PowerPoint</vt:lpstr>
      <vt:lpstr>Презентация PowerPoint</vt:lpstr>
      <vt:lpstr>Презентация PowerPoint</vt:lpstr>
      <vt:lpstr>Пригадай, що таке оберіг. Які символи-обереги здавна шанували українці?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ВДОМА: 1) Вчити пісню «Щедрик         щедрівочка…»               2) Виконати — ляльку-мотанку за    зразком с. 112 підручника   </vt:lpstr>
      <vt:lpstr>«Незакінчені речення»</vt:lpstr>
      <vt:lpstr>Самооцінювання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з мистецтва  5 клас </dc:title>
  <dc:creator>Людмила Паюнова</dc:creator>
  <cp:lastModifiedBy>Людмила Паюнова</cp:lastModifiedBy>
  <cp:revision>3</cp:revision>
  <dcterms:created xsi:type="dcterms:W3CDTF">2024-01-10T17:09:27Z</dcterms:created>
  <dcterms:modified xsi:type="dcterms:W3CDTF">2024-01-10T22:26:22Z</dcterms:modified>
</cp:coreProperties>
</file>