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4"/>
  </p:notesMasterIdLst>
  <p:sldIdLst>
    <p:sldId id="256" r:id="rId2"/>
    <p:sldId id="266" r:id="rId3"/>
    <p:sldId id="267" r:id="rId4"/>
    <p:sldId id="292" r:id="rId5"/>
    <p:sldId id="291" r:id="rId6"/>
    <p:sldId id="277" r:id="rId7"/>
    <p:sldId id="294" r:id="rId8"/>
    <p:sldId id="296" r:id="rId9"/>
    <p:sldId id="297" r:id="rId10"/>
    <p:sldId id="293" r:id="rId11"/>
    <p:sldId id="299" r:id="rId12"/>
    <p:sldId id="298" r:id="rId13"/>
    <p:sldId id="269" r:id="rId14"/>
    <p:sldId id="271" r:id="rId15"/>
    <p:sldId id="301" r:id="rId16"/>
    <p:sldId id="300" r:id="rId17"/>
    <p:sldId id="290" r:id="rId18"/>
    <p:sldId id="302" r:id="rId19"/>
    <p:sldId id="260" r:id="rId20"/>
    <p:sldId id="274" r:id="rId21"/>
    <p:sldId id="275" r:id="rId22"/>
    <p:sldId id="276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FA7C0FCB-093A-4E58-B2C3-7FED57833EE7}">
          <p14:sldIdLst>
            <p14:sldId id="256"/>
            <p14:sldId id="266"/>
            <p14:sldId id="267"/>
            <p14:sldId id="292"/>
            <p14:sldId id="291"/>
            <p14:sldId id="277"/>
            <p14:sldId id="294"/>
            <p14:sldId id="296"/>
            <p14:sldId id="297"/>
            <p14:sldId id="293"/>
            <p14:sldId id="299"/>
            <p14:sldId id="298"/>
            <p14:sldId id="269"/>
            <p14:sldId id="271"/>
            <p14:sldId id="301"/>
            <p14:sldId id="300"/>
            <p14:sldId id="290"/>
            <p14:sldId id="302"/>
            <p14:sldId id="260"/>
            <p14:sldId id="274"/>
            <p14:sldId id="275"/>
            <p14:sldId id="27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DF83"/>
    <a:srgbClr val="FFFFCC"/>
    <a:srgbClr val="F5B669"/>
    <a:srgbClr val="C2E0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0FBC5D-F41C-48FA-A466-C048CCAC7F11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E904032-232B-4C7E-81BB-5A8375C5DF11}">
      <dgm:prSet custT="1"/>
      <dgm:spPr/>
      <dgm:t>
        <a:bodyPr/>
        <a:lstStyle/>
        <a:p>
          <a:r>
            <a:rPr lang="uk-UA" sz="3600" b="1" i="0" dirty="0">
              <a:solidFill>
                <a:schemeClr val="accent6">
                  <a:lumMod val="50000"/>
                </a:schemeClr>
              </a:solidFill>
            </a:rPr>
            <a:t>Тема: </a:t>
          </a:r>
          <a:endParaRPr lang="en-US" sz="3600" dirty="0">
            <a:solidFill>
              <a:schemeClr val="accent6">
                <a:lumMod val="50000"/>
              </a:schemeClr>
            </a:solidFill>
          </a:endParaRPr>
        </a:p>
      </dgm:t>
    </dgm:pt>
    <dgm:pt modelId="{D62D2B2C-ECF4-4DBF-A1EB-C2E90E7AD5CB}" type="parTrans" cxnId="{B03C52CB-2C32-4744-96BB-FEB3912C9022}">
      <dgm:prSet/>
      <dgm:spPr/>
      <dgm:t>
        <a:bodyPr/>
        <a:lstStyle/>
        <a:p>
          <a:endParaRPr lang="en-US"/>
        </a:p>
      </dgm:t>
    </dgm:pt>
    <dgm:pt modelId="{33F3BF4E-C9E5-4B4B-938E-2A0871D2F913}" type="sibTrans" cxnId="{B03C52CB-2C32-4744-96BB-FEB3912C9022}">
      <dgm:prSet/>
      <dgm:spPr/>
      <dgm:t>
        <a:bodyPr/>
        <a:lstStyle/>
        <a:p>
          <a:endParaRPr lang="en-US"/>
        </a:p>
      </dgm:t>
    </dgm:pt>
    <dgm:pt modelId="{C197771D-EB07-4C07-A31E-141E6835C6B3}">
      <dgm:prSet custT="1"/>
      <dgm:spPr/>
      <dgm:t>
        <a:bodyPr/>
        <a:lstStyle/>
        <a:p>
          <a:r>
            <a:rPr lang="uk-UA" sz="2800" b="1" i="1" dirty="0">
              <a:solidFill>
                <a:schemeClr val="accent6">
                  <a:lumMod val="50000"/>
                </a:schemeClr>
              </a:solidFill>
              <a:cs typeface="AngsanaUPC" panose="020B0502040204020203" pitchFamily="18" charset="-34"/>
            </a:rPr>
            <a:t>Народні </a:t>
          </a:r>
        </a:p>
        <a:p>
          <a:r>
            <a:rPr lang="uk-UA" sz="2800" b="1" i="1" dirty="0">
              <a:solidFill>
                <a:schemeClr val="accent6">
                  <a:lumMod val="50000"/>
                </a:schemeClr>
              </a:solidFill>
              <a:cs typeface="AngsanaUPC" panose="020B0502040204020203" pitchFamily="18" charset="-34"/>
            </a:rPr>
            <a:t>майстри </a:t>
          </a:r>
        </a:p>
        <a:p>
          <a:r>
            <a:rPr lang="uk-UA" sz="2800" b="1" i="1" dirty="0">
              <a:solidFill>
                <a:schemeClr val="accent6">
                  <a:lumMod val="50000"/>
                </a:schemeClr>
              </a:solidFill>
              <a:cs typeface="AngsanaUPC" panose="020B0502040204020203" pitchFamily="18" charset="-34"/>
            </a:rPr>
            <a:t>та </a:t>
          </a:r>
        </a:p>
        <a:p>
          <a:r>
            <a:rPr lang="uk-UA" sz="2800" b="1" i="1" dirty="0">
              <a:solidFill>
                <a:schemeClr val="accent6">
                  <a:lumMod val="50000"/>
                </a:schemeClr>
              </a:solidFill>
              <a:cs typeface="AngsanaUPC" panose="020B0502040204020203" pitchFamily="18" charset="-34"/>
            </a:rPr>
            <a:t>майстрині</a:t>
          </a:r>
          <a:endParaRPr lang="en-US" sz="2800" dirty="0">
            <a:solidFill>
              <a:schemeClr val="accent6">
                <a:lumMod val="50000"/>
              </a:schemeClr>
            </a:solidFill>
            <a:latin typeface="AngsanaUPC" panose="020B0502040204020203" pitchFamily="18" charset="-34"/>
            <a:cs typeface="AngsanaUPC" panose="020B0502040204020203" pitchFamily="18" charset="-34"/>
          </a:endParaRPr>
        </a:p>
      </dgm:t>
    </dgm:pt>
    <dgm:pt modelId="{D7FE5223-23E8-43A3-90A9-3E9640118E8D}" type="parTrans" cxnId="{065ECA66-839A-42A7-BBD6-EFAA26DE5495}">
      <dgm:prSet/>
      <dgm:spPr/>
      <dgm:t>
        <a:bodyPr/>
        <a:lstStyle/>
        <a:p>
          <a:endParaRPr lang="en-US"/>
        </a:p>
      </dgm:t>
    </dgm:pt>
    <dgm:pt modelId="{5156E30D-192D-4FEC-ADAF-B91B735DF053}" type="sibTrans" cxnId="{065ECA66-839A-42A7-BBD6-EFAA26DE5495}">
      <dgm:prSet/>
      <dgm:spPr/>
      <dgm:t>
        <a:bodyPr/>
        <a:lstStyle/>
        <a:p>
          <a:endParaRPr lang="en-US"/>
        </a:p>
      </dgm:t>
    </dgm:pt>
    <dgm:pt modelId="{EC8F5C78-D746-48E9-8A47-81E467F9C7BE}" type="pres">
      <dgm:prSet presAssocID="{BE0FBC5D-F41C-48FA-A466-C048CCAC7F1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264B096-7C11-41D8-8A15-D709EF10612F}" type="pres">
      <dgm:prSet presAssocID="{AE904032-232B-4C7E-81BB-5A8375C5DF11}" presName="hierRoot1" presStyleCnt="0"/>
      <dgm:spPr/>
    </dgm:pt>
    <dgm:pt modelId="{233871B0-B053-4F90-9234-2104A6119246}" type="pres">
      <dgm:prSet presAssocID="{AE904032-232B-4C7E-81BB-5A8375C5DF11}" presName="composite" presStyleCnt="0"/>
      <dgm:spPr/>
    </dgm:pt>
    <dgm:pt modelId="{0266584B-EF61-410C-89C9-06BB0B17EE5D}" type="pres">
      <dgm:prSet presAssocID="{AE904032-232B-4C7E-81BB-5A8375C5DF11}" presName="background" presStyleLbl="node0" presStyleIdx="0" presStyleCnt="2"/>
      <dgm:spPr>
        <a:solidFill>
          <a:srgbClr val="92D050"/>
        </a:solidFill>
      </dgm:spPr>
    </dgm:pt>
    <dgm:pt modelId="{61664CFB-DD56-4455-AA25-3E146D7D6938}" type="pres">
      <dgm:prSet presAssocID="{AE904032-232B-4C7E-81BB-5A8375C5DF11}" presName="text" presStyleLbl="fgAcc0" presStyleIdx="0" presStyleCnt="2" custLinFactNeighborX="-347" custLinFactNeighborY="-2854">
        <dgm:presLayoutVars>
          <dgm:chPref val="3"/>
        </dgm:presLayoutVars>
      </dgm:prSet>
      <dgm:spPr/>
    </dgm:pt>
    <dgm:pt modelId="{D6AE5851-2DC1-4803-A77A-F4B5D1A0E718}" type="pres">
      <dgm:prSet presAssocID="{AE904032-232B-4C7E-81BB-5A8375C5DF11}" presName="hierChild2" presStyleCnt="0"/>
      <dgm:spPr/>
    </dgm:pt>
    <dgm:pt modelId="{9BAE6154-F178-41DB-8079-FB03EA5861C2}" type="pres">
      <dgm:prSet presAssocID="{C197771D-EB07-4C07-A31E-141E6835C6B3}" presName="hierRoot1" presStyleCnt="0"/>
      <dgm:spPr/>
    </dgm:pt>
    <dgm:pt modelId="{A658D338-24EB-4690-93DB-18FF650567C5}" type="pres">
      <dgm:prSet presAssocID="{C197771D-EB07-4C07-A31E-141E6835C6B3}" presName="composite" presStyleCnt="0"/>
      <dgm:spPr/>
    </dgm:pt>
    <dgm:pt modelId="{B5D3B1F8-70DC-4445-B36C-8E12499DA25D}" type="pres">
      <dgm:prSet presAssocID="{C197771D-EB07-4C07-A31E-141E6835C6B3}" presName="background" presStyleLbl="node0" presStyleIdx="1" presStyleCnt="2"/>
      <dgm:spPr>
        <a:solidFill>
          <a:srgbClr val="92D050"/>
        </a:solidFill>
      </dgm:spPr>
    </dgm:pt>
    <dgm:pt modelId="{A4CADAFA-EDA6-4F9C-9163-1A80E12F8716}" type="pres">
      <dgm:prSet presAssocID="{C197771D-EB07-4C07-A31E-141E6835C6B3}" presName="text" presStyleLbl="fgAcc0" presStyleIdx="1" presStyleCnt="2" custLinFactNeighborX="-3878" custLinFactNeighborY="1859">
        <dgm:presLayoutVars>
          <dgm:chPref val="3"/>
        </dgm:presLayoutVars>
      </dgm:prSet>
      <dgm:spPr/>
    </dgm:pt>
    <dgm:pt modelId="{0566EB54-ABC0-420D-8A79-77DA8EBC9672}" type="pres">
      <dgm:prSet presAssocID="{C197771D-EB07-4C07-A31E-141E6835C6B3}" presName="hierChild2" presStyleCnt="0"/>
      <dgm:spPr/>
    </dgm:pt>
  </dgm:ptLst>
  <dgm:cxnLst>
    <dgm:cxn modelId="{065ECA66-839A-42A7-BBD6-EFAA26DE5495}" srcId="{BE0FBC5D-F41C-48FA-A466-C048CCAC7F11}" destId="{C197771D-EB07-4C07-A31E-141E6835C6B3}" srcOrd="1" destOrd="0" parTransId="{D7FE5223-23E8-43A3-90A9-3E9640118E8D}" sibTransId="{5156E30D-192D-4FEC-ADAF-B91B735DF053}"/>
    <dgm:cxn modelId="{39BAFFA0-803E-400A-B0C6-31732671CC08}" type="presOf" srcId="{AE904032-232B-4C7E-81BB-5A8375C5DF11}" destId="{61664CFB-DD56-4455-AA25-3E146D7D6938}" srcOrd="0" destOrd="0" presId="urn:microsoft.com/office/officeart/2005/8/layout/hierarchy1"/>
    <dgm:cxn modelId="{B03C52CB-2C32-4744-96BB-FEB3912C9022}" srcId="{BE0FBC5D-F41C-48FA-A466-C048CCAC7F11}" destId="{AE904032-232B-4C7E-81BB-5A8375C5DF11}" srcOrd="0" destOrd="0" parTransId="{D62D2B2C-ECF4-4DBF-A1EB-C2E90E7AD5CB}" sibTransId="{33F3BF4E-C9E5-4B4B-938E-2A0871D2F913}"/>
    <dgm:cxn modelId="{D7D460D7-BFDE-4EB4-A01C-4DA950716AE3}" type="presOf" srcId="{BE0FBC5D-F41C-48FA-A466-C048CCAC7F11}" destId="{EC8F5C78-D746-48E9-8A47-81E467F9C7BE}" srcOrd="0" destOrd="0" presId="urn:microsoft.com/office/officeart/2005/8/layout/hierarchy1"/>
    <dgm:cxn modelId="{8D9245FE-ED6C-4903-B12C-27D028B2F41A}" type="presOf" srcId="{C197771D-EB07-4C07-A31E-141E6835C6B3}" destId="{A4CADAFA-EDA6-4F9C-9163-1A80E12F8716}" srcOrd="0" destOrd="0" presId="urn:microsoft.com/office/officeart/2005/8/layout/hierarchy1"/>
    <dgm:cxn modelId="{09F38C1E-90B0-4A6B-879E-CE43FC3184E0}" type="presParOf" srcId="{EC8F5C78-D746-48E9-8A47-81E467F9C7BE}" destId="{F264B096-7C11-41D8-8A15-D709EF10612F}" srcOrd="0" destOrd="0" presId="urn:microsoft.com/office/officeart/2005/8/layout/hierarchy1"/>
    <dgm:cxn modelId="{936B0654-86B2-4BE3-9774-51A7EDF33CF9}" type="presParOf" srcId="{F264B096-7C11-41D8-8A15-D709EF10612F}" destId="{233871B0-B053-4F90-9234-2104A6119246}" srcOrd="0" destOrd="0" presId="urn:microsoft.com/office/officeart/2005/8/layout/hierarchy1"/>
    <dgm:cxn modelId="{0AF34C9E-4E8F-4B66-BDEF-76231525FCCC}" type="presParOf" srcId="{233871B0-B053-4F90-9234-2104A6119246}" destId="{0266584B-EF61-410C-89C9-06BB0B17EE5D}" srcOrd="0" destOrd="0" presId="urn:microsoft.com/office/officeart/2005/8/layout/hierarchy1"/>
    <dgm:cxn modelId="{8B532B8C-BFF7-4649-96F9-46510C98F04B}" type="presParOf" srcId="{233871B0-B053-4F90-9234-2104A6119246}" destId="{61664CFB-DD56-4455-AA25-3E146D7D6938}" srcOrd="1" destOrd="0" presId="urn:microsoft.com/office/officeart/2005/8/layout/hierarchy1"/>
    <dgm:cxn modelId="{7EC33D06-6C71-49F8-94B5-6A65B3677888}" type="presParOf" srcId="{F264B096-7C11-41D8-8A15-D709EF10612F}" destId="{D6AE5851-2DC1-4803-A77A-F4B5D1A0E718}" srcOrd="1" destOrd="0" presId="urn:microsoft.com/office/officeart/2005/8/layout/hierarchy1"/>
    <dgm:cxn modelId="{07544A0C-DDB9-464F-84C4-763C0B7662F2}" type="presParOf" srcId="{EC8F5C78-D746-48E9-8A47-81E467F9C7BE}" destId="{9BAE6154-F178-41DB-8079-FB03EA5861C2}" srcOrd="1" destOrd="0" presId="urn:microsoft.com/office/officeart/2005/8/layout/hierarchy1"/>
    <dgm:cxn modelId="{DF4F2E97-53FA-45E6-8439-BA432232BDC9}" type="presParOf" srcId="{9BAE6154-F178-41DB-8079-FB03EA5861C2}" destId="{A658D338-24EB-4690-93DB-18FF650567C5}" srcOrd="0" destOrd="0" presId="urn:microsoft.com/office/officeart/2005/8/layout/hierarchy1"/>
    <dgm:cxn modelId="{DC72658F-255C-4211-BB7C-ECC89B7D188C}" type="presParOf" srcId="{A658D338-24EB-4690-93DB-18FF650567C5}" destId="{B5D3B1F8-70DC-4445-B36C-8E12499DA25D}" srcOrd="0" destOrd="0" presId="urn:microsoft.com/office/officeart/2005/8/layout/hierarchy1"/>
    <dgm:cxn modelId="{C22E79B8-B3A3-40AF-998A-54F095A28507}" type="presParOf" srcId="{A658D338-24EB-4690-93DB-18FF650567C5}" destId="{A4CADAFA-EDA6-4F9C-9163-1A80E12F8716}" srcOrd="1" destOrd="0" presId="urn:microsoft.com/office/officeart/2005/8/layout/hierarchy1"/>
    <dgm:cxn modelId="{316B1CC9-5288-4610-B515-4B37D29B23E5}" type="presParOf" srcId="{9BAE6154-F178-41DB-8079-FB03EA5861C2}" destId="{0566EB54-ABC0-420D-8A79-77DA8EBC9672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66584B-EF61-410C-89C9-06BB0B17EE5D}">
      <dsp:nvSpPr>
        <dsp:cNvPr id="0" name=""/>
        <dsp:cNvSpPr/>
      </dsp:nvSpPr>
      <dsp:spPr>
        <a:xfrm>
          <a:off x="-11207" y="66506"/>
          <a:ext cx="3518776" cy="2234422"/>
        </a:xfrm>
        <a:prstGeom prst="roundRect">
          <a:avLst>
            <a:gd name="adj" fmla="val 10000"/>
          </a:avLst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664CFB-DD56-4455-AA25-3E146D7D6938}">
      <dsp:nvSpPr>
        <dsp:cNvPr id="0" name=""/>
        <dsp:cNvSpPr/>
      </dsp:nvSpPr>
      <dsp:spPr>
        <a:xfrm>
          <a:off x="379767" y="437933"/>
          <a:ext cx="3518776" cy="22344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3600" b="1" i="0" kern="1200" dirty="0">
              <a:solidFill>
                <a:schemeClr val="accent6">
                  <a:lumMod val="50000"/>
                </a:schemeClr>
              </a:solidFill>
            </a:rPr>
            <a:t>Тема: </a:t>
          </a:r>
          <a:endParaRPr lang="en-US" sz="3600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45211" y="503377"/>
        <a:ext cx="3387888" cy="2103534"/>
      </dsp:txXfrm>
    </dsp:sp>
    <dsp:sp modelId="{B5D3B1F8-70DC-4445-B36C-8E12499DA25D}">
      <dsp:nvSpPr>
        <dsp:cNvPr id="0" name=""/>
        <dsp:cNvSpPr/>
      </dsp:nvSpPr>
      <dsp:spPr>
        <a:xfrm>
          <a:off x="4165270" y="171815"/>
          <a:ext cx="3518776" cy="2234422"/>
        </a:xfrm>
        <a:prstGeom prst="roundRect">
          <a:avLst>
            <a:gd name="adj" fmla="val 10000"/>
          </a:avLst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CADAFA-EDA6-4F9C-9163-1A80E12F8716}">
      <dsp:nvSpPr>
        <dsp:cNvPr id="0" name=""/>
        <dsp:cNvSpPr/>
      </dsp:nvSpPr>
      <dsp:spPr>
        <a:xfrm>
          <a:off x="4556246" y="543241"/>
          <a:ext cx="3518776" cy="22344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b="1" i="1" kern="1200" dirty="0">
              <a:solidFill>
                <a:schemeClr val="accent6">
                  <a:lumMod val="50000"/>
                </a:schemeClr>
              </a:solidFill>
              <a:cs typeface="AngsanaUPC" panose="020B0502040204020203" pitchFamily="18" charset="-34"/>
            </a:rPr>
            <a:t>Народні 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b="1" i="1" kern="1200" dirty="0">
              <a:solidFill>
                <a:schemeClr val="accent6">
                  <a:lumMod val="50000"/>
                </a:schemeClr>
              </a:solidFill>
              <a:cs typeface="AngsanaUPC" panose="020B0502040204020203" pitchFamily="18" charset="-34"/>
            </a:rPr>
            <a:t>майстри 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b="1" i="1" kern="1200" dirty="0">
              <a:solidFill>
                <a:schemeClr val="accent6">
                  <a:lumMod val="50000"/>
                </a:schemeClr>
              </a:solidFill>
              <a:cs typeface="AngsanaUPC" panose="020B0502040204020203" pitchFamily="18" charset="-34"/>
            </a:rPr>
            <a:t>та 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b="1" i="1" kern="1200" dirty="0">
              <a:solidFill>
                <a:schemeClr val="accent6">
                  <a:lumMod val="50000"/>
                </a:schemeClr>
              </a:solidFill>
              <a:cs typeface="AngsanaUPC" panose="020B0502040204020203" pitchFamily="18" charset="-34"/>
            </a:rPr>
            <a:t>майстрині</a:t>
          </a:r>
          <a:endParaRPr lang="en-US" sz="2800" kern="1200" dirty="0">
            <a:solidFill>
              <a:schemeClr val="accent6">
                <a:lumMod val="50000"/>
              </a:schemeClr>
            </a:solidFill>
            <a:latin typeface="AngsanaUPC" panose="020B0502040204020203" pitchFamily="18" charset="-34"/>
            <a:cs typeface="AngsanaUPC" panose="020B0502040204020203" pitchFamily="18" charset="-34"/>
          </a:endParaRPr>
        </a:p>
      </dsp:txBody>
      <dsp:txXfrm>
        <a:off x="4621690" y="608685"/>
        <a:ext cx="3387888" cy="21035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C38FDC-1478-4B70-A0E0-D2FD546BBF6C}" type="datetimeFigureOut">
              <a:rPr lang="ru-UA" smtClean="0"/>
              <a:t>31.01.2024</a:t>
            </a:fld>
            <a:endParaRPr lang="ru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686987-08AE-4AE5-933E-A2B3973DBA82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2960810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686987-08AE-4AE5-933E-A2B3973DBA82}" type="slidenum">
              <a:rPr lang="ru-UA" smtClean="0"/>
              <a:t>1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9032462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id="{EB46B8FB-F6A2-5F47-A6CD-A7E17E69270F}"/>
              </a:ext>
            </a:extLst>
          </p:cNvPr>
          <p:cNvGrpSpPr/>
          <p:nvPr/>
        </p:nvGrpSpPr>
        <p:grpSpPr>
          <a:xfrm>
            <a:off x="6201388" y="0"/>
            <a:ext cx="5990612" cy="6858001"/>
            <a:chOff x="6201388" y="0"/>
            <a:chExt cx="5990612" cy="6858001"/>
          </a:xfrm>
        </p:grpSpPr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419BDE93-3EC2-4E4D-BC0B-417378F49EDA}"/>
                </a:ext>
              </a:extLst>
            </p:cNvPr>
            <p:cNvSpPr/>
            <p:nvPr/>
          </p:nvSpPr>
          <p:spPr>
            <a:xfrm>
              <a:off x="6201388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FE21F82F-1EE5-8240-97F8-387DF0253FCE}"/>
                </a:ext>
              </a:extLst>
            </p:cNvPr>
            <p:cNvSpPr/>
            <p:nvPr/>
          </p:nvSpPr>
          <p:spPr>
            <a:xfrm>
              <a:off x="6201389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2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4" y="565575"/>
                    <a:pt x="565362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9" name="Freeform 48">
              <a:extLst>
                <a:ext uri="{FF2B5EF4-FFF2-40B4-BE49-F238E27FC236}">
                  <a16:creationId xmlns:a16="http://schemas.microsoft.com/office/drawing/2014/main" id="{AE1903E3-6B5F-6B4C-9A1F-62628A050AEB}"/>
                </a:ext>
              </a:extLst>
            </p:cNvPr>
            <p:cNvSpPr/>
            <p:nvPr/>
          </p:nvSpPr>
          <p:spPr>
            <a:xfrm>
              <a:off x="7564255" y="6292426"/>
              <a:ext cx="1130723" cy="565575"/>
            </a:xfrm>
            <a:custGeom>
              <a:avLst/>
              <a:gdLst>
                <a:gd name="connsiteX0" fmla="*/ 565362 w 1130723"/>
                <a:gd name="connsiteY0" fmla="*/ 0 h 565575"/>
                <a:gd name="connsiteX1" fmla="*/ 1130723 w 1130723"/>
                <a:gd name="connsiteY1" fmla="*/ 565362 h 565575"/>
                <a:gd name="connsiteX2" fmla="*/ 1130702 w 1130723"/>
                <a:gd name="connsiteY2" fmla="*/ 565575 h 565575"/>
                <a:gd name="connsiteX3" fmla="*/ 21 w 1130723"/>
                <a:gd name="connsiteY3" fmla="*/ 565575 h 565575"/>
                <a:gd name="connsiteX4" fmla="*/ 0 w 1130723"/>
                <a:gd name="connsiteY4" fmla="*/ 565362 h 565575"/>
                <a:gd name="connsiteX5" fmla="*/ 565362 w 1130723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3" h="565575">
                  <a:moveTo>
                    <a:pt x="565362" y="0"/>
                  </a:moveTo>
                  <a:cubicBezTo>
                    <a:pt x="877602" y="0"/>
                    <a:pt x="1130723" y="253121"/>
                    <a:pt x="1130723" y="565362"/>
                  </a:cubicBezTo>
                  <a:lnTo>
                    <a:pt x="1130702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0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F7C55863-3B37-0743-B001-1A970033FBA8}"/>
                </a:ext>
              </a:extLst>
            </p:cNvPr>
            <p:cNvSpPr/>
            <p:nvPr/>
          </p:nvSpPr>
          <p:spPr>
            <a:xfrm>
              <a:off x="7564253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932B4C24-3A58-924C-B79A-D961EF7C2C48}"/>
                </a:ext>
              </a:extLst>
            </p:cNvPr>
            <p:cNvSpPr/>
            <p:nvPr/>
          </p:nvSpPr>
          <p:spPr>
            <a:xfrm>
              <a:off x="7564253" y="217788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21EF52E0-D2CF-544F-93A6-4D7B45A0483A}"/>
                </a:ext>
              </a:extLst>
            </p:cNvPr>
            <p:cNvSpPr/>
            <p:nvPr/>
          </p:nvSpPr>
          <p:spPr>
            <a:xfrm>
              <a:off x="7564253" y="80636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Freeform 63">
              <a:extLst>
                <a:ext uri="{FF2B5EF4-FFF2-40B4-BE49-F238E27FC236}">
                  <a16:creationId xmlns:a16="http://schemas.microsoft.com/office/drawing/2014/main" id="{6966CFE5-1C8C-2E4F-9B2D-A8438F5A5322}"/>
                </a:ext>
              </a:extLst>
            </p:cNvPr>
            <p:cNvSpPr/>
            <p:nvPr/>
          </p:nvSpPr>
          <p:spPr>
            <a:xfrm>
              <a:off x="7564254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3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3" y="565575"/>
                    <a:pt x="565363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5" name="Freeform 64">
              <a:extLst>
                <a:ext uri="{FF2B5EF4-FFF2-40B4-BE49-F238E27FC236}">
                  <a16:creationId xmlns:a16="http://schemas.microsoft.com/office/drawing/2014/main" id="{9FD29EF3-A5B2-554A-A307-6BE1BCE8AF03}"/>
                </a:ext>
              </a:extLst>
            </p:cNvPr>
            <p:cNvSpPr/>
            <p:nvPr/>
          </p:nvSpPr>
          <p:spPr>
            <a:xfrm>
              <a:off x="8927118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2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2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AC1ECAD8-0CF2-934D-AA1E-C108208CDE6F}"/>
                </a:ext>
              </a:extLst>
            </p:cNvPr>
            <p:cNvSpPr/>
            <p:nvPr/>
          </p:nvSpPr>
          <p:spPr>
            <a:xfrm>
              <a:off x="8927118" y="492091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B14DED1-3A58-8C4D-902E-2A9F34043F61}"/>
                </a:ext>
              </a:extLst>
            </p:cNvPr>
            <p:cNvSpPr/>
            <p:nvPr/>
          </p:nvSpPr>
          <p:spPr>
            <a:xfrm>
              <a:off x="8927118" y="354939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65D65157-5719-0341-A807-A8956595FB4C}"/>
                </a:ext>
              </a:extLst>
            </p:cNvPr>
            <p:cNvSpPr/>
            <p:nvPr/>
          </p:nvSpPr>
          <p:spPr>
            <a:xfrm>
              <a:off x="8927118" y="217788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A7F23F74-B777-2A4C-8EF9-E798880D5942}"/>
                </a:ext>
              </a:extLst>
            </p:cNvPr>
            <p:cNvSpPr/>
            <p:nvPr/>
          </p:nvSpPr>
          <p:spPr>
            <a:xfrm>
              <a:off x="8927118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>
              <a:extLst>
                <a:ext uri="{FF2B5EF4-FFF2-40B4-BE49-F238E27FC236}">
                  <a16:creationId xmlns:a16="http://schemas.microsoft.com/office/drawing/2014/main" id="{E3B9A050-0AE1-1D4B-A2AC-6EEF64B106D9}"/>
                </a:ext>
              </a:extLst>
            </p:cNvPr>
            <p:cNvSpPr/>
            <p:nvPr/>
          </p:nvSpPr>
          <p:spPr>
            <a:xfrm>
              <a:off x="8927117" y="0"/>
              <a:ext cx="1130726" cy="565576"/>
            </a:xfrm>
            <a:custGeom>
              <a:avLst/>
              <a:gdLst>
                <a:gd name="connsiteX0" fmla="*/ 22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2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2" name="Freeform 71">
              <a:extLst>
                <a:ext uri="{FF2B5EF4-FFF2-40B4-BE49-F238E27FC236}">
                  <a16:creationId xmlns:a16="http://schemas.microsoft.com/office/drawing/2014/main" id="{C424FE38-F803-8D47-BF56-1B18EC2B1F03}"/>
                </a:ext>
              </a:extLst>
            </p:cNvPr>
            <p:cNvSpPr/>
            <p:nvPr/>
          </p:nvSpPr>
          <p:spPr>
            <a:xfrm>
              <a:off x="10289984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1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E37187F2-9212-0641-97D0-1ACD50B748A8}"/>
                </a:ext>
              </a:extLst>
            </p:cNvPr>
            <p:cNvSpPr/>
            <p:nvPr/>
          </p:nvSpPr>
          <p:spPr>
            <a:xfrm>
              <a:off x="10289984" y="492091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C760C651-2AC4-564E-BEAA-AB7FAFE7F79F}"/>
                </a:ext>
              </a:extLst>
            </p:cNvPr>
            <p:cNvSpPr/>
            <p:nvPr/>
          </p:nvSpPr>
          <p:spPr>
            <a:xfrm>
              <a:off x="10289984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58B0A1B8-5BA3-3548-9511-B4904D05264B}"/>
                </a:ext>
              </a:extLst>
            </p:cNvPr>
            <p:cNvSpPr/>
            <p:nvPr/>
          </p:nvSpPr>
          <p:spPr>
            <a:xfrm>
              <a:off x="10289984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Freeform 75">
              <a:extLst>
                <a:ext uri="{FF2B5EF4-FFF2-40B4-BE49-F238E27FC236}">
                  <a16:creationId xmlns:a16="http://schemas.microsoft.com/office/drawing/2014/main" id="{424CD779-EE9A-214D-9488-767327E373AA}"/>
                </a:ext>
              </a:extLst>
            </p:cNvPr>
            <p:cNvSpPr/>
            <p:nvPr/>
          </p:nvSpPr>
          <p:spPr>
            <a:xfrm>
              <a:off x="10289983" y="0"/>
              <a:ext cx="1130726" cy="565576"/>
            </a:xfrm>
            <a:custGeom>
              <a:avLst/>
              <a:gdLst>
                <a:gd name="connsiteX0" fmla="*/ 21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1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7" name="Freeform 76">
              <a:extLst>
                <a:ext uri="{FF2B5EF4-FFF2-40B4-BE49-F238E27FC236}">
                  <a16:creationId xmlns:a16="http://schemas.microsoft.com/office/drawing/2014/main" id="{630D08C6-9EFB-8540-875F-2A55DED2AAE3}"/>
                </a:ext>
              </a:extLst>
            </p:cNvPr>
            <p:cNvSpPr/>
            <p:nvPr/>
          </p:nvSpPr>
          <p:spPr>
            <a:xfrm>
              <a:off x="11652854" y="6295069"/>
              <a:ext cx="539146" cy="562931"/>
            </a:xfrm>
            <a:custGeom>
              <a:avLst/>
              <a:gdLst>
                <a:gd name="connsiteX0" fmla="*/ 539146 w 539146"/>
                <a:gd name="connsiteY0" fmla="*/ 0 h 562931"/>
                <a:gd name="connsiteX1" fmla="*/ 539146 w 539146"/>
                <a:gd name="connsiteY1" fmla="*/ 562931 h 562931"/>
                <a:gd name="connsiteX2" fmla="*/ 21 w 539146"/>
                <a:gd name="connsiteY2" fmla="*/ 562931 h 562931"/>
                <a:gd name="connsiteX3" fmla="*/ 0 w 539146"/>
                <a:gd name="connsiteY3" fmla="*/ 562719 h 562931"/>
                <a:gd name="connsiteX4" fmla="*/ 451422 w 539146"/>
                <a:gd name="connsiteY4" fmla="*/ 8843 h 5629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6" h="562931">
                  <a:moveTo>
                    <a:pt x="539146" y="0"/>
                  </a:moveTo>
                  <a:lnTo>
                    <a:pt x="539146" y="562931"/>
                  </a:lnTo>
                  <a:lnTo>
                    <a:pt x="21" y="562931"/>
                  </a:lnTo>
                  <a:lnTo>
                    <a:pt x="0" y="562719"/>
                  </a:lnTo>
                  <a:cubicBezTo>
                    <a:pt x="0" y="289508"/>
                    <a:pt x="193796" y="61561"/>
                    <a:pt x="451422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8" name="Freeform 77">
              <a:extLst>
                <a:ext uri="{FF2B5EF4-FFF2-40B4-BE49-F238E27FC236}">
                  <a16:creationId xmlns:a16="http://schemas.microsoft.com/office/drawing/2014/main" id="{D7E8DA86-1294-4641-9C52-6E153150641C}"/>
                </a:ext>
              </a:extLst>
            </p:cNvPr>
            <p:cNvSpPr/>
            <p:nvPr/>
          </p:nvSpPr>
          <p:spPr>
            <a:xfrm>
              <a:off x="11652853" y="4923555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9" name="Freeform 78">
              <a:extLst>
                <a:ext uri="{FF2B5EF4-FFF2-40B4-BE49-F238E27FC236}">
                  <a16:creationId xmlns:a16="http://schemas.microsoft.com/office/drawing/2014/main" id="{011063C9-2A43-3348-A018-F27FACAA778D}"/>
                </a:ext>
              </a:extLst>
            </p:cNvPr>
            <p:cNvSpPr/>
            <p:nvPr/>
          </p:nvSpPr>
          <p:spPr>
            <a:xfrm>
              <a:off x="11652853" y="3552039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0" name="Freeform 79">
              <a:extLst>
                <a:ext uri="{FF2B5EF4-FFF2-40B4-BE49-F238E27FC236}">
                  <a16:creationId xmlns:a16="http://schemas.microsoft.com/office/drawing/2014/main" id="{EE85C7DE-D965-244F-BD95-3A05FF4AAC61}"/>
                </a:ext>
              </a:extLst>
            </p:cNvPr>
            <p:cNvSpPr/>
            <p:nvPr/>
          </p:nvSpPr>
          <p:spPr>
            <a:xfrm>
              <a:off x="11652853" y="2180524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9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1" name="Freeform 80">
              <a:extLst>
                <a:ext uri="{FF2B5EF4-FFF2-40B4-BE49-F238E27FC236}">
                  <a16:creationId xmlns:a16="http://schemas.microsoft.com/office/drawing/2014/main" id="{315A1389-149A-3342-A863-637D42FDB28D}"/>
                </a:ext>
              </a:extLst>
            </p:cNvPr>
            <p:cNvSpPr/>
            <p:nvPr/>
          </p:nvSpPr>
          <p:spPr>
            <a:xfrm>
              <a:off x="11652853" y="809010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2" name="Freeform 81">
              <a:extLst>
                <a:ext uri="{FF2B5EF4-FFF2-40B4-BE49-F238E27FC236}">
                  <a16:creationId xmlns:a16="http://schemas.microsoft.com/office/drawing/2014/main" id="{B149CC6F-B6C6-BE46-B451-1BF7D47A8936}"/>
                </a:ext>
              </a:extLst>
            </p:cNvPr>
            <p:cNvSpPr/>
            <p:nvPr/>
          </p:nvSpPr>
          <p:spPr>
            <a:xfrm>
              <a:off x="11652853" y="1"/>
              <a:ext cx="539147" cy="562933"/>
            </a:xfrm>
            <a:custGeom>
              <a:avLst/>
              <a:gdLst>
                <a:gd name="connsiteX0" fmla="*/ 22 w 539147"/>
                <a:gd name="connsiteY0" fmla="*/ 0 h 562933"/>
                <a:gd name="connsiteX1" fmla="*/ 539147 w 539147"/>
                <a:gd name="connsiteY1" fmla="*/ 0 h 562933"/>
                <a:gd name="connsiteX2" fmla="*/ 539147 w 539147"/>
                <a:gd name="connsiteY2" fmla="*/ 562933 h 562933"/>
                <a:gd name="connsiteX3" fmla="*/ 451423 w 539147"/>
                <a:gd name="connsiteY3" fmla="*/ 554090 h 562933"/>
                <a:gd name="connsiteX4" fmla="*/ 0 w 539147"/>
                <a:gd name="connsiteY4" fmla="*/ 214 h 562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562933">
                  <a:moveTo>
                    <a:pt x="22" y="0"/>
                  </a:moveTo>
                  <a:lnTo>
                    <a:pt x="539147" y="0"/>
                  </a:lnTo>
                  <a:lnTo>
                    <a:pt x="539147" y="562933"/>
                  </a:lnTo>
                  <a:lnTo>
                    <a:pt x="451423" y="554090"/>
                  </a:lnTo>
                  <a:cubicBezTo>
                    <a:pt x="193797" y="501372"/>
                    <a:pt x="0" y="27342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DAB39E9-6F50-3F4B-9DDB-FC0E0CA993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5150" y="768334"/>
            <a:ext cx="5066001" cy="2866405"/>
          </a:xfrm>
        </p:spPr>
        <p:txBody>
          <a:bodyPr anchor="t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B2C33E-E9A6-304D-BBCB-97AD0B213C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5150" y="4283239"/>
            <a:ext cx="5066001" cy="1475177"/>
          </a:xfrm>
        </p:spPr>
        <p:txBody>
          <a:bodyPr anchor="b"/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9C75C4-E533-BE48-B528-D1A278BC39A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66928" y="457200"/>
            <a:ext cx="3608205" cy="365125"/>
          </a:xfrm>
        </p:spPr>
        <p:txBody>
          <a:bodyPr/>
          <a:lstStyle>
            <a:lvl1pPr algn="l">
              <a:defRPr/>
            </a:lvl1pPr>
          </a:lstStyle>
          <a:p>
            <a:pPr algn="l"/>
            <a:fld id="{A5B0A250-5CC0-1746-B209-08E8B0DAE6AF}" type="datetimeFigureOut">
              <a:rPr lang="en-US" smtClean="0"/>
              <a:pPr algn="l"/>
              <a:t>1/31/2024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09BA8A-EF83-434D-A90E-0805D1104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CFDDE0-90B9-AD4E-B0EB-E7464FA9C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17335" y="6141085"/>
            <a:ext cx="813816" cy="365125"/>
          </a:xfrm>
        </p:spPr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33A3282-0389-C547-8CA6-7F3E7F27B34D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5066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0542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F0CAFDA3-320A-C24D-A7A1-20C1267EC987}"/>
              </a:ext>
            </a:extLst>
          </p:cNvPr>
          <p:cNvGrpSpPr/>
          <p:nvPr/>
        </p:nvGrpSpPr>
        <p:grpSpPr>
          <a:xfrm>
            <a:off x="8928528" y="0"/>
            <a:ext cx="3263472" cy="6858000"/>
            <a:chOff x="8928528" y="0"/>
            <a:chExt cx="3263472" cy="6858000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D2411669-6E2C-2243-99CD-6BC9D724FA1F}"/>
                </a:ext>
              </a:extLst>
            </p:cNvPr>
            <p:cNvSpPr/>
            <p:nvPr/>
          </p:nvSpPr>
          <p:spPr>
            <a:xfrm>
              <a:off x="8928528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C4E0C522-0F40-ED44-A700-F1BCD1CF74F5}"/>
                </a:ext>
              </a:extLst>
            </p:cNvPr>
            <p:cNvSpPr/>
            <p:nvPr/>
          </p:nvSpPr>
          <p:spPr>
            <a:xfrm>
              <a:off x="8928528" y="0"/>
              <a:ext cx="1130724" cy="565573"/>
            </a:xfrm>
            <a:custGeom>
              <a:avLst/>
              <a:gdLst>
                <a:gd name="connsiteX0" fmla="*/ 22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2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B79B4380-CBEC-C341-A10E-5EF9A8597959}"/>
                </a:ext>
              </a:extLst>
            </p:cNvPr>
            <p:cNvSpPr/>
            <p:nvPr/>
          </p:nvSpPr>
          <p:spPr>
            <a:xfrm>
              <a:off x="10291391" y="6292417"/>
              <a:ext cx="1130724" cy="565583"/>
            </a:xfrm>
            <a:custGeom>
              <a:avLst/>
              <a:gdLst>
                <a:gd name="connsiteX0" fmla="*/ 565362 w 1130724"/>
                <a:gd name="connsiteY0" fmla="*/ 0 h 565583"/>
                <a:gd name="connsiteX1" fmla="*/ 1130724 w 1130724"/>
                <a:gd name="connsiteY1" fmla="*/ 565362 h 565583"/>
                <a:gd name="connsiteX2" fmla="*/ 1130702 w 1130724"/>
                <a:gd name="connsiteY2" fmla="*/ 565583 h 565583"/>
                <a:gd name="connsiteX3" fmla="*/ 22 w 1130724"/>
                <a:gd name="connsiteY3" fmla="*/ 565583 h 565583"/>
                <a:gd name="connsiteX4" fmla="*/ 0 w 1130724"/>
                <a:gd name="connsiteY4" fmla="*/ 565362 h 565583"/>
                <a:gd name="connsiteX5" fmla="*/ 565362 w 1130724"/>
                <a:gd name="connsiteY5" fmla="*/ 0 h 565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83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2" y="565583"/>
                  </a:lnTo>
                  <a:lnTo>
                    <a:pt x="22" y="565583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F04AD70E-5490-4C4E-A05D-D67949C51A74}"/>
                </a:ext>
              </a:extLst>
            </p:cNvPr>
            <p:cNvSpPr/>
            <p:nvPr/>
          </p:nvSpPr>
          <p:spPr>
            <a:xfrm>
              <a:off x="10291392" y="3549390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128A8883-9F24-0047-92B7-45B3D2E7D9C0}"/>
                </a:ext>
              </a:extLst>
            </p:cNvPr>
            <p:cNvSpPr/>
            <p:nvPr/>
          </p:nvSpPr>
          <p:spPr>
            <a:xfrm>
              <a:off x="10291392" y="2177876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AAC3A3BB-FD2C-FB44-9478-FA87EF229D37}"/>
                </a:ext>
              </a:extLst>
            </p:cNvPr>
            <p:cNvSpPr/>
            <p:nvPr/>
          </p:nvSpPr>
          <p:spPr>
            <a:xfrm>
              <a:off x="10291392" y="806363"/>
              <a:ext cx="1130724" cy="113072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BF46B3B1-E981-BB40-B916-51A6D3851969}"/>
                </a:ext>
              </a:extLst>
            </p:cNvPr>
            <p:cNvSpPr/>
            <p:nvPr/>
          </p:nvSpPr>
          <p:spPr>
            <a:xfrm>
              <a:off x="10291392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EA7DAE92-7D6B-B042-83BE-047C8EC322A0}"/>
                </a:ext>
              </a:extLst>
            </p:cNvPr>
            <p:cNvSpPr/>
            <p:nvPr/>
          </p:nvSpPr>
          <p:spPr>
            <a:xfrm>
              <a:off x="11654256" y="6295201"/>
              <a:ext cx="537744" cy="562799"/>
            </a:xfrm>
            <a:custGeom>
              <a:avLst/>
              <a:gdLst>
                <a:gd name="connsiteX0" fmla="*/ 537744 w 537744"/>
                <a:gd name="connsiteY0" fmla="*/ 0 h 562799"/>
                <a:gd name="connsiteX1" fmla="*/ 537744 w 537744"/>
                <a:gd name="connsiteY1" fmla="*/ 562799 h 562799"/>
                <a:gd name="connsiteX2" fmla="*/ 22 w 537744"/>
                <a:gd name="connsiteY2" fmla="*/ 562799 h 562799"/>
                <a:gd name="connsiteX3" fmla="*/ 0 w 537744"/>
                <a:gd name="connsiteY3" fmla="*/ 562578 h 562799"/>
                <a:gd name="connsiteX4" fmla="*/ 451422 w 537744"/>
                <a:gd name="connsiteY4" fmla="*/ 8702 h 562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562799">
                  <a:moveTo>
                    <a:pt x="537744" y="0"/>
                  </a:moveTo>
                  <a:lnTo>
                    <a:pt x="537744" y="562799"/>
                  </a:lnTo>
                  <a:lnTo>
                    <a:pt x="22" y="562799"/>
                  </a:lnTo>
                  <a:lnTo>
                    <a:pt x="0" y="562578"/>
                  </a:ln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06AADCE6-4277-EA49-AF23-63B53CA6772A}"/>
                </a:ext>
              </a:extLst>
            </p:cNvPr>
            <p:cNvSpPr/>
            <p:nvPr/>
          </p:nvSpPr>
          <p:spPr>
            <a:xfrm>
              <a:off x="11654256" y="4923687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58CEA343-047B-DF4E-A7A8-881C7740EA36}"/>
                </a:ext>
              </a:extLst>
            </p:cNvPr>
            <p:cNvSpPr/>
            <p:nvPr/>
          </p:nvSpPr>
          <p:spPr>
            <a:xfrm>
              <a:off x="11654256" y="3552173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FCCBAA07-17CE-2740-AA04-AEDA5EAD2796}"/>
                </a:ext>
              </a:extLst>
            </p:cNvPr>
            <p:cNvSpPr/>
            <p:nvPr/>
          </p:nvSpPr>
          <p:spPr>
            <a:xfrm>
              <a:off x="11654256" y="2180659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BF15C430-7951-6040-BD4C-4E996E94480E}"/>
                </a:ext>
              </a:extLst>
            </p:cNvPr>
            <p:cNvSpPr/>
            <p:nvPr/>
          </p:nvSpPr>
          <p:spPr>
            <a:xfrm>
              <a:off x="11654256" y="809146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0B3467F9-370D-5C4C-9EDE-E0CA0E401568}"/>
                </a:ext>
              </a:extLst>
            </p:cNvPr>
            <p:cNvSpPr/>
            <p:nvPr/>
          </p:nvSpPr>
          <p:spPr>
            <a:xfrm>
              <a:off x="11654256" y="0"/>
              <a:ext cx="537744" cy="562788"/>
            </a:xfrm>
            <a:custGeom>
              <a:avLst/>
              <a:gdLst>
                <a:gd name="connsiteX0" fmla="*/ 21 w 537744"/>
                <a:gd name="connsiteY0" fmla="*/ 0 h 562788"/>
                <a:gd name="connsiteX1" fmla="*/ 537744 w 537744"/>
                <a:gd name="connsiteY1" fmla="*/ 0 h 562788"/>
                <a:gd name="connsiteX2" fmla="*/ 537744 w 537744"/>
                <a:gd name="connsiteY2" fmla="*/ 562788 h 562788"/>
                <a:gd name="connsiteX3" fmla="*/ 451422 w 537744"/>
                <a:gd name="connsiteY3" fmla="*/ 554086 h 562788"/>
                <a:gd name="connsiteX4" fmla="*/ 0 w 537744"/>
                <a:gd name="connsiteY4" fmla="*/ 211 h 562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562788">
                  <a:moveTo>
                    <a:pt x="21" y="0"/>
                  </a:moveTo>
                  <a:lnTo>
                    <a:pt x="537744" y="0"/>
                  </a:lnTo>
                  <a:lnTo>
                    <a:pt x="537744" y="562788"/>
                  </a:lnTo>
                  <a:lnTo>
                    <a:pt x="451422" y="554086"/>
                  </a:lnTo>
                  <a:cubicBezTo>
                    <a:pt x="193796" y="501368"/>
                    <a:pt x="0" y="273421"/>
                    <a:pt x="0" y="2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652A1E4-52BA-534C-AECC-35C3CF44F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315675-65B4-E14F-9785-663A83B7B6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676A1E-2332-684F-BDD2-687C166BD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1/31/2024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BB8CB0-B7BE-7D4F-B254-8A2F8AEC2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E5A569-A063-8E40-B703-82B11D2A9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7169" y="6141085"/>
            <a:ext cx="813816" cy="365125"/>
          </a:xfrm>
        </p:spPr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231D73A-BA91-794F-8C09-4F4B41A6D08B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733583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0772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>
            <a:extLst>
              <a:ext uri="{FF2B5EF4-FFF2-40B4-BE49-F238E27FC236}">
                <a16:creationId xmlns:a16="http://schemas.microsoft.com/office/drawing/2014/main" id="{3ABDDED5-B489-454D-A72D-46C9473AB018}"/>
              </a:ext>
            </a:extLst>
          </p:cNvPr>
          <p:cNvGrpSpPr/>
          <p:nvPr/>
        </p:nvGrpSpPr>
        <p:grpSpPr>
          <a:xfrm>
            <a:off x="6201388" y="0"/>
            <a:ext cx="5990612" cy="6858001"/>
            <a:chOff x="6201388" y="0"/>
            <a:chExt cx="5990612" cy="6858001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E6338A9A-49A1-B04D-B479-43604A5CD6D5}"/>
                </a:ext>
              </a:extLst>
            </p:cNvPr>
            <p:cNvSpPr/>
            <p:nvPr/>
          </p:nvSpPr>
          <p:spPr>
            <a:xfrm>
              <a:off x="6201388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id="{3151B6D8-101B-F34D-992A-1668DB5D0067}"/>
                </a:ext>
              </a:extLst>
            </p:cNvPr>
            <p:cNvSpPr/>
            <p:nvPr/>
          </p:nvSpPr>
          <p:spPr>
            <a:xfrm>
              <a:off x="6201389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2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4" y="565575"/>
                    <a:pt x="565362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2" name="Freeform 41">
              <a:extLst>
                <a:ext uri="{FF2B5EF4-FFF2-40B4-BE49-F238E27FC236}">
                  <a16:creationId xmlns:a16="http://schemas.microsoft.com/office/drawing/2014/main" id="{21D4DE71-EB1A-E74C-9364-5FEC5377F4EF}"/>
                </a:ext>
              </a:extLst>
            </p:cNvPr>
            <p:cNvSpPr/>
            <p:nvPr/>
          </p:nvSpPr>
          <p:spPr>
            <a:xfrm>
              <a:off x="7564255" y="6292426"/>
              <a:ext cx="1130723" cy="565575"/>
            </a:xfrm>
            <a:custGeom>
              <a:avLst/>
              <a:gdLst>
                <a:gd name="connsiteX0" fmla="*/ 565362 w 1130723"/>
                <a:gd name="connsiteY0" fmla="*/ 0 h 565575"/>
                <a:gd name="connsiteX1" fmla="*/ 1130723 w 1130723"/>
                <a:gd name="connsiteY1" fmla="*/ 565362 h 565575"/>
                <a:gd name="connsiteX2" fmla="*/ 1130702 w 1130723"/>
                <a:gd name="connsiteY2" fmla="*/ 565575 h 565575"/>
                <a:gd name="connsiteX3" fmla="*/ 21 w 1130723"/>
                <a:gd name="connsiteY3" fmla="*/ 565575 h 565575"/>
                <a:gd name="connsiteX4" fmla="*/ 0 w 1130723"/>
                <a:gd name="connsiteY4" fmla="*/ 565362 h 565575"/>
                <a:gd name="connsiteX5" fmla="*/ 565362 w 1130723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3" h="565575">
                  <a:moveTo>
                    <a:pt x="565362" y="0"/>
                  </a:moveTo>
                  <a:cubicBezTo>
                    <a:pt x="877602" y="0"/>
                    <a:pt x="1130723" y="253121"/>
                    <a:pt x="1130723" y="565362"/>
                  </a:cubicBezTo>
                  <a:lnTo>
                    <a:pt x="1130702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0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BD99A5CD-9D3A-DA46-AD96-34B9DB522051}"/>
                </a:ext>
              </a:extLst>
            </p:cNvPr>
            <p:cNvSpPr/>
            <p:nvPr/>
          </p:nvSpPr>
          <p:spPr>
            <a:xfrm>
              <a:off x="7564253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E6537DF9-74F2-924C-9B63-22B100C80C92}"/>
                </a:ext>
              </a:extLst>
            </p:cNvPr>
            <p:cNvSpPr/>
            <p:nvPr/>
          </p:nvSpPr>
          <p:spPr>
            <a:xfrm>
              <a:off x="7564253" y="217788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D7655457-8E4D-F34C-A595-66A45E9C3A1F}"/>
                </a:ext>
              </a:extLst>
            </p:cNvPr>
            <p:cNvSpPr/>
            <p:nvPr/>
          </p:nvSpPr>
          <p:spPr>
            <a:xfrm>
              <a:off x="7564253" y="80636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>
              <a:extLst>
                <a:ext uri="{FF2B5EF4-FFF2-40B4-BE49-F238E27FC236}">
                  <a16:creationId xmlns:a16="http://schemas.microsoft.com/office/drawing/2014/main" id="{FB0E8D2C-8947-E44C-BC5F-F81B083DAA3E}"/>
                </a:ext>
              </a:extLst>
            </p:cNvPr>
            <p:cNvSpPr/>
            <p:nvPr/>
          </p:nvSpPr>
          <p:spPr>
            <a:xfrm>
              <a:off x="7564254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3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3" y="565575"/>
                    <a:pt x="565363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ED57F45D-85B8-AC49-A2BA-E941F1BE7F15}"/>
                </a:ext>
              </a:extLst>
            </p:cNvPr>
            <p:cNvSpPr/>
            <p:nvPr/>
          </p:nvSpPr>
          <p:spPr>
            <a:xfrm>
              <a:off x="8927118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2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2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DA576359-CAE3-634C-8DF8-A834BCD7D668}"/>
                </a:ext>
              </a:extLst>
            </p:cNvPr>
            <p:cNvSpPr/>
            <p:nvPr/>
          </p:nvSpPr>
          <p:spPr>
            <a:xfrm>
              <a:off x="8927118" y="492091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16343F35-6601-BD4A-B9A5-25361D0453D2}"/>
                </a:ext>
              </a:extLst>
            </p:cNvPr>
            <p:cNvSpPr/>
            <p:nvPr/>
          </p:nvSpPr>
          <p:spPr>
            <a:xfrm>
              <a:off x="8927118" y="354939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5ED1C169-DCD9-9C4B-91B1-519621155A64}"/>
                </a:ext>
              </a:extLst>
            </p:cNvPr>
            <p:cNvSpPr/>
            <p:nvPr/>
          </p:nvSpPr>
          <p:spPr>
            <a:xfrm>
              <a:off x="8927118" y="217788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32328AC7-E0BC-0E46-A25B-11D523EC8100}"/>
                </a:ext>
              </a:extLst>
            </p:cNvPr>
            <p:cNvSpPr/>
            <p:nvPr/>
          </p:nvSpPr>
          <p:spPr>
            <a:xfrm>
              <a:off x="8927118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>
              <a:extLst>
                <a:ext uri="{FF2B5EF4-FFF2-40B4-BE49-F238E27FC236}">
                  <a16:creationId xmlns:a16="http://schemas.microsoft.com/office/drawing/2014/main" id="{32BBE02A-588F-6C4D-B310-694098C6A340}"/>
                </a:ext>
              </a:extLst>
            </p:cNvPr>
            <p:cNvSpPr/>
            <p:nvPr/>
          </p:nvSpPr>
          <p:spPr>
            <a:xfrm>
              <a:off x="8927117" y="0"/>
              <a:ext cx="1130726" cy="565576"/>
            </a:xfrm>
            <a:custGeom>
              <a:avLst/>
              <a:gdLst>
                <a:gd name="connsiteX0" fmla="*/ 22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2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3" name="Freeform 52">
              <a:extLst>
                <a:ext uri="{FF2B5EF4-FFF2-40B4-BE49-F238E27FC236}">
                  <a16:creationId xmlns:a16="http://schemas.microsoft.com/office/drawing/2014/main" id="{6751D5A0-C90A-0A44-8654-CFE1B719B353}"/>
                </a:ext>
              </a:extLst>
            </p:cNvPr>
            <p:cNvSpPr/>
            <p:nvPr/>
          </p:nvSpPr>
          <p:spPr>
            <a:xfrm>
              <a:off x="10289984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1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0F0FA086-0D80-B74A-9B37-5EACDE30D61F}"/>
                </a:ext>
              </a:extLst>
            </p:cNvPr>
            <p:cNvSpPr/>
            <p:nvPr/>
          </p:nvSpPr>
          <p:spPr>
            <a:xfrm>
              <a:off x="10289984" y="492091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7022E302-2A55-8844-A50B-DC16D075E16B}"/>
                </a:ext>
              </a:extLst>
            </p:cNvPr>
            <p:cNvSpPr/>
            <p:nvPr/>
          </p:nvSpPr>
          <p:spPr>
            <a:xfrm>
              <a:off x="10289984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F4B325F5-A048-2843-A40B-3B2B31ECED76}"/>
                </a:ext>
              </a:extLst>
            </p:cNvPr>
            <p:cNvSpPr/>
            <p:nvPr/>
          </p:nvSpPr>
          <p:spPr>
            <a:xfrm>
              <a:off x="10289984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Freeform 56">
              <a:extLst>
                <a:ext uri="{FF2B5EF4-FFF2-40B4-BE49-F238E27FC236}">
                  <a16:creationId xmlns:a16="http://schemas.microsoft.com/office/drawing/2014/main" id="{7707B616-7E85-5442-B46B-AF9426A7A0E9}"/>
                </a:ext>
              </a:extLst>
            </p:cNvPr>
            <p:cNvSpPr/>
            <p:nvPr/>
          </p:nvSpPr>
          <p:spPr>
            <a:xfrm>
              <a:off x="10289983" y="0"/>
              <a:ext cx="1130726" cy="565576"/>
            </a:xfrm>
            <a:custGeom>
              <a:avLst/>
              <a:gdLst>
                <a:gd name="connsiteX0" fmla="*/ 21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1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8" name="Freeform 57">
              <a:extLst>
                <a:ext uri="{FF2B5EF4-FFF2-40B4-BE49-F238E27FC236}">
                  <a16:creationId xmlns:a16="http://schemas.microsoft.com/office/drawing/2014/main" id="{08914A00-D181-5847-A150-77CE67F94369}"/>
                </a:ext>
              </a:extLst>
            </p:cNvPr>
            <p:cNvSpPr/>
            <p:nvPr/>
          </p:nvSpPr>
          <p:spPr>
            <a:xfrm>
              <a:off x="11652854" y="6295069"/>
              <a:ext cx="539146" cy="562931"/>
            </a:xfrm>
            <a:custGeom>
              <a:avLst/>
              <a:gdLst>
                <a:gd name="connsiteX0" fmla="*/ 539146 w 539146"/>
                <a:gd name="connsiteY0" fmla="*/ 0 h 562931"/>
                <a:gd name="connsiteX1" fmla="*/ 539146 w 539146"/>
                <a:gd name="connsiteY1" fmla="*/ 562931 h 562931"/>
                <a:gd name="connsiteX2" fmla="*/ 21 w 539146"/>
                <a:gd name="connsiteY2" fmla="*/ 562931 h 562931"/>
                <a:gd name="connsiteX3" fmla="*/ 0 w 539146"/>
                <a:gd name="connsiteY3" fmla="*/ 562719 h 562931"/>
                <a:gd name="connsiteX4" fmla="*/ 451422 w 539146"/>
                <a:gd name="connsiteY4" fmla="*/ 8843 h 5629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6" h="562931">
                  <a:moveTo>
                    <a:pt x="539146" y="0"/>
                  </a:moveTo>
                  <a:lnTo>
                    <a:pt x="539146" y="562931"/>
                  </a:lnTo>
                  <a:lnTo>
                    <a:pt x="21" y="562931"/>
                  </a:lnTo>
                  <a:lnTo>
                    <a:pt x="0" y="562719"/>
                  </a:lnTo>
                  <a:cubicBezTo>
                    <a:pt x="0" y="289508"/>
                    <a:pt x="193796" y="61561"/>
                    <a:pt x="451422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9" name="Freeform 58">
              <a:extLst>
                <a:ext uri="{FF2B5EF4-FFF2-40B4-BE49-F238E27FC236}">
                  <a16:creationId xmlns:a16="http://schemas.microsoft.com/office/drawing/2014/main" id="{DAF2D976-5F49-2848-B465-C85708A6D706}"/>
                </a:ext>
              </a:extLst>
            </p:cNvPr>
            <p:cNvSpPr/>
            <p:nvPr/>
          </p:nvSpPr>
          <p:spPr>
            <a:xfrm>
              <a:off x="11652853" y="4923555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0" name="Freeform 59">
              <a:extLst>
                <a:ext uri="{FF2B5EF4-FFF2-40B4-BE49-F238E27FC236}">
                  <a16:creationId xmlns:a16="http://schemas.microsoft.com/office/drawing/2014/main" id="{5E333474-B850-354C-A2E2-01735C948D47}"/>
                </a:ext>
              </a:extLst>
            </p:cNvPr>
            <p:cNvSpPr/>
            <p:nvPr/>
          </p:nvSpPr>
          <p:spPr>
            <a:xfrm>
              <a:off x="11652853" y="3552039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1" name="Freeform 60">
              <a:extLst>
                <a:ext uri="{FF2B5EF4-FFF2-40B4-BE49-F238E27FC236}">
                  <a16:creationId xmlns:a16="http://schemas.microsoft.com/office/drawing/2014/main" id="{BC25646C-71B3-4A44-A4FE-C3CABE5580BB}"/>
                </a:ext>
              </a:extLst>
            </p:cNvPr>
            <p:cNvSpPr/>
            <p:nvPr/>
          </p:nvSpPr>
          <p:spPr>
            <a:xfrm>
              <a:off x="11652853" y="2180524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9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2" name="Freeform 61">
              <a:extLst>
                <a:ext uri="{FF2B5EF4-FFF2-40B4-BE49-F238E27FC236}">
                  <a16:creationId xmlns:a16="http://schemas.microsoft.com/office/drawing/2014/main" id="{B598CFE9-67EE-E342-9EF7-F40A1E0BE59E}"/>
                </a:ext>
              </a:extLst>
            </p:cNvPr>
            <p:cNvSpPr/>
            <p:nvPr/>
          </p:nvSpPr>
          <p:spPr>
            <a:xfrm>
              <a:off x="11652853" y="809010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3" name="Freeform 62">
              <a:extLst>
                <a:ext uri="{FF2B5EF4-FFF2-40B4-BE49-F238E27FC236}">
                  <a16:creationId xmlns:a16="http://schemas.microsoft.com/office/drawing/2014/main" id="{1E29AD13-94FE-1349-A28E-10F6E780F510}"/>
                </a:ext>
              </a:extLst>
            </p:cNvPr>
            <p:cNvSpPr/>
            <p:nvPr/>
          </p:nvSpPr>
          <p:spPr>
            <a:xfrm>
              <a:off x="11652853" y="1"/>
              <a:ext cx="539147" cy="562933"/>
            </a:xfrm>
            <a:custGeom>
              <a:avLst/>
              <a:gdLst>
                <a:gd name="connsiteX0" fmla="*/ 22 w 539147"/>
                <a:gd name="connsiteY0" fmla="*/ 0 h 562933"/>
                <a:gd name="connsiteX1" fmla="*/ 539147 w 539147"/>
                <a:gd name="connsiteY1" fmla="*/ 0 h 562933"/>
                <a:gd name="connsiteX2" fmla="*/ 539147 w 539147"/>
                <a:gd name="connsiteY2" fmla="*/ 562933 h 562933"/>
                <a:gd name="connsiteX3" fmla="*/ 451423 w 539147"/>
                <a:gd name="connsiteY3" fmla="*/ 554090 h 562933"/>
                <a:gd name="connsiteX4" fmla="*/ 0 w 539147"/>
                <a:gd name="connsiteY4" fmla="*/ 214 h 562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562933">
                  <a:moveTo>
                    <a:pt x="22" y="0"/>
                  </a:moveTo>
                  <a:lnTo>
                    <a:pt x="539147" y="0"/>
                  </a:lnTo>
                  <a:lnTo>
                    <a:pt x="539147" y="562933"/>
                  </a:lnTo>
                  <a:lnTo>
                    <a:pt x="451423" y="554090"/>
                  </a:lnTo>
                  <a:cubicBezTo>
                    <a:pt x="193797" y="501372"/>
                    <a:pt x="0" y="27342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650648E-B4D5-4145-84E7-46B5793EA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768351"/>
            <a:ext cx="5066001" cy="2334768"/>
          </a:xfrm>
        </p:spPr>
        <p:txBody>
          <a:bodyPr anchor="t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3B92A6-7558-3148-B855-5BC58B4159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50" y="4255453"/>
            <a:ext cx="5066001" cy="150018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A0B541-D211-974B-97FE-C1F9473AB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1/31/2024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727FB0-D95A-D543-8E29-6E5F22B49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9C4404-F49D-9F48-A10B-1F60870B4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17335" y="6141085"/>
            <a:ext cx="813816" cy="365125"/>
          </a:xfrm>
        </p:spPr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D6A1FD1-D82F-3141-8687-8D7C0631C215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5066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6839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442ECFEB-12CF-4C4F-BC8A-5816C27CA565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626C9482-2804-144B-88B2-0AF191BD757D}"/>
                </a:ext>
              </a:extLst>
            </p:cNvPr>
            <p:cNvSpPr/>
            <p:nvPr/>
          </p:nvSpPr>
          <p:spPr>
            <a:xfrm>
              <a:off x="10290315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71363F79-96BD-9240-86E2-DF26C9C2437D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153F0BF1-DA57-1D49-82F0-802F4D385A85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8CD42A1B-A03A-C946-8A2A-CE437EA433FD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5591FE00-3AAF-9B4B-8107-E94D50828227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149E92E9-89A7-4842-B271-411C7DF75D2D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4DC29C99-0841-9F46-AB1A-E9751DFE4487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E0AB684-BDA8-014B-8DCC-125F8B8DC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540E05-0F5F-6243-AD57-66BFC33ADB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2851" y="2365755"/>
            <a:ext cx="5239512" cy="33954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70B3A4-11FE-D94C-9B93-255E362310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89638" y="2365755"/>
            <a:ext cx="5239512" cy="33954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7BEEAF-F881-6E48-84AF-E5CEEF1C7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1/31/2024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472753-1CC3-9244-9AF0-6927018A6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DD55D0-FCC7-AC42-9810-9B49E3348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FC736C3-88FB-244C-83B8-B2856998D221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3436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B7D16A9C-7411-5242-A59C-816B8907E3BE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A997260B-7D44-7049-B605-7FD6E6CE5612}"/>
                </a:ext>
              </a:extLst>
            </p:cNvPr>
            <p:cNvSpPr/>
            <p:nvPr/>
          </p:nvSpPr>
          <p:spPr>
            <a:xfrm>
              <a:off x="10290315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5D6AF601-77C3-D74A-B1E5-7F33703A6927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4DFCA921-0F9E-2E41-A285-75409E25501A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120B9E03-438B-FC42-9DA1-835D5BC3FE88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4D670E1F-61CD-8940-A898-6D5092A78BB9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080C64CF-0C6A-3449-9709-AE038C4A7995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FEC46D5B-957F-A24C-8E36-CC71F660EC8B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058182F-7B5E-FD42-AFC6-A3848D833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768096"/>
            <a:ext cx="7333488" cy="12710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D9E4DE-75C0-C841-A68D-9D7BBAD76C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2149" y="2365756"/>
            <a:ext cx="523951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5C87F7-356E-9E43-97A0-D972B22853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2149" y="3189668"/>
            <a:ext cx="5239512" cy="257155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AB4C28-30CB-CC4E-A25E-F4FEFA49BC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83066" y="2365756"/>
            <a:ext cx="523951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ED0191-963B-1E4C-BEC5-9B42E39514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83066" y="3189668"/>
            <a:ext cx="5239512" cy="257155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F0E0BED-3EB7-BB4A-A556-FA967FB01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1/31/2024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6A2466A-4D90-174C-B382-AC4674D72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EADE49-8082-214B-9742-5EE8DA2E9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5E39200-18D5-014B-BAB8-FF5D0BA15E0C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907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D7DF52F6-A06E-0343-95B8-DAAC38DB4B8C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67092C52-7052-0749-9DA0-9374DBF495AE}"/>
                </a:ext>
              </a:extLst>
            </p:cNvPr>
            <p:cNvSpPr/>
            <p:nvPr/>
          </p:nvSpPr>
          <p:spPr>
            <a:xfrm>
              <a:off x="10290315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C64E1C2F-81E1-C44D-859C-946596C950F2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53626485-4263-0A44-9561-E278A7056C33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7D45AAB5-3CCC-DE4A-A962-3702911B55CC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8CAFB16F-8EDE-D44F-A51E-34EDC41E7404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DCD51329-732C-BB4C-98E5-715BAF9F8853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192B5D44-BC55-AF4C-984D-C8231B22F80B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FA1E9E2-564E-7049-A22F-BB5B876BA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359D05-C08D-7747-B2FC-3F62B3357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1/31/2024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2FF615-BB08-A844-B689-BAA7C50407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63A67D-F96F-4849-8C83-49CC3A6539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DCFAAB9-2B6B-8D4C-A748-433E2C393EA6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926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8BCA70-D63D-40F6-B9B3-4E49B96E2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pPr/>
              <a:t>1/31/2024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F12559-BD91-4904-A24A-0CF0A2324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658BB7-74A5-4A6F-A0FF-021E68F02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7088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D0914A35-7AAF-4B42-9C68-47A633EFD9D0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DABCED79-0E70-FB4D-ABF2-D859BF5556E4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8364885D-A3A4-5144-AB4E-7624F27287E6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D22073D5-CC72-0549-BD26-F7AF9851BE45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1827A049-C9FD-554E-9B01-F151B0D9E86B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76832559-4D18-8744-AB91-9FCFAB732477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BF97A623-E5DC-1B44-B687-8643B9F0D741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637BBE1-2C82-4E45-B5C5-35E07B05E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1" y="764973"/>
            <a:ext cx="3609982" cy="1395043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201F2E-A734-364B-8A7D-990D6B889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4832" y="770890"/>
            <a:ext cx="6112517" cy="480057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7CBAD9-5515-1748-8E77-F48160F4ED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5150" y="2160016"/>
            <a:ext cx="3609983" cy="37089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A6C22B-80D4-AA42-9999-401E37B46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1/31/2024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055DE4-33E8-7F4B-9334-95EA60845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470FA5-21EE-D742-8F01-C1BAE0FDB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EF966AA-D7DF-F84D-80D4-E216A641B005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9070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210D391A-F01E-4947-8A01-95438AA0B323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D499306-B4E0-064D-8F6C-96E9C4BD04DA}"/>
                </a:ext>
              </a:extLst>
            </p:cNvPr>
            <p:cNvSpPr/>
            <p:nvPr/>
          </p:nvSpPr>
          <p:spPr>
            <a:xfrm>
              <a:off x="10290315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AF3D0241-0A21-8047-8CE3-B3FDD5FDF719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13083F97-6891-0447-957C-AB0834B826D2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B2EF7D75-E7C1-5147-A03B-3EC641CF3B08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A6D7CA94-94B4-C140-8C68-01C0ADFA1C71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211CD629-C318-A848-BDDE-BBA9465EBF9D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2A5AC1F8-1370-E946-977E-E4CFC6947BAB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4CEE63B-B967-0A48-9623-2203767609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770889"/>
            <a:ext cx="3609983" cy="1389127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11F680-28C8-FA44-9CD5-20709DA02E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23838" y="890816"/>
            <a:ext cx="6060136" cy="4870411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D507CD-197E-BB4C-83A6-DA3FC97A22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5150" y="2160016"/>
            <a:ext cx="3609983" cy="360121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9E00AC-DF6C-D548-8A06-D6269BDB0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1/31/2024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ED113B-57D4-9A4F-BFE0-2A3963B42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0D9954-FA18-8948-AA52-21CED0594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E3EB25D-2379-5040-B990-1C99B0B7D931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0633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7ED46EE4-CE67-DD46-A751-9FEA049A22B8}"/>
              </a:ext>
            </a:extLst>
          </p:cNvPr>
          <p:cNvGrpSpPr/>
          <p:nvPr/>
        </p:nvGrpSpPr>
        <p:grpSpPr>
          <a:xfrm>
            <a:off x="8928528" y="0"/>
            <a:ext cx="3263472" cy="6858000"/>
            <a:chOff x="8928528" y="0"/>
            <a:chExt cx="3263472" cy="6858000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955C5B70-D34F-8A49-B220-808CE2BBB7F3}"/>
                </a:ext>
              </a:extLst>
            </p:cNvPr>
            <p:cNvSpPr/>
            <p:nvPr/>
          </p:nvSpPr>
          <p:spPr>
            <a:xfrm>
              <a:off x="8928528" y="4918120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4BBFE624-6DBD-8541-B43B-180C0AFA21F0}"/>
                </a:ext>
              </a:extLst>
            </p:cNvPr>
            <p:cNvSpPr/>
            <p:nvPr/>
          </p:nvSpPr>
          <p:spPr>
            <a:xfrm>
              <a:off x="8928528" y="0"/>
              <a:ext cx="1130724" cy="565573"/>
            </a:xfrm>
            <a:custGeom>
              <a:avLst/>
              <a:gdLst>
                <a:gd name="connsiteX0" fmla="*/ 22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2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6E01AC23-2120-A542-B140-5A29AA27A2C8}"/>
                </a:ext>
              </a:extLst>
            </p:cNvPr>
            <p:cNvSpPr/>
            <p:nvPr/>
          </p:nvSpPr>
          <p:spPr>
            <a:xfrm>
              <a:off x="10291391" y="6292417"/>
              <a:ext cx="1130724" cy="565583"/>
            </a:xfrm>
            <a:custGeom>
              <a:avLst/>
              <a:gdLst>
                <a:gd name="connsiteX0" fmla="*/ 565362 w 1130724"/>
                <a:gd name="connsiteY0" fmla="*/ 0 h 565583"/>
                <a:gd name="connsiteX1" fmla="*/ 1130724 w 1130724"/>
                <a:gd name="connsiteY1" fmla="*/ 565362 h 565583"/>
                <a:gd name="connsiteX2" fmla="*/ 1130702 w 1130724"/>
                <a:gd name="connsiteY2" fmla="*/ 565583 h 565583"/>
                <a:gd name="connsiteX3" fmla="*/ 22 w 1130724"/>
                <a:gd name="connsiteY3" fmla="*/ 565583 h 565583"/>
                <a:gd name="connsiteX4" fmla="*/ 0 w 1130724"/>
                <a:gd name="connsiteY4" fmla="*/ 565362 h 565583"/>
                <a:gd name="connsiteX5" fmla="*/ 565362 w 1130724"/>
                <a:gd name="connsiteY5" fmla="*/ 0 h 565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83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2" y="565583"/>
                  </a:lnTo>
                  <a:lnTo>
                    <a:pt x="22" y="565583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154689C0-9C35-9B4D-906B-DA287DA55A38}"/>
                </a:ext>
              </a:extLst>
            </p:cNvPr>
            <p:cNvSpPr/>
            <p:nvPr/>
          </p:nvSpPr>
          <p:spPr>
            <a:xfrm>
              <a:off x="10291392" y="3549390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696570F0-11E0-6147-9053-E3A4B5DBA0E4}"/>
                </a:ext>
              </a:extLst>
            </p:cNvPr>
            <p:cNvSpPr/>
            <p:nvPr/>
          </p:nvSpPr>
          <p:spPr>
            <a:xfrm>
              <a:off x="10291392" y="2177876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9BDD97F6-A366-B54A-B889-42E97AFEDE37}"/>
                </a:ext>
              </a:extLst>
            </p:cNvPr>
            <p:cNvSpPr/>
            <p:nvPr/>
          </p:nvSpPr>
          <p:spPr>
            <a:xfrm>
              <a:off x="10291392" y="806363"/>
              <a:ext cx="1130724" cy="113072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58E853BC-EE80-374B-B823-8D51A948C4CF}"/>
                </a:ext>
              </a:extLst>
            </p:cNvPr>
            <p:cNvSpPr/>
            <p:nvPr/>
          </p:nvSpPr>
          <p:spPr>
            <a:xfrm>
              <a:off x="10291392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4B5B70B1-649D-9848-B5D4-6DE04D55F5F0}"/>
                </a:ext>
              </a:extLst>
            </p:cNvPr>
            <p:cNvSpPr/>
            <p:nvPr/>
          </p:nvSpPr>
          <p:spPr>
            <a:xfrm>
              <a:off x="11654256" y="6295201"/>
              <a:ext cx="537744" cy="562799"/>
            </a:xfrm>
            <a:custGeom>
              <a:avLst/>
              <a:gdLst>
                <a:gd name="connsiteX0" fmla="*/ 537744 w 537744"/>
                <a:gd name="connsiteY0" fmla="*/ 0 h 562799"/>
                <a:gd name="connsiteX1" fmla="*/ 537744 w 537744"/>
                <a:gd name="connsiteY1" fmla="*/ 562799 h 562799"/>
                <a:gd name="connsiteX2" fmla="*/ 22 w 537744"/>
                <a:gd name="connsiteY2" fmla="*/ 562799 h 562799"/>
                <a:gd name="connsiteX3" fmla="*/ 0 w 537744"/>
                <a:gd name="connsiteY3" fmla="*/ 562578 h 562799"/>
                <a:gd name="connsiteX4" fmla="*/ 451422 w 537744"/>
                <a:gd name="connsiteY4" fmla="*/ 8702 h 562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562799">
                  <a:moveTo>
                    <a:pt x="537744" y="0"/>
                  </a:moveTo>
                  <a:lnTo>
                    <a:pt x="537744" y="562799"/>
                  </a:lnTo>
                  <a:lnTo>
                    <a:pt x="22" y="562799"/>
                  </a:lnTo>
                  <a:lnTo>
                    <a:pt x="0" y="562578"/>
                  </a:ln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46A2092A-2157-0A49-937F-BBAE14687DE7}"/>
                </a:ext>
              </a:extLst>
            </p:cNvPr>
            <p:cNvSpPr/>
            <p:nvPr/>
          </p:nvSpPr>
          <p:spPr>
            <a:xfrm>
              <a:off x="11654256" y="4923687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F092371E-D526-AF43-816F-F7AEBA9FF166}"/>
                </a:ext>
              </a:extLst>
            </p:cNvPr>
            <p:cNvSpPr/>
            <p:nvPr/>
          </p:nvSpPr>
          <p:spPr>
            <a:xfrm>
              <a:off x="11654256" y="3552173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06995714-B51E-E84A-9FD5-3AD33004E517}"/>
                </a:ext>
              </a:extLst>
            </p:cNvPr>
            <p:cNvSpPr/>
            <p:nvPr/>
          </p:nvSpPr>
          <p:spPr>
            <a:xfrm>
              <a:off x="11654256" y="2180659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0FDB0CC5-76AA-6E44-8376-4EE649C1DE42}"/>
                </a:ext>
              </a:extLst>
            </p:cNvPr>
            <p:cNvSpPr/>
            <p:nvPr/>
          </p:nvSpPr>
          <p:spPr>
            <a:xfrm>
              <a:off x="11654256" y="809146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3D981F0B-8982-1C45-8D7C-30E744003823}"/>
                </a:ext>
              </a:extLst>
            </p:cNvPr>
            <p:cNvSpPr/>
            <p:nvPr/>
          </p:nvSpPr>
          <p:spPr>
            <a:xfrm>
              <a:off x="11654256" y="0"/>
              <a:ext cx="537744" cy="562788"/>
            </a:xfrm>
            <a:custGeom>
              <a:avLst/>
              <a:gdLst>
                <a:gd name="connsiteX0" fmla="*/ 21 w 537744"/>
                <a:gd name="connsiteY0" fmla="*/ 0 h 562788"/>
                <a:gd name="connsiteX1" fmla="*/ 537744 w 537744"/>
                <a:gd name="connsiteY1" fmla="*/ 0 h 562788"/>
                <a:gd name="connsiteX2" fmla="*/ 537744 w 537744"/>
                <a:gd name="connsiteY2" fmla="*/ 562788 h 562788"/>
                <a:gd name="connsiteX3" fmla="*/ 451422 w 537744"/>
                <a:gd name="connsiteY3" fmla="*/ 554086 h 562788"/>
                <a:gd name="connsiteX4" fmla="*/ 0 w 537744"/>
                <a:gd name="connsiteY4" fmla="*/ 211 h 562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562788">
                  <a:moveTo>
                    <a:pt x="21" y="0"/>
                  </a:moveTo>
                  <a:lnTo>
                    <a:pt x="537744" y="0"/>
                  </a:lnTo>
                  <a:lnTo>
                    <a:pt x="537744" y="562788"/>
                  </a:lnTo>
                  <a:lnTo>
                    <a:pt x="451422" y="554086"/>
                  </a:lnTo>
                  <a:cubicBezTo>
                    <a:pt x="193796" y="501368"/>
                    <a:pt x="0" y="273421"/>
                    <a:pt x="0" y="2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F76EEB7-1E87-0447-8CD6-DD220CF4E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8AE526-3A03-9B41-8C9F-27156E701C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D08D72-182D-C947-B3F7-B74948D0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1/31/2024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76E396-D059-AF4D-A1D9-C1347978AA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8845B6-87C0-2F4A-8146-00E911CDF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480" y="6141085"/>
            <a:ext cx="813816" cy="365125"/>
          </a:xfrm>
        </p:spPr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78A912D-4325-C449-BF2E-F331A221C695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7335146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6995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C3803ECC-8207-244B-8051-94AA5304EDD9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CF2E8536-821C-3846-A152-2001B7BA4BC9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57A02781-FFB4-C04E-97FB-78D26A9E8F1C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14C29607-37D2-7A4B-98E2-2C851CD6776C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D12FC7BA-80CC-1C4E-B268-B3EEA08137F1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BEBC8FB1-96B9-D84A-BD2A-BC8410EBE012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5A8455B4-A778-B44D-A7E8-C45A4846D9F7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407CCA-80EF-2B45-8F8C-7D5796A61B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950095" y="976630"/>
            <a:ext cx="2268507" cy="4784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A221C3-F2D3-FC4F-938B-4C4CAC7370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65150" y="976630"/>
            <a:ext cx="8264057" cy="478459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061B46-3E9A-AC48-8C84-5B46EA1EC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1/31/2024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9F8F49-5859-714C-8EE1-61A74F324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2B6F69-3FFA-D94F-BA99-873D36F7F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31B40EC-87DB-A64F-9D4B-98A86F7CEFFF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8970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70D98E2-86CE-4D4F-9F8F-17C83D19A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770890"/>
            <a:ext cx="7335835" cy="12689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04B4F2-48A4-A140-B59B-7A2ED9FD46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50" y="2160016"/>
            <a:ext cx="7335835" cy="3601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CF4A7E-D5FF-BF48-8E01-8F46150ABF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6928" y="457200"/>
            <a:ext cx="36082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b="0" i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A5B0A250-5CC0-1746-B209-08E8B0DAE6AF}" type="datetimeFigureOut">
              <a:rPr lang="en-US" smtClean="0"/>
              <a:pPr/>
              <a:t>1/31/2024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131757-5039-BF46-B47A-50DA8FFBC0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65150" y="6141085"/>
            <a:ext cx="36082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b="0" i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83FD16-4337-B940-905E-D20A26FD48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9678" y="6141085"/>
            <a:ext cx="81381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 i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150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7" r:id="rId2"/>
    <p:sldLayoutId id="2147483686" r:id="rId3"/>
    <p:sldLayoutId id="2147483685" r:id="rId4"/>
    <p:sldLayoutId id="2147483684" r:id="rId5"/>
    <p:sldLayoutId id="2147483683" r:id="rId6"/>
    <p:sldLayoutId id="2147483682" r:id="rId7"/>
    <p:sldLayoutId id="2147483681" r:id="rId8"/>
    <p:sldLayoutId id="2147483680" r:id="rId9"/>
    <p:sldLayoutId id="2147483679" r:id="rId10"/>
    <p:sldLayoutId id="2147483678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b="1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microsoft.com/office/2007/relationships/hdphoto" Target="../media/hdphoto7.wdp"/><Relationship Id="rId5" Type="http://schemas.microsoft.com/office/2007/relationships/hdphoto" Target="../media/hdphoto4.wdp"/><Relationship Id="rId10" Type="http://schemas.openxmlformats.org/officeDocument/2006/relationships/image" Target="../media/image12.png"/><Relationship Id="rId4" Type="http://schemas.openxmlformats.org/officeDocument/2006/relationships/image" Target="../media/image9.png"/><Relationship Id="rId9" Type="http://schemas.microsoft.com/office/2007/relationships/hdphoto" Target="../media/hdphoto6.wd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microsoft.com/office/2007/relationships/hdphoto" Target="../media/hdphoto9.wdp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sZlsQalwDZo?feature=oembed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mipMcu2jRIE?feature=oembed" TargetMode="Externa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microsoft.com/office/2007/relationships/hdphoto" Target="../media/hdphoto2.wdp"/><Relationship Id="rId7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emf"/><Relationship Id="rId11" Type="http://schemas.openxmlformats.org/officeDocument/2006/relationships/image" Target="../media/image26.png"/><Relationship Id="rId5" Type="http://schemas.openxmlformats.org/officeDocument/2006/relationships/image" Target="../media/image20.emf"/><Relationship Id="rId10" Type="http://schemas.openxmlformats.org/officeDocument/2006/relationships/image" Target="../media/image25.png"/><Relationship Id="rId4" Type="http://schemas.openxmlformats.org/officeDocument/2006/relationships/image" Target="../media/image19.emf"/><Relationship Id="rId9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2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microsoft.com/office/2007/relationships/hdphoto" Target="../media/hdphoto10.wdp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3Ow3ajeNJEE?feature=oembed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jpe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png"/><Relationship Id="rId7" Type="http://schemas.openxmlformats.org/officeDocument/2006/relationships/image" Target="../media/image49.emf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emf"/><Relationship Id="rId5" Type="http://schemas.openxmlformats.org/officeDocument/2006/relationships/image" Target="../media/image47.emf"/><Relationship Id="rId4" Type="http://schemas.openxmlformats.org/officeDocument/2006/relationships/image" Target="../media/image4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Q-ruIZHTVus?feature=oembed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mipMcu2jRIE" TargetMode="External"/><Relationship Id="rId2" Type="http://schemas.openxmlformats.org/officeDocument/2006/relationships/hyperlink" Target="https://youtu.be/sZlsQalwDZo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youtu.be/Q-ruIZHTVus" TargetMode="External"/><Relationship Id="rId4" Type="http://schemas.openxmlformats.org/officeDocument/2006/relationships/hyperlink" Target="https://youtu.be/jxexmXpd6p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8">
            <a:extLst>
              <a:ext uri="{FF2B5EF4-FFF2-40B4-BE49-F238E27FC236}">
                <a16:creationId xmlns:a16="http://schemas.microsoft.com/office/drawing/2014/main" id="{4EFE82FE-7465-AE46-88DF-34D347E83B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10">
            <a:extLst>
              <a:ext uri="{FF2B5EF4-FFF2-40B4-BE49-F238E27FC236}">
                <a16:creationId xmlns:a16="http://schemas.microsoft.com/office/drawing/2014/main" id="{66F2B51C-9578-EB41-A17E-FFF9D491AD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14E9CAEA-4CF4-D249-8127-CD2FA20187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3549390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 85">
              <a:extLst>
                <a:ext uri="{FF2B5EF4-FFF2-40B4-BE49-F238E27FC236}">
                  <a16:creationId xmlns:a16="http://schemas.microsoft.com/office/drawing/2014/main" id="{E51EDD93-C3A3-DF47-BCFC-43B049E34E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 86">
              <a:extLst>
                <a:ext uri="{FF2B5EF4-FFF2-40B4-BE49-F238E27FC236}">
                  <a16:creationId xmlns:a16="http://schemas.microsoft.com/office/drawing/2014/main" id="{D574DB0D-896A-D649-89B1-33753E1D46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87">
              <a:extLst>
                <a:ext uri="{FF2B5EF4-FFF2-40B4-BE49-F238E27FC236}">
                  <a16:creationId xmlns:a16="http://schemas.microsoft.com/office/drawing/2014/main" id="{62256DD9-FEA3-4A40-80D1-B33F0FF158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 88">
              <a:extLst>
                <a:ext uri="{FF2B5EF4-FFF2-40B4-BE49-F238E27FC236}">
                  <a16:creationId xmlns:a16="http://schemas.microsoft.com/office/drawing/2014/main" id="{534E9839-EAD7-3C49-8D10-E4BFE08208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7" name="Freeform 89">
              <a:extLst>
                <a:ext uri="{FF2B5EF4-FFF2-40B4-BE49-F238E27FC236}">
                  <a16:creationId xmlns:a16="http://schemas.microsoft.com/office/drawing/2014/main" id="{DDFC3FA6-9BB5-A34E-9337-A2E9A1EED9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8" name="Freeform 97">
              <a:extLst>
                <a:ext uri="{FF2B5EF4-FFF2-40B4-BE49-F238E27FC236}">
                  <a16:creationId xmlns:a16="http://schemas.microsoft.com/office/drawing/2014/main" id="{45000D9E-4AD7-5A4F-8E99-302F388C83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E4B885-04D3-0C2A-6186-A1BDBC330B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35639" y="768334"/>
            <a:ext cx="6883742" cy="2866405"/>
          </a:xfrm>
        </p:spPr>
        <p:txBody>
          <a:bodyPr>
            <a:normAutofit/>
          </a:bodyPr>
          <a:lstStyle/>
          <a:p>
            <a:pPr algn="ctr"/>
            <a:r>
              <a:rPr lang="uk-UA" dirty="0">
                <a:solidFill>
                  <a:schemeClr val="accent6">
                    <a:lumMod val="50000"/>
                  </a:schemeClr>
                </a:solidFill>
              </a:rPr>
              <a:t>Урок з мистецтва </a:t>
            </a:r>
            <a:br>
              <a:rPr lang="uk-UA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uk-UA" dirty="0">
                <a:solidFill>
                  <a:schemeClr val="accent6">
                    <a:lumMod val="50000"/>
                  </a:schemeClr>
                </a:solidFill>
              </a:rPr>
              <a:t>5 клас</a:t>
            </a:r>
            <a:br>
              <a:rPr lang="uk-UA" dirty="0"/>
            </a:br>
            <a:endParaRPr lang="ru-UA" dirty="0"/>
          </a:p>
        </p:txBody>
      </p:sp>
      <p:pic>
        <p:nvPicPr>
          <p:cNvPr id="24" name="Picture 3" descr="Мозаика от цветных геометрических фигур">
            <a:extLst>
              <a:ext uri="{FF2B5EF4-FFF2-40B4-BE49-F238E27FC236}">
                <a16:creationId xmlns:a16="http://schemas.microsoft.com/office/drawing/2014/main" id="{0A0E84FC-0CEA-3AB3-A136-1AAF0E16551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713" r="44776"/>
          <a:stretch/>
        </p:blipFill>
        <p:spPr>
          <a:xfrm>
            <a:off x="0" y="0"/>
            <a:ext cx="4173349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EA70831-9A8D-3B4D-8EA5-EE32F93E9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39752" y="6087110"/>
            <a:ext cx="688374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6" name="Заголовок 1">
            <a:extLst>
              <a:ext uri="{FF2B5EF4-FFF2-40B4-BE49-F238E27FC236}">
                <a16:creationId xmlns:a16="http://schemas.microsoft.com/office/drawing/2014/main" id="{15B1689C-DB81-A6A0-19AD-5707E9AF72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42851930"/>
              </p:ext>
            </p:extLst>
          </p:nvPr>
        </p:nvGraphicFramePr>
        <p:xfrm>
          <a:off x="3979516" y="2904656"/>
          <a:ext cx="8212483" cy="2866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628653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B93E15-D016-D476-D65A-EF2CE64E34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3528" y="331896"/>
            <a:ext cx="8984944" cy="2779165"/>
          </a:xfrm>
        </p:spPr>
        <p:txBody>
          <a:bodyPr>
            <a:noAutofit/>
          </a:bodyPr>
          <a:lstStyle/>
          <a:p>
            <a:pPr algn="ctr"/>
            <a:r>
              <a:rPr lang="ru-RU" sz="4800" dirty="0">
                <a:solidFill>
                  <a:schemeClr val="accent6">
                    <a:lumMod val="50000"/>
                  </a:schemeClr>
                </a:solidFill>
              </a:rPr>
              <a:t>Урок 39-40</a:t>
            </a:r>
            <a:br>
              <a:rPr lang="ru-RU" sz="4800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48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4800" dirty="0" err="1">
                <a:solidFill>
                  <a:schemeClr val="accent6">
                    <a:lumMod val="50000"/>
                  </a:schemeClr>
                </a:solidFill>
              </a:rPr>
              <a:t>Народні</a:t>
            </a:r>
            <a:r>
              <a:rPr lang="ru-RU" sz="48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4800" dirty="0" err="1">
                <a:solidFill>
                  <a:schemeClr val="accent6">
                    <a:lumMod val="50000"/>
                  </a:schemeClr>
                </a:solidFill>
              </a:rPr>
              <a:t>майстри</a:t>
            </a:r>
            <a:r>
              <a:rPr lang="ru-RU" sz="4800" dirty="0">
                <a:solidFill>
                  <a:schemeClr val="accent6">
                    <a:lumMod val="50000"/>
                  </a:schemeClr>
                </a:solidFill>
              </a:rPr>
              <a:t> та </a:t>
            </a:r>
            <a:r>
              <a:rPr lang="ru-RU" sz="4800" dirty="0" err="1">
                <a:solidFill>
                  <a:schemeClr val="accent6">
                    <a:lumMod val="50000"/>
                  </a:schemeClr>
                </a:solidFill>
              </a:rPr>
              <a:t>майстрині</a:t>
            </a:r>
            <a:br>
              <a:rPr lang="ru-RU" sz="4800" dirty="0">
                <a:solidFill>
                  <a:schemeClr val="accent3">
                    <a:lumMod val="75000"/>
                  </a:schemeClr>
                </a:solidFill>
              </a:rPr>
            </a:br>
            <a:endParaRPr lang="ru-UA" sz="4800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BBED024-9E3A-884F-9ADD-EAF11392C0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7565" y="1786466"/>
            <a:ext cx="2871465" cy="367620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2662AF9-963A-30C7-420F-6AE9422737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508" y="1896643"/>
            <a:ext cx="2944623" cy="370059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C391C06-56CA-18D4-EE9C-960BADB38F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99632" y="1963197"/>
            <a:ext cx="4422711" cy="35674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141833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4">
            <a:extLst>
              <a:ext uri="{FF2B5EF4-FFF2-40B4-BE49-F238E27FC236}">
                <a16:creationId xmlns:a16="http://schemas.microsoft.com/office/drawing/2014/main" id="{31F33148-F800-8CAD-D8FD-C0C03CDC2D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9833" t="29918"/>
          <a:stretch/>
        </p:blipFill>
        <p:spPr>
          <a:xfrm>
            <a:off x="0" y="70814"/>
            <a:ext cx="996043" cy="870744"/>
          </a:xfr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CC9A838-4452-722B-4121-9AB7B8C24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042" y="0"/>
            <a:ext cx="11104518" cy="77216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Які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українські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народні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музичні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інструменти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ти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знаєш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? До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яких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груп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інструментів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вони належать?</a:t>
            </a:r>
            <a:endParaRPr lang="ru-UA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7" name="Заголовок 1">
            <a:extLst>
              <a:ext uri="{FF2B5EF4-FFF2-40B4-BE49-F238E27FC236}">
                <a16:creationId xmlns:a16="http://schemas.microsoft.com/office/drawing/2014/main" id="{97B85CB2-3F4F-F395-508A-41E799BE9790}"/>
              </a:ext>
            </a:extLst>
          </p:cNvPr>
          <p:cNvSpPr txBox="1">
            <a:spLocks/>
          </p:cNvSpPr>
          <p:nvPr/>
        </p:nvSpPr>
        <p:spPr>
          <a:xfrm>
            <a:off x="2368896" y="1810292"/>
            <a:ext cx="4862922" cy="347577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         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Наша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мандрівка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мистецькими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стежками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України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триває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. </a:t>
            </a:r>
          </a:p>
          <a:p>
            <a:pPr algn="just"/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	Ми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побуваємо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в </a:t>
            </a:r>
          </a:p>
          <a:p>
            <a:pPr algn="just"/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 гостях у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народних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майстрів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які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виготовляють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музичні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інструменти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.</a:t>
            </a:r>
            <a:endParaRPr lang="ru-UA" sz="3200" b="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1D84CD2-7A52-8D71-5916-ECA12C2CD7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1399035"/>
            <a:ext cx="4277710" cy="42919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0B8B707-D5D2-514C-5CBE-A36064E6969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100000"/>
                    </a14:imgEffect>
                    <a14:imgEffect>
                      <a14:brightnessContrast bright="5000" contrast="38000"/>
                    </a14:imgEffect>
                  </a14:imgLayer>
                </a14:imgProps>
              </a:ext>
            </a:extLst>
          </a:blip>
          <a:srcRect l="1" r="3526" b="1568"/>
          <a:stretch/>
        </p:blipFill>
        <p:spPr>
          <a:xfrm>
            <a:off x="0" y="1955045"/>
            <a:ext cx="2573147" cy="4159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235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CC9A838-4452-722B-4121-9AB7B8C24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7878" y="0"/>
            <a:ext cx="11257280" cy="77216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На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теренах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України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музичні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інструменти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відомі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br>
              <a:rPr lang="ru-RU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із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сивої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давнини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. </a:t>
            </a:r>
            <a:endParaRPr lang="ru-UA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7" name="Заголовок 1">
            <a:extLst>
              <a:ext uri="{FF2B5EF4-FFF2-40B4-BE49-F238E27FC236}">
                <a16:creationId xmlns:a16="http://schemas.microsoft.com/office/drawing/2014/main" id="{97B85CB2-3F4F-F395-508A-41E799BE9790}"/>
              </a:ext>
            </a:extLst>
          </p:cNvPr>
          <p:cNvSpPr txBox="1">
            <a:spLocks/>
          </p:cNvSpPr>
          <p:nvPr/>
        </p:nvSpPr>
        <p:spPr>
          <a:xfrm>
            <a:off x="3554304" y="832296"/>
            <a:ext cx="6212472" cy="264136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dirty="0">
                <a:solidFill>
                  <a:schemeClr val="accent3">
                    <a:lumMod val="50000"/>
                  </a:schemeClr>
                </a:solidFill>
              </a:rPr>
              <a:t>	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Зображення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на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пам’ятках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скіфської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та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давньоруської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культури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доводять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що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в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ті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часи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були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поширені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ліри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гуслі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, бубни,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дерев’яні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труби,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сопілки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.</a:t>
            </a:r>
            <a:endParaRPr lang="ru-UA" sz="3200" b="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D324111-879D-75CA-7736-239AA3A174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72136" y="977778"/>
            <a:ext cx="1852475" cy="24512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B32286E-E39E-750C-2C69-87E8C1794576}"/>
              </a:ext>
            </a:extLst>
          </p:cNvPr>
          <p:cNvSpPr txBox="1"/>
          <p:nvPr/>
        </p:nvSpPr>
        <p:spPr>
          <a:xfrm>
            <a:off x="3195145" y="6202900"/>
            <a:ext cx="48978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Софія Київська. Фреска «Музиканти» 11ст.</a:t>
            </a:r>
            <a:endParaRPr lang="ru-UA" dirty="0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97DAF0F-DA2C-2CF1-8235-77519AA818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5842" y="4043949"/>
            <a:ext cx="2770585" cy="22132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5F8FD8A-7906-C4F3-8E42-65D51832696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995161" y="3974538"/>
            <a:ext cx="2806423" cy="23112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AEF7DA98-A0B4-3876-9053-E089BAB3C17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6219" y="1203205"/>
            <a:ext cx="1803644" cy="24096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6EDB3F54-1785-8404-1EAF-E6E7F52D926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68934" y="3533799"/>
            <a:ext cx="3454131" cy="26691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686893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CC9A838-4452-722B-4121-9AB7B8C24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042" y="0"/>
            <a:ext cx="9306907" cy="772160"/>
          </a:xfrm>
        </p:spPr>
        <p:txBody>
          <a:bodyPr>
            <a:normAutofit/>
          </a:bodyPr>
          <a:lstStyle/>
          <a:p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Українські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народні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музичні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інструменти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endParaRPr lang="ru-UA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id="{6C4BD781-F26D-4EA6-5F5D-9EE2ABBED18A}"/>
              </a:ext>
            </a:extLst>
          </p:cNvPr>
          <p:cNvSpPr/>
          <p:nvPr/>
        </p:nvSpPr>
        <p:spPr>
          <a:xfrm>
            <a:off x="2682378" y="4552055"/>
            <a:ext cx="2967117" cy="1232254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Ударні музичні інструменти</a:t>
            </a:r>
            <a:endParaRPr lang="ru-UA" sz="3200" b="1" dirty="0"/>
          </a:p>
        </p:txBody>
      </p:sp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D9A98E75-0483-9BB0-221E-9A35D2577816}"/>
              </a:ext>
            </a:extLst>
          </p:cNvPr>
          <p:cNvSpPr/>
          <p:nvPr/>
        </p:nvSpPr>
        <p:spPr>
          <a:xfrm>
            <a:off x="8623591" y="742338"/>
            <a:ext cx="2967117" cy="1683011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Духові музичні інструменти</a:t>
            </a:r>
            <a:endParaRPr lang="ru-UA" sz="3200" b="1" dirty="0"/>
          </a:p>
        </p:txBody>
      </p:sp>
      <p:sp>
        <p:nvSpPr>
          <p:cNvPr id="50" name="Прямоугольник 49">
            <a:extLst>
              <a:ext uri="{FF2B5EF4-FFF2-40B4-BE49-F238E27FC236}">
                <a16:creationId xmlns:a16="http://schemas.microsoft.com/office/drawing/2014/main" id="{EC88E7D0-F033-CA23-B870-1BA1E292825A}"/>
              </a:ext>
            </a:extLst>
          </p:cNvPr>
          <p:cNvSpPr/>
          <p:nvPr/>
        </p:nvSpPr>
        <p:spPr>
          <a:xfrm>
            <a:off x="8476499" y="4552055"/>
            <a:ext cx="3114209" cy="1347187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err="1"/>
              <a:t>Самозвучні</a:t>
            </a:r>
            <a:r>
              <a:rPr lang="uk-UA" sz="3200" b="1" dirty="0"/>
              <a:t> інструменти</a:t>
            </a:r>
            <a:endParaRPr lang="ru-UA" sz="3200" b="1" dirty="0"/>
          </a:p>
        </p:txBody>
      </p:sp>
      <p:sp>
        <p:nvSpPr>
          <p:cNvPr id="51" name="Прямоугольник 50">
            <a:extLst>
              <a:ext uri="{FF2B5EF4-FFF2-40B4-BE49-F238E27FC236}">
                <a16:creationId xmlns:a16="http://schemas.microsoft.com/office/drawing/2014/main" id="{580D08BA-5E11-D0AD-164E-96C997B8D987}"/>
              </a:ext>
            </a:extLst>
          </p:cNvPr>
          <p:cNvSpPr/>
          <p:nvPr/>
        </p:nvSpPr>
        <p:spPr>
          <a:xfrm>
            <a:off x="2259512" y="800876"/>
            <a:ext cx="2967117" cy="1474854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/>
              <a:t>Струнні музичні інструменти</a:t>
            </a:r>
            <a:endParaRPr lang="ru-UA" sz="3200" b="1" dirty="0"/>
          </a:p>
        </p:txBody>
      </p:sp>
      <p:sp>
        <p:nvSpPr>
          <p:cNvPr id="3" name="Облачко с текстом: прямоугольное со скругленными углами 2">
            <a:extLst>
              <a:ext uri="{FF2B5EF4-FFF2-40B4-BE49-F238E27FC236}">
                <a16:creationId xmlns:a16="http://schemas.microsoft.com/office/drawing/2014/main" id="{8BA9936E-51EE-19BA-73A4-C87D71CD325C}"/>
              </a:ext>
            </a:extLst>
          </p:cNvPr>
          <p:cNvSpPr/>
          <p:nvPr/>
        </p:nvSpPr>
        <p:spPr>
          <a:xfrm>
            <a:off x="4876411" y="2532811"/>
            <a:ext cx="4918842" cy="1792377"/>
          </a:xfrm>
          <a:prstGeom prst="wedgeRoundRectCallout">
            <a:avLst>
              <a:gd name="adj1" fmla="val -96062"/>
              <a:gd name="adj2" fmla="val 6274"/>
              <a:gd name="adj3" fmla="val 16667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/>
              <a:t>українські народні музичні інструменти</a:t>
            </a:r>
            <a:endParaRPr lang="ru-UA" sz="36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A988A78-1F58-E4BA-96DD-80A5983C25A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  <a14:imgEffect>
                      <a14:brightnessContrast bright="5000" contrast="38000"/>
                    </a14:imgEffect>
                  </a14:imgLayer>
                </a14:imgProps>
              </a:ext>
            </a:extLst>
          </a:blip>
          <a:srcRect l="1" r="3526" b="1568"/>
          <a:stretch/>
        </p:blipFill>
        <p:spPr>
          <a:xfrm>
            <a:off x="36583" y="1887417"/>
            <a:ext cx="2573147" cy="4159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47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0" grpId="0" animBg="1"/>
      <p:bldP spid="5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D9A98E75-0483-9BB0-221E-9A35D2577816}"/>
              </a:ext>
            </a:extLst>
          </p:cNvPr>
          <p:cNvSpPr/>
          <p:nvPr/>
        </p:nvSpPr>
        <p:spPr>
          <a:xfrm>
            <a:off x="802640" y="0"/>
            <a:ext cx="7165603" cy="64008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bg1"/>
                </a:solidFill>
              </a:rPr>
              <a:t>Струнні музичні інструменти</a:t>
            </a:r>
            <a:endParaRPr lang="ru-UA" sz="3200" b="1" dirty="0">
              <a:solidFill>
                <a:schemeClr val="bg1"/>
              </a:solidFill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1D80008D-4AA9-316C-141B-DCEB83CBF05A}"/>
              </a:ext>
            </a:extLst>
          </p:cNvPr>
          <p:cNvSpPr txBox="1">
            <a:spLocks/>
          </p:cNvSpPr>
          <p:nvPr/>
        </p:nvSpPr>
        <p:spPr>
          <a:xfrm>
            <a:off x="2535815" y="640080"/>
            <a:ext cx="9141334" cy="488321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	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На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струнних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народних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інструментах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звук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утворюється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по-різному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: бандура і кобза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потребують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щипкового </a:t>
            </a:r>
          </a:p>
          <a:p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дотику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, на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басолі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й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гудку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грають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смичком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,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а на цимбалах звук </a:t>
            </a:r>
          </a:p>
          <a:p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видобувають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ударами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паличок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по струнах.</a:t>
            </a:r>
            <a:endParaRPr lang="uk-UA" sz="3200" b="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98BDE4E-D6FE-7359-AA0C-2CA2C3A31D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  <a14:imgEffect>
                      <a14:brightnessContrast bright="-11000" contrast="6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47366" y="2232342"/>
            <a:ext cx="5331807" cy="31118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0025FB0-FA4D-3A4D-37C9-7CDD0687FA2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100000"/>
                    </a14:imgEffect>
                    <a14:imgEffect>
                      <a14:brightnessContrast bright="5000" contrast="38000"/>
                    </a14:imgEffect>
                  </a14:imgLayer>
                </a14:imgProps>
              </a:ext>
            </a:extLst>
          </a:blip>
          <a:srcRect l="1" r="3526" b="1568"/>
          <a:stretch/>
        </p:blipFill>
        <p:spPr>
          <a:xfrm>
            <a:off x="-37332" y="1850774"/>
            <a:ext cx="2573147" cy="4159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901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D9A98E75-0483-9BB0-221E-9A35D2577816}"/>
              </a:ext>
            </a:extLst>
          </p:cNvPr>
          <p:cNvSpPr/>
          <p:nvPr/>
        </p:nvSpPr>
        <p:spPr>
          <a:xfrm>
            <a:off x="802640" y="0"/>
            <a:ext cx="7165603" cy="64008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bg1"/>
                </a:solidFill>
              </a:rPr>
              <a:t>Духові музичні інструменти</a:t>
            </a:r>
            <a:endParaRPr lang="ru-UA" sz="3200" b="1" dirty="0">
              <a:solidFill>
                <a:schemeClr val="bg1"/>
              </a:solidFill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1D80008D-4AA9-316C-141B-DCEB83CBF05A}"/>
              </a:ext>
            </a:extLst>
          </p:cNvPr>
          <p:cNvSpPr txBox="1">
            <a:spLocks/>
          </p:cNvSpPr>
          <p:nvPr/>
        </p:nvSpPr>
        <p:spPr>
          <a:xfrm>
            <a:off x="2047661" y="808941"/>
            <a:ext cx="9296806" cy="377599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0" dirty="0">
                <a:solidFill>
                  <a:schemeClr val="accent3">
                    <a:lumMod val="75000"/>
                  </a:schemeClr>
                </a:solidFill>
              </a:rPr>
              <a:t>	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Вони </a:t>
            </a:r>
            <a:r>
              <a:rPr lang="uk-UA" sz="3200" b="0" dirty="0">
                <a:solidFill>
                  <a:schemeClr val="accent5">
                    <a:lumMod val="50000"/>
                  </a:schemeClr>
                </a:solidFill>
              </a:rPr>
              <a:t>мають різні тембри, які легко розпізнати           на слух: ніжний звук сопілки, закличний 	сигнал сурми або сильний звук трембіти.</a:t>
            </a:r>
          </a:p>
          <a:p>
            <a:r>
              <a:rPr lang="uk-UA" sz="3200" b="0" dirty="0">
                <a:solidFill>
                  <a:schemeClr val="accent5">
                    <a:lumMod val="50000"/>
                  </a:schemeClr>
                </a:solidFill>
              </a:rPr>
              <a:t>	Завітаймо в гості до </a:t>
            </a:r>
          </a:p>
          <a:p>
            <a:r>
              <a:rPr lang="uk-UA" sz="3200" b="0" dirty="0">
                <a:solidFill>
                  <a:schemeClr val="accent5">
                    <a:lumMod val="50000"/>
                  </a:schemeClr>
                </a:solidFill>
              </a:rPr>
              <a:t>      народного майстра, </a:t>
            </a:r>
          </a:p>
          <a:p>
            <a:r>
              <a:rPr lang="uk-UA" sz="3200" b="0" dirty="0">
                <a:solidFill>
                  <a:schemeClr val="accent5">
                    <a:lumMod val="50000"/>
                  </a:schemeClr>
                </a:solidFill>
              </a:rPr>
              <a:t>      який    власноруч </a:t>
            </a:r>
          </a:p>
          <a:p>
            <a:r>
              <a:rPr lang="uk-UA" sz="3200" b="0" dirty="0">
                <a:solidFill>
                  <a:schemeClr val="accent5">
                    <a:lumMod val="50000"/>
                  </a:schemeClr>
                </a:solidFill>
              </a:rPr>
              <a:t>      виготовляє    сопілки.</a:t>
            </a:r>
          </a:p>
          <a:p>
            <a:endParaRPr lang="uk-UA" sz="3200" b="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76579E0-9F43-BE6C-C9E3-F1CB0784B2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  <a14:imgEffect>
                      <a14:brightnessContrast bright="5000" contrast="38000"/>
                    </a14:imgEffect>
                  </a14:imgLayer>
                </a14:imgProps>
              </a:ext>
            </a:extLst>
          </a:blip>
          <a:srcRect l="1" r="3526" b="1568"/>
          <a:stretch/>
        </p:blipFill>
        <p:spPr>
          <a:xfrm>
            <a:off x="-71120" y="1921894"/>
            <a:ext cx="2573147" cy="4159299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1F7C72A-7624-B1A6-8449-EEDE8F87985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10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 b="44098"/>
          <a:stretch/>
        </p:blipFill>
        <p:spPr>
          <a:xfrm>
            <a:off x="6634245" y="2509880"/>
            <a:ext cx="5425676" cy="28749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76476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D91072-C2E4-7688-71A7-40BBD0975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7" name="Мультимедиа в Интернете 6" title="Створив сопілку, яка звучала на Євробаченні. Майстер з Прикарпаття Тарас Лошак">
            <a:hlinkClick r:id="" action="ppaction://media"/>
            <a:extLst>
              <a:ext uri="{FF2B5EF4-FFF2-40B4-BE49-F238E27FC236}">
                <a16:creationId xmlns:a16="http://schemas.microsoft.com/office/drawing/2014/main" id="{922F085D-B10F-77E3-BD2B-656EC003B274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58127" y="0"/>
            <a:ext cx="11675745" cy="637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826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D9A98E75-0483-9BB0-221E-9A35D2577816}"/>
              </a:ext>
            </a:extLst>
          </p:cNvPr>
          <p:cNvSpPr/>
          <p:nvPr/>
        </p:nvSpPr>
        <p:spPr>
          <a:xfrm>
            <a:off x="802641" y="0"/>
            <a:ext cx="5425440" cy="64008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bg1"/>
                </a:solidFill>
              </a:rPr>
              <a:t>Духовні музичні інструменти</a:t>
            </a:r>
            <a:endParaRPr lang="ru-UA" sz="3200" b="1" dirty="0">
              <a:solidFill>
                <a:schemeClr val="bg1"/>
              </a:solidFill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1D80008D-4AA9-316C-141B-DCEB83CBF05A}"/>
              </a:ext>
            </a:extLst>
          </p:cNvPr>
          <p:cNvSpPr txBox="1">
            <a:spLocks/>
          </p:cNvSpPr>
          <p:nvPr/>
        </p:nvSpPr>
        <p:spPr>
          <a:xfrm>
            <a:off x="2128941" y="640080"/>
            <a:ext cx="10063059" cy="559717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0" dirty="0">
                <a:solidFill>
                  <a:schemeClr val="accent3">
                    <a:lumMod val="75000"/>
                  </a:schemeClr>
                </a:solidFill>
              </a:rPr>
              <a:t>	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До них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належить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і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багатоголосна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dirty="0" err="1">
                <a:solidFill>
                  <a:schemeClr val="accent5">
                    <a:lumMod val="50000"/>
                  </a:schemeClr>
                </a:solidFill>
              </a:rPr>
              <a:t>волинка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. </a:t>
            </a:r>
          </a:p>
          <a:p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Цей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колоритний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інструмент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складається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з </a:t>
            </a:r>
          </a:p>
          <a:p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декількох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трубок,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які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кріпляться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до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торби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або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міхура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з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повітрям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.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В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Україні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волинка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з’явилась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приблизно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в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  </a:t>
            </a:r>
            <a:r>
              <a:rPr lang="en-US" sz="3200" b="0" dirty="0">
                <a:solidFill>
                  <a:schemeClr val="accent5">
                    <a:lumMod val="50000"/>
                  </a:schemeClr>
                </a:solidFill>
              </a:rPr>
              <a:t>XVI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ст</a:t>
            </a:r>
            <a:r>
              <a:rPr lang="uk-UA" sz="3200" b="0" dirty="0">
                <a:solidFill>
                  <a:schemeClr val="accent5">
                    <a:lumMod val="50000"/>
                  </a:schemeClr>
                </a:solidFill>
              </a:rPr>
              <a:t>.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й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отримала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багато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синонімічних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назв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: «дуда», «коза»,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«баран»,  «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міх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».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Волинка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входила до полкового оркестру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Війська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Запорозького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.</a:t>
            </a:r>
            <a:endParaRPr lang="uk-UA" sz="3200" b="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76579E0-9F43-BE6C-C9E3-F1CB0784B2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  <a14:imgEffect>
                      <a14:brightnessContrast bright="5000" contrast="38000"/>
                    </a14:imgEffect>
                  </a14:imgLayer>
                </a14:imgProps>
              </a:ext>
            </a:extLst>
          </a:blip>
          <a:srcRect l="1" r="3526" b="1568"/>
          <a:stretch/>
        </p:blipFill>
        <p:spPr>
          <a:xfrm>
            <a:off x="-162560" y="1952726"/>
            <a:ext cx="2573147" cy="415929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B3108C1-EEA9-447E-7877-8AF67715D52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62" t="3018" r="4396" b="4579"/>
          <a:stretch/>
        </p:blipFill>
        <p:spPr>
          <a:xfrm>
            <a:off x="6845510" y="2356977"/>
            <a:ext cx="4840083" cy="29981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52174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D9A98E75-0483-9BB0-221E-9A35D2577816}"/>
              </a:ext>
            </a:extLst>
          </p:cNvPr>
          <p:cNvSpPr/>
          <p:nvPr/>
        </p:nvSpPr>
        <p:spPr>
          <a:xfrm>
            <a:off x="638898" y="0"/>
            <a:ext cx="3211742" cy="73152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err="1">
                <a:solidFill>
                  <a:schemeClr val="bg1"/>
                </a:solidFill>
              </a:rPr>
              <a:t>Троїсті</a:t>
            </a:r>
            <a:r>
              <a:rPr lang="ru-RU" sz="3200" b="1" dirty="0">
                <a:solidFill>
                  <a:schemeClr val="bg1"/>
                </a:solidFill>
              </a:rPr>
              <a:t> </a:t>
            </a:r>
            <a:r>
              <a:rPr lang="ru-RU" sz="3200" b="1" dirty="0" err="1">
                <a:solidFill>
                  <a:schemeClr val="bg1"/>
                </a:solidFill>
              </a:rPr>
              <a:t>музики</a:t>
            </a:r>
            <a:endParaRPr lang="ru-UA" sz="3200" b="1" dirty="0">
              <a:solidFill>
                <a:schemeClr val="bg1"/>
              </a:solidFill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1D80008D-4AA9-316C-141B-DCEB83CBF05A}"/>
              </a:ext>
            </a:extLst>
          </p:cNvPr>
          <p:cNvSpPr txBox="1">
            <a:spLocks/>
          </p:cNvSpPr>
          <p:nvPr/>
        </p:nvSpPr>
        <p:spPr>
          <a:xfrm>
            <a:off x="310136" y="137160"/>
            <a:ext cx="11328400" cy="219743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>
                <a:solidFill>
                  <a:schemeClr val="accent3">
                    <a:lumMod val="50000"/>
                  </a:schemeClr>
                </a:solidFill>
              </a:rPr>
              <a:t>			        </a:t>
            </a:r>
            <a:r>
              <a:rPr lang="ru-RU" sz="3200" dirty="0">
                <a:solidFill>
                  <a:schemeClr val="accent5">
                    <a:lumMod val="50000"/>
                  </a:schemeClr>
                </a:solidFill>
              </a:rPr>
              <a:t>-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народний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інструментальний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ансамбль,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		до складу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якого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входили скрипка,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		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басоля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(бас), бубон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або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скрипка,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		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цимбали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, бубон..</a:t>
            </a:r>
            <a:r>
              <a:rPr lang="uk-UA" sz="3200" b="0" dirty="0">
                <a:solidFill>
                  <a:schemeClr val="accent5">
                    <a:lumMod val="50000"/>
                  </a:schemeClr>
                </a:solidFill>
              </a:rPr>
              <a:t>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76579E0-9F43-BE6C-C9E3-F1CB0784B27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00000"/>
                    </a14:imgEffect>
                    <a14:imgEffect>
                      <a14:brightnessContrast bright="5000" contrast="38000"/>
                    </a14:imgEffect>
                  </a14:imgLayer>
                </a14:imgProps>
              </a:ext>
            </a:extLst>
          </a:blip>
          <a:srcRect l="1" r="3526" b="1568"/>
          <a:stretch/>
        </p:blipFill>
        <p:spPr>
          <a:xfrm>
            <a:off x="0" y="2380315"/>
            <a:ext cx="2573147" cy="415929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ADDC722-3BE0-1CED-7EF4-557174B4D5F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847"/>
          <a:stretch/>
        </p:blipFill>
        <p:spPr>
          <a:xfrm>
            <a:off x="9964293" y="598538"/>
            <a:ext cx="1889759" cy="17360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Мультимедиа в Интернете 6" title="Троїсті музики - Буковинські мелодії">
            <a:hlinkClick r:id="" action="ppaction://media"/>
            <a:extLst>
              <a:ext uri="{FF2B5EF4-FFF2-40B4-BE49-F238E27FC236}">
                <a16:creationId xmlns:a16="http://schemas.microsoft.com/office/drawing/2014/main" id="{087AA4D6-530D-4956-375D-2EAC5217EFA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2863913" y="2454939"/>
            <a:ext cx="6827520" cy="40100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051F204-006C-005F-1C6C-53A8145F88CF}"/>
              </a:ext>
            </a:extLst>
          </p:cNvPr>
          <p:cNvSpPr txBox="1"/>
          <p:nvPr/>
        </p:nvSpPr>
        <p:spPr>
          <a:xfrm>
            <a:off x="9982200" y="2288875"/>
            <a:ext cx="22098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Н. Курій-Максимів.</a:t>
            </a:r>
          </a:p>
          <a:p>
            <a:r>
              <a:rPr lang="uk-UA" dirty="0"/>
              <a:t>Троїсті музики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2622714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D9A98E75-0483-9BB0-221E-9A35D2577816}"/>
              </a:ext>
            </a:extLst>
          </p:cNvPr>
          <p:cNvSpPr/>
          <p:nvPr/>
        </p:nvSpPr>
        <p:spPr>
          <a:xfrm>
            <a:off x="2603919" y="-48255"/>
            <a:ext cx="7165603" cy="64008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err="1">
                <a:solidFill>
                  <a:schemeClr val="bg1"/>
                </a:solidFill>
              </a:rPr>
              <a:t>Самозвучні</a:t>
            </a:r>
            <a:r>
              <a:rPr lang="uk-UA" sz="3200" b="1" dirty="0">
                <a:solidFill>
                  <a:schemeClr val="bg1"/>
                </a:solidFill>
              </a:rPr>
              <a:t> </a:t>
            </a:r>
            <a:r>
              <a:rPr lang="uk-UA" sz="3200" b="1" dirty="0" err="1">
                <a:solidFill>
                  <a:schemeClr val="bg1"/>
                </a:solidFill>
              </a:rPr>
              <a:t>мізичні</a:t>
            </a:r>
            <a:r>
              <a:rPr lang="uk-UA" sz="3200" b="1" dirty="0">
                <a:solidFill>
                  <a:schemeClr val="bg1"/>
                </a:solidFill>
              </a:rPr>
              <a:t> інструменти</a:t>
            </a:r>
            <a:endParaRPr lang="ru-UA" sz="3200" b="1" dirty="0">
              <a:solidFill>
                <a:schemeClr val="bg1"/>
              </a:solidFill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1D80008D-4AA9-316C-141B-DCEB83CBF05A}"/>
              </a:ext>
            </a:extLst>
          </p:cNvPr>
          <p:cNvSpPr txBox="1">
            <a:spLocks/>
          </p:cNvSpPr>
          <p:nvPr/>
        </p:nvSpPr>
        <p:spPr>
          <a:xfrm>
            <a:off x="1161827" y="622960"/>
            <a:ext cx="10637520" cy="495466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0" dirty="0">
                <a:solidFill>
                  <a:schemeClr val="accent3">
                    <a:lumMod val="75000"/>
                  </a:schemeClr>
                </a:solidFill>
              </a:rPr>
              <a:t>	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До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цієї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групи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інструментів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належать </a:t>
            </a:r>
            <a:r>
              <a:rPr lang="ru-RU" sz="3200" dirty="0" err="1">
                <a:solidFill>
                  <a:schemeClr val="accent5">
                    <a:lumMod val="50000"/>
                  </a:schemeClr>
                </a:solidFill>
              </a:rPr>
              <a:t>дзвони</a:t>
            </a:r>
            <a:r>
              <a:rPr lang="ru-RU" sz="32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(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великі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,  	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середні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й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малі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та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дзвіночки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);  </a:t>
            </a:r>
            <a:r>
              <a:rPr lang="ru-RU" sz="3200" dirty="0" err="1">
                <a:solidFill>
                  <a:schemeClr val="accent5">
                    <a:lumMod val="50000"/>
                  </a:schemeClr>
                </a:solidFill>
              </a:rPr>
              <a:t>дримба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і  </a:t>
            </a:r>
            <a:r>
              <a:rPr lang="ru-RU" sz="3200" dirty="0" err="1">
                <a:solidFill>
                  <a:schemeClr val="accent5">
                    <a:lumMod val="50000"/>
                  </a:schemeClr>
                </a:solidFill>
              </a:rPr>
              <a:t>подвійна</a:t>
            </a:r>
            <a:r>
              <a:rPr lang="ru-RU" sz="3200" dirty="0">
                <a:solidFill>
                  <a:schemeClr val="accent5">
                    <a:lumMod val="50000"/>
                  </a:schemeClr>
                </a:solidFill>
              </a:rPr>
              <a:t> 	</a:t>
            </a:r>
            <a:r>
              <a:rPr lang="ru-RU" sz="3200" dirty="0" err="1">
                <a:solidFill>
                  <a:schemeClr val="accent5">
                    <a:lumMod val="50000"/>
                  </a:schemeClr>
                </a:solidFill>
              </a:rPr>
              <a:t>дримба</a:t>
            </a:r>
            <a:r>
              <a:rPr lang="ru-RU" sz="3200" dirty="0">
                <a:solidFill>
                  <a:schemeClr val="accent5">
                    <a:lumMod val="50000"/>
                  </a:schemeClr>
                </a:solidFill>
              </a:rPr>
              <a:t>   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	(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нині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збереглася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лише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в 	Карпатах); 	</a:t>
            </a:r>
            <a:r>
              <a:rPr lang="ru-RU" sz="3200" dirty="0" err="1">
                <a:solidFill>
                  <a:schemeClr val="accent5">
                    <a:lumMod val="50000"/>
                  </a:schemeClr>
                </a:solidFill>
              </a:rPr>
              <a:t>калатало</a:t>
            </a:r>
            <a:r>
              <a:rPr lang="ru-RU" sz="3200" dirty="0">
                <a:solidFill>
                  <a:schemeClr val="accent5">
                    <a:lumMod val="50000"/>
                  </a:schemeClr>
                </a:solidFill>
              </a:rPr>
              <a:t> 	та клепало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	(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використовували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	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замість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дзвонів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у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	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Галичині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); </a:t>
            </a:r>
            <a:r>
              <a:rPr lang="ru-RU" sz="3200" dirty="0" err="1">
                <a:solidFill>
                  <a:schemeClr val="accent5">
                    <a:lumMod val="50000"/>
                  </a:schemeClr>
                </a:solidFill>
              </a:rPr>
              <a:t>тріскачка</a:t>
            </a:r>
            <a:r>
              <a:rPr lang="ru-RU" sz="3200" dirty="0">
                <a:solidFill>
                  <a:schemeClr val="accent5">
                    <a:lumMod val="50000"/>
                  </a:schemeClr>
                </a:solidFill>
              </a:rPr>
              <a:t>, </a:t>
            </a:r>
          </a:p>
          <a:p>
            <a:r>
              <a:rPr lang="ru-RU" sz="3200" dirty="0">
                <a:solidFill>
                  <a:schemeClr val="accent5">
                    <a:lumMod val="50000"/>
                  </a:schemeClr>
                </a:solidFill>
              </a:rPr>
              <a:t>	било, </a:t>
            </a:r>
            <a:r>
              <a:rPr lang="ru-RU" sz="3200" dirty="0" err="1">
                <a:solidFill>
                  <a:schemeClr val="accent5">
                    <a:lumMod val="50000"/>
                  </a:schemeClr>
                </a:solidFill>
              </a:rPr>
              <a:t>деркач</a:t>
            </a:r>
            <a:r>
              <a:rPr lang="ru-RU" sz="32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(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шумові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       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інструменти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відомі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        також як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дитячі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іграшки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).</a:t>
            </a:r>
            <a:endParaRPr lang="uk-UA" sz="3200" b="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76579E0-9F43-BE6C-C9E3-F1CB0784B2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  <a14:imgEffect>
                      <a14:brightnessContrast bright="5000" contrast="38000"/>
                    </a14:imgEffect>
                  </a14:imgLayer>
                </a14:imgProps>
              </a:ext>
            </a:extLst>
          </a:blip>
          <a:srcRect l="1" r="3526" b="1568"/>
          <a:stretch/>
        </p:blipFill>
        <p:spPr>
          <a:xfrm>
            <a:off x="47339" y="1532711"/>
            <a:ext cx="2092500" cy="4159299"/>
          </a:xfrm>
          <a:prstGeom prst="rect">
            <a:avLst/>
          </a:prstGeom>
        </p:spPr>
      </p:pic>
      <p:sp>
        <p:nvSpPr>
          <p:cNvPr id="2" name="Лента: изогнутая и наклоненная вниз 1">
            <a:extLst>
              <a:ext uri="{FF2B5EF4-FFF2-40B4-BE49-F238E27FC236}">
                <a16:creationId xmlns:a16="http://schemas.microsoft.com/office/drawing/2014/main" id="{2C0BD452-21F5-B811-06DD-DC18C1F0C22D}"/>
              </a:ext>
            </a:extLst>
          </p:cNvPr>
          <p:cNvSpPr/>
          <p:nvPr/>
        </p:nvSpPr>
        <p:spPr>
          <a:xfrm>
            <a:off x="1161827" y="5659025"/>
            <a:ext cx="10048240" cy="1068806"/>
          </a:xfrm>
          <a:prstGeom prst="ellipseRibbon">
            <a:avLst>
              <a:gd name="adj1" fmla="val 25000"/>
              <a:gd name="adj2" fmla="val 75000"/>
              <a:gd name="adj3" fmla="val 1250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/>
              <a:t>Ідіофони </a:t>
            </a:r>
            <a:r>
              <a:rPr lang="ru-RU" sz="2800" dirty="0"/>
              <a:t>— </a:t>
            </a:r>
            <a:r>
              <a:rPr lang="ru-RU" sz="2800" dirty="0" err="1"/>
              <a:t>це</a:t>
            </a:r>
            <a:r>
              <a:rPr lang="ru-RU" sz="2800" dirty="0"/>
              <a:t> </a:t>
            </a:r>
            <a:r>
              <a:rPr lang="ru-RU" sz="2800" dirty="0" err="1"/>
              <a:t>музичні</a:t>
            </a:r>
            <a:r>
              <a:rPr lang="ru-RU" sz="2800" dirty="0"/>
              <a:t> </a:t>
            </a:r>
            <a:r>
              <a:rPr lang="ru-RU" sz="2800" dirty="0" err="1"/>
              <a:t>інструменти</a:t>
            </a:r>
            <a:r>
              <a:rPr lang="ru-RU" sz="2800" dirty="0"/>
              <a:t>, </a:t>
            </a:r>
            <a:r>
              <a:rPr lang="ru-RU" sz="2800" dirty="0" err="1"/>
              <a:t>джерелом</a:t>
            </a:r>
            <a:endParaRPr lang="ru-RU" sz="2800" dirty="0"/>
          </a:p>
          <a:p>
            <a:pPr algn="ctr"/>
            <a:r>
              <a:rPr lang="ru-RU" sz="2800" dirty="0"/>
              <a:t>звуку </a:t>
            </a:r>
            <a:r>
              <a:rPr lang="ru-RU" sz="2800" dirty="0" err="1"/>
              <a:t>яких</a:t>
            </a:r>
            <a:r>
              <a:rPr lang="ru-RU" sz="2800" dirty="0"/>
              <a:t> є сам корпус </a:t>
            </a:r>
            <a:r>
              <a:rPr lang="ru-RU" sz="2800" dirty="0" err="1"/>
              <a:t>або</a:t>
            </a:r>
            <a:r>
              <a:rPr lang="ru-RU" sz="2800" dirty="0"/>
              <a:t> </a:t>
            </a:r>
            <a:r>
              <a:rPr lang="ru-RU" sz="2800" dirty="0" err="1"/>
              <a:t>його</a:t>
            </a:r>
            <a:r>
              <a:rPr lang="ru-RU" sz="2800" dirty="0"/>
              <a:t> </a:t>
            </a:r>
            <a:r>
              <a:rPr lang="ru-RU" sz="2800" dirty="0" err="1"/>
              <a:t>частина</a:t>
            </a:r>
            <a:r>
              <a:rPr lang="ru-RU" sz="2800" dirty="0"/>
              <a:t>.</a:t>
            </a:r>
            <a:endParaRPr lang="ru-UA" sz="2800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AEBE41A6-C2D2-1867-332E-8DAC1AF3E9A0}"/>
              </a:ext>
            </a:extLst>
          </p:cNvPr>
          <p:cNvSpPr/>
          <p:nvPr/>
        </p:nvSpPr>
        <p:spPr>
          <a:xfrm>
            <a:off x="6192971" y="2100987"/>
            <a:ext cx="5787242" cy="274993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noFill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5EF9713-59A9-813D-EDAE-32B1AB59619E}"/>
              </a:ext>
            </a:extLst>
          </p:cNvPr>
          <p:cNvPicPr>
            <a:picLocks noChangeAspect="1"/>
          </p:cNvPicPr>
          <p:nvPr/>
        </p:nvPicPr>
        <p:blipFill>
          <a:blip r:embed="rId4">
            <a:lum bright="20000" contrast="-20000"/>
          </a:blip>
          <a:stretch>
            <a:fillRect/>
          </a:stretch>
        </p:blipFill>
        <p:spPr>
          <a:xfrm>
            <a:off x="6382287" y="2826467"/>
            <a:ext cx="965200" cy="97895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54443A9D-F69B-E358-CA5D-4A12FCEF334E}"/>
              </a:ext>
            </a:extLst>
          </p:cNvPr>
          <p:cNvPicPr>
            <a:picLocks noChangeAspect="1"/>
          </p:cNvPicPr>
          <p:nvPr/>
        </p:nvPicPr>
        <p:blipFill>
          <a:blip r:embed="rId5">
            <a:lum bright="-20000" contrast="40000"/>
          </a:blip>
          <a:stretch>
            <a:fillRect/>
          </a:stretch>
        </p:blipFill>
        <p:spPr>
          <a:xfrm>
            <a:off x="7840392" y="3335766"/>
            <a:ext cx="1300480" cy="1017559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ABB2B23-AC87-8243-D5ED-F121C36A389D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9705327" y="3537223"/>
            <a:ext cx="920753" cy="74277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1453250B-CE75-5B12-15F2-6FFCC7068C95}"/>
              </a:ext>
            </a:extLst>
          </p:cNvPr>
          <p:cNvSpPr txBox="1"/>
          <p:nvPr/>
        </p:nvSpPr>
        <p:spPr>
          <a:xfrm>
            <a:off x="6480587" y="3867696"/>
            <a:ext cx="965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1800" b="0" i="0" u="none" strike="noStrike" baseline="0" dirty="0">
                <a:latin typeface="SchoolbooknkBOHDAN-Regular"/>
              </a:rPr>
              <a:t>Дримба</a:t>
            </a:r>
            <a:endParaRPr lang="ru-UA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582863F-7485-1A77-5723-FE02505558E8}"/>
              </a:ext>
            </a:extLst>
          </p:cNvPr>
          <p:cNvSpPr txBox="1"/>
          <p:nvPr/>
        </p:nvSpPr>
        <p:spPr>
          <a:xfrm>
            <a:off x="8043575" y="4278996"/>
            <a:ext cx="11283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1800" b="0" i="0" u="none" strike="noStrike" baseline="0" dirty="0">
                <a:latin typeface="SchoolbooknkBOHDAN-Regular"/>
              </a:rPr>
              <a:t>Деркач</a:t>
            </a:r>
            <a:endParaRPr lang="ru-UA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71F3D42-F501-055C-157F-FB3B45C937BD}"/>
              </a:ext>
            </a:extLst>
          </p:cNvPr>
          <p:cNvSpPr txBox="1"/>
          <p:nvPr/>
        </p:nvSpPr>
        <p:spPr>
          <a:xfrm>
            <a:off x="9535477" y="4110310"/>
            <a:ext cx="13004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1800" b="0" i="0" u="none" strike="noStrike" baseline="0" dirty="0">
                <a:latin typeface="SchoolbooknkBOHDAN-Regular"/>
              </a:rPr>
              <a:t>Тріскачка</a:t>
            </a:r>
            <a:endParaRPr lang="ru-UA" dirty="0"/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45BCBC43-9C8D-2942-7E60-02E3BBDB3A5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69522" y="4512899"/>
            <a:ext cx="2098063" cy="1179111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D2D7C871-A007-BCFD-3613-06F5EB0CFFA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47487" y="2251230"/>
            <a:ext cx="1460880" cy="972946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36C84D9B-FD1C-C074-8F55-3B30A9905CB5}"/>
              </a:ext>
            </a:extLst>
          </p:cNvPr>
          <p:cNvSpPr txBox="1"/>
          <p:nvPr/>
        </p:nvSpPr>
        <p:spPr>
          <a:xfrm>
            <a:off x="7632598" y="3106624"/>
            <a:ext cx="11799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1800" b="0" i="0" u="none" strike="noStrike" baseline="0" dirty="0">
                <a:latin typeface="SchoolbooknkBOHDAN-Regular"/>
              </a:rPr>
              <a:t>Клепало</a:t>
            </a:r>
            <a:endParaRPr lang="ru-UA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1995C12-06F5-5B1D-30D0-823E650AEF9D}"/>
              </a:ext>
            </a:extLst>
          </p:cNvPr>
          <p:cNvSpPr txBox="1"/>
          <p:nvPr/>
        </p:nvSpPr>
        <p:spPr>
          <a:xfrm>
            <a:off x="9104264" y="3282368"/>
            <a:ext cx="189175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1800" b="0" i="0" u="none" strike="noStrike" baseline="0" dirty="0">
                <a:latin typeface="SchoolbooknkBOHDAN-Regular"/>
              </a:rPr>
              <a:t>Калатало</a:t>
            </a:r>
            <a:endParaRPr lang="ru-UA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B2B0F8B-B945-4CBD-F4DC-41AC49D50BBF}"/>
              </a:ext>
            </a:extLst>
          </p:cNvPr>
          <p:cNvSpPr txBox="1"/>
          <p:nvPr/>
        </p:nvSpPr>
        <p:spPr>
          <a:xfrm>
            <a:off x="10513423" y="3093130"/>
            <a:ext cx="965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1800" b="0" i="0" u="none" strike="noStrike" baseline="0" dirty="0">
                <a:latin typeface="SchoolbooknkBOHDAN-Regular"/>
              </a:rPr>
              <a:t>Дзвони</a:t>
            </a:r>
            <a:endParaRPr lang="ru-UA" dirty="0"/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9D6573BC-D8A2-BA09-B9C0-99B66B71A6A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86592" y="2498970"/>
            <a:ext cx="686975" cy="686975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EA23AE4B-CD25-A81A-E4A4-38078F62577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423793" y="2220836"/>
            <a:ext cx="789523" cy="789523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1E0DFDCF-AD37-9B5E-FFE0-15524286EFF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2167" y="126883"/>
            <a:ext cx="1999320" cy="1291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890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D9A98E75-0483-9BB0-221E-9A35D2577816}"/>
              </a:ext>
            </a:extLst>
          </p:cNvPr>
          <p:cNvSpPr/>
          <p:nvPr/>
        </p:nvSpPr>
        <p:spPr>
          <a:xfrm>
            <a:off x="802640" y="0"/>
            <a:ext cx="7165603" cy="64008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bg1"/>
                </a:solidFill>
              </a:rPr>
              <a:t>Ударні музичні інструменти</a:t>
            </a:r>
            <a:endParaRPr lang="ru-UA" sz="3200" b="1" dirty="0">
              <a:solidFill>
                <a:schemeClr val="bg1"/>
              </a:solidFill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1D80008D-4AA9-316C-141B-DCEB83CBF05A}"/>
              </a:ext>
            </a:extLst>
          </p:cNvPr>
          <p:cNvSpPr txBox="1">
            <a:spLocks/>
          </p:cNvSpPr>
          <p:nvPr/>
        </p:nvSpPr>
        <p:spPr>
          <a:xfrm>
            <a:off x="2217546" y="870885"/>
            <a:ext cx="9141334" cy="488321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>
                <a:solidFill>
                  <a:schemeClr val="accent3">
                    <a:lumMod val="75000"/>
                  </a:schemeClr>
                </a:solidFill>
              </a:rPr>
              <a:t>	</a:t>
            </a:r>
            <a:r>
              <a:rPr lang="uk-UA" sz="3200" b="0" dirty="0">
                <a:solidFill>
                  <a:schemeClr val="accent5">
                    <a:lumMod val="50000"/>
                  </a:schemeClr>
                </a:solidFill>
              </a:rPr>
              <a:t>Їх призначення— задавати ритм.</a:t>
            </a:r>
          </a:p>
          <a:p>
            <a:r>
              <a:rPr lang="uk-UA" sz="3200" b="0" dirty="0">
                <a:solidFill>
                  <a:schemeClr val="accent5">
                    <a:lumMod val="50000"/>
                  </a:schemeClr>
                </a:solidFill>
              </a:rPr>
              <a:t>Ти вже знаєш, що улюбленим інструментом козаків були литаври, звук яких сповіщав про небезпеку і закликав до боротьби. </a:t>
            </a:r>
          </a:p>
          <a:p>
            <a:r>
              <a:rPr lang="uk-UA" sz="3200" b="0" dirty="0">
                <a:solidFill>
                  <a:schemeClr val="accent5">
                    <a:lumMod val="50000"/>
                  </a:schemeClr>
                </a:solidFill>
              </a:rPr>
              <a:t>	А ще у Запорозькій </a:t>
            </a:r>
          </a:p>
          <a:p>
            <a:r>
              <a:rPr lang="uk-UA" sz="3200" b="0" dirty="0">
                <a:solidFill>
                  <a:schemeClr val="accent5">
                    <a:lumMod val="50000"/>
                  </a:schemeClr>
                </a:solidFill>
              </a:rPr>
              <a:t>    Січі значну популярність </a:t>
            </a:r>
          </a:p>
          <a:p>
            <a:r>
              <a:rPr lang="uk-UA" sz="3200" b="0" dirty="0">
                <a:solidFill>
                  <a:schemeClr val="accent5">
                    <a:lumMod val="50000"/>
                  </a:schemeClr>
                </a:solidFill>
              </a:rPr>
              <a:t>     здобув бубон. </a:t>
            </a:r>
          </a:p>
          <a:p>
            <a:r>
              <a:rPr lang="uk-UA" sz="3200" b="0" dirty="0">
                <a:solidFill>
                  <a:schemeClr val="accent5">
                    <a:lumMod val="50000"/>
                  </a:schemeClr>
                </a:solidFill>
              </a:rPr>
              <a:t>	До слова, цей  інструмент і досі </a:t>
            </a:r>
          </a:p>
          <a:p>
            <a:r>
              <a:rPr lang="uk-UA" sz="3200" b="0" dirty="0">
                <a:solidFill>
                  <a:schemeClr val="accent5">
                    <a:lumMod val="50000"/>
                  </a:schemeClr>
                </a:solidFill>
              </a:rPr>
              <a:t>   надзвичайно поширений в Україні.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76579E0-9F43-BE6C-C9E3-F1CB0784B2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  <a14:imgEffect>
                      <a14:brightnessContrast bright="5000" contrast="38000"/>
                    </a14:imgEffect>
                  </a14:imgLayer>
                </a14:imgProps>
              </a:ext>
            </a:extLst>
          </a:blip>
          <a:srcRect l="1" r="3526" b="1568"/>
          <a:stretch/>
        </p:blipFill>
        <p:spPr>
          <a:xfrm>
            <a:off x="112941" y="1964976"/>
            <a:ext cx="2573147" cy="415929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793480E-2A13-ED7F-6EF1-B4ED6F30C54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100000"/>
                    </a14:imgEffect>
                    <a14:imgEffect>
                      <a14:brightnessContrast bright="7000" contrast="-23000"/>
                    </a14:imgEffect>
                  </a14:imgLayer>
                </a14:imgProps>
              </a:ext>
            </a:extLst>
          </a:blip>
          <a:srcRect t="2205"/>
          <a:stretch/>
        </p:blipFill>
        <p:spPr>
          <a:xfrm>
            <a:off x="7325360" y="2927015"/>
            <a:ext cx="4753699" cy="14427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14354E0-9406-980F-54B5-505C4AEE63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54640" y="124095"/>
            <a:ext cx="1624419" cy="25268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F9F7BA6-D73E-977A-0941-B87A9684BBA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38640" y="4485640"/>
            <a:ext cx="2133600" cy="2133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36982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Мультимедиа в Интернете 4" title="ПІД НЕБОМ СИНІМ (ПЛЮС ДЛЯ РОЗУЧУВАННЯ)">
            <a:hlinkClick r:id="" action="ppaction://media"/>
            <a:extLst>
              <a:ext uri="{FF2B5EF4-FFF2-40B4-BE49-F238E27FC236}">
                <a16:creationId xmlns:a16="http://schemas.microsoft.com/office/drawing/2014/main" id="{707163FB-452C-F7AE-8A4C-0F4B949352B2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27367" y="0"/>
            <a:ext cx="11137265" cy="6288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095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F817BF-AE23-5FA4-5B51-267426E4C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042" y="0"/>
            <a:ext cx="11195957" cy="1268984"/>
          </a:xfrm>
        </p:spPr>
        <p:txBody>
          <a:bodyPr>
            <a:normAutofit fontScale="90000"/>
          </a:bodyPr>
          <a:lstStyle/>
          <a:p>
            <a:r>
              <a:rPr lang="ru-RU" dirty="0"/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Пригадай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що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таке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стилізація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форми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і яку роль вона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відіграє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в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образотворчому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мистецтві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.</a:t>
            </a:r>
            <a:endParaRPr lang="ru-UA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16CBECC3-D895-0B75-0ACB-013FF1F7A3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9833" t="29918"/>
          <a:stretch/>
        </p:blipFill>
        <p:spPr>
          <a:xfrm>
            <a:off x="0" y="70814"/>
            <a:ext cx="996043" cy="870744"/>
          </a:xfrm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A74F6386-A6DF-9D4B-1FC0-B1884B0E8E48}"/>
              </a:ext>
            </a:extLst>
          </p:cNvPr>
          <p:cNvSpPr txBox="1">
            <a:spLocks/>
          </p:cNvSpPr>
          <p:nvPr/>
        </p:nvSpPr>
        <p:spPr>
          <a:xfrm>
            <a:off x="2573147" y="1268984"/>
            <a:ext cx="9730483" cy="254508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0" dirty="0">
                <a:solidFill>
                  <a:schemeClr val="accent3">
                    <a:lumMod val="75000"/>
                  </a:schemeClr>
                </a:solidFill>
              </a:rPr>
              <a:t>     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Ще в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сиву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давнину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улюбленою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темою в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мистецтві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було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зображення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тваринного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й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рослинного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світу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.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   За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віруваннями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первісних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людей,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кожне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плем’я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мало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свого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предка,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якого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називало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тотемом.</a:t>
            </a:r>
            <a:endParaRPr lang="uk-UA" sz="3200" b="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6A7314A-D22B-C321-E2E0-DF1891B978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7680" y="1096211"/>
            <a:ext cx="3972559" cy="26907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9318D0A-F8E0-586E-A336-C1CBDA09D74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100000"/>
                    </a14:imgEffect>
                    <a14:imgEffect>
                      <a14:brightnessContrast bright="5000" contrast="38000"/>
                    </a14:imgEffect>
                  </a14:imgLayer>
                </a14:imgProps>
              </a:ext>
            </a:extLst>
          </a:blip>
          <a:srcRect l="1" r="3526" b="1568"/>
          <a:stretch/>
        </p:blipFill>
        <p:spPr>
          <a:xfrm>
            <a:off x="0" y="1886557"/>
            <a:ext cx="2573147" cy="4159299"/>
          </a:xfrm>
          <a:prstGeom prst="rect">
            <a:avLst/>
          </a:prstGeom>
        </p:spPr>
      </p:pic>
      <p:sp>
        <p:nvSpPr>
          <p:cNvPr id="10" name="Свиток: горизонтальный 9">
            <a:extLst>
              <a:ext uri="{FF2B5EF4-FFF2-40B4-BE49-F238E27FC236}">
                <a16:creationId xmlns:a16="http://schemas.microsoft.com/office/drawing/2014/main" id="{74873C1A-F83A-5F9B-87F2-3676E9F141B3}"/>
              </a:ext>
            </a:extLst>
          </p:cNvPr>
          <p:cNvSpPr/>
          <p:nvPr/>
        </p:nvSpPr>
        <p:spPr>
          <a:xfrm>
            <a:off x="6389305" y="4118606"/>
            <a:ext cx="5690934" cy="2229259"/>
          </a:xfrm>
          <a:prstGeom prst="horizontalScroll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Тотем (з мови індіанців північноамериканського племені </a:t>
            </a:r>
            <a:r>
              <a:rPr lang="uk-UA" sz="2000" b="1" dirty="0" err="1"/>
              <a:t>оджибве</a:t>
            </a:r>
            <a:r>
              <a:rPr lang="uk-UA" sz="2000" b="1" dirty="0"/>
              <a:t> </a:t>
            </a:r>
            <a:r>
              <a:rPr lang="uk-UA" sz="2000" b="1" dirty="0" err="1"/>
              <a:t>ототем</a:t>
            </a:r>
            <a:r>
              <a:rPr lang="uk-UA" sz="2000" b="1" dirty="0"/>
              <a:t> — його рід) — родовий знак </a:t>
            </a:r>
            <a:r>
              <a:rPr lang="uk-UA" sz="2000" b="1" dirty="0" err="1"/>
              <a:t>пле</a:t>
            </a:r>
            <a:r>
              <a:rPr lang="uk-UA" sz="2000" b="1" dirty="0"/>
              <a:t>-</a:t>
            </a:r>
          </a:p>
          <a:p>
            <a:pPr algn="ctr"/>
            <a:r>
              <a:rPr lang="uk-UA" sz="2000" b="1" dirty="0"/>
              <a:t>мені: певна тварина або рослина, з якою</a:t>
            </a:r>
          </a:p>
          <a:p>
            <a:pPr algn="ctr"/>
            <a:r>
              <a:rPr lang="uk-UA" sz="2000" b="1" dirty="0"/>
              <a:t>ототожнює себе рід або плем’я.</a:t>
            </a:r>
            <a:endParaRPr lang="ru-UA" sz="2000" b="1" dirty="0"/>
          </a:p>
        </p:txBody>
      </p:sp>
    </p:spTree>
    <p:extLst>
      <p:ext uri="{BB962C8B-B14F-4D97-AF65-F5344CB8AC3E}">
        <p14:creationId xmlns:p14="http://schemas.microsoft.com/office/powerpoint/2010/main" val="2527468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F817BF-AE23-5FA4-5B51-267426E4C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042" y="0"/>
            <a:ext cx="11195957" cy="1268984"/>
          </a:xfrm>
        </p:spPr>
        <p:txBody>
          <a:bodyPr>
            <a:normAutofit/>
          </a:bodyPr>
          <a:lstStyle/>
          <a:p>
            <a:r>
              <a:rPr lang="ru-RU" dirty="0"/>
              <a:t>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Знайомство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з народною </a:t>
            </a:r>
            <a:r>
              <a:rPr lang="ru-RU" dirty="0" err="1">
                <a:solidFill>
                  <a:schemeClr val="accent5">
                    <a:lumMod val="50000"/>
                  </a:schemeClr>
                </a:solidFill>
              </a:rPr>
              <a:t>майстринею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.</a:t>
            </a:r>
            <a:endParaRPr lang="ru-UA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A74F6386-A6DF-9D4B-1FC0-B1884B0E8E48}"/>
              </a:ext>
            </a:extLst>
          </p:cNvPr>
          <p:cNvSpPr txBox="1">
            <a:spLocks/>
          </p:cNvSpPr>
          <p:nvPr/>
        </p:nvSpPr>
        <p:spPr>
          <a:xfrm>
            <a:off x="754508" y="664817"/>
            <a:ext cx="10675492" cy="254508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0" dirty="0">
                <a:solidFill>
                  <a:schemeClr val="accent3">
                    <a:lumMod val="75000"/>
                  </a:schemeClr>
                </a:solidFill>
              </a:rPr>
              <a:t>    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Саме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ця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ідея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є основою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творчості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народної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художниці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України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Марії Примаченко.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		Вона створила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чарівний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світ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		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яскравих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соковитих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барв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,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		прикрасила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його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		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дивовижними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квітами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		й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неповторними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                орнаментами,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	        населила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небаченими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              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фантастичними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звірами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               і птахами —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добрими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або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3200" b="0" dirty="0" err="1">
                <a:solidFill>
                  <a:schemeClr val="accent5">
                    <a:lumMod val="50000"/>
                  </a:schemeClr>
                </a:solidFill>
              </a:rPr>
              <a:t>злими</a:t>
            </a:r>
            <a:r>
              <a:rPr lang="ru-RU" sz="3200" b="0" dirty="0">
                <a:solidFill>
                  <a:schemeClr val="accent5">
                    <a:lumMod val="50000"/>
                  </a:schemeClr>
                </a:solidFill>
              </a:rPr>
              <a:t>. </a:t>
            </a:r>
            <a:endParaRPr lang="uk-UA" sz="3200" b="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9318D0A-F8E0-586E-A336-C1CBDA09D7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  <a14:imgEffect>
                      <a14:brightnessContrast bright="5000" contrast="38000"/>
                    </a14:imgEffect>
                  </a14:imgLayer>
                </a14:imgProps>
              </a:ext>
            </a:extLst>
          </a:blip>
          <a:srcRect l="1" r="3526" b="1568"/>
          <a:stretch/>
        </p:blipFill>
        <p:spPr>
          <a:xfrm>
            <a:off x="-7491" y="1933801"/>
            <a:ext cx="2573147" cy="415929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030C2DF-6460-9CC6-E5F5-F593CC3A7629}"/>
              </a:ext>
            </a:extLst>
          </p:cNvPr>
          <p:cNvSpPr txBox="1"/>
          <p:nvPr/>
        </p:nvSpPr>
        <p:spPr>
          <a:xfrm>
            <a:off x="9177020" y="5038969"/>
            <a:ext cx="20599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Марія Примаченко</a:t>
            </a:r>
            <a:endParaRPr lang="ru-UA" dirty="0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E492B60-43A0-F252-A5E1-BF7F86570E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7792994" y="1880091"/>
            <a:ext cx="4018006" cy="30978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84454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148444A-0007-3551-3523-410CFA00C9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166" y="4808854"/>
            <a:ext cx="2552700" cy="16002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97D961C-B413-C75A-4717-F751F07B54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8170" y="4698998"/>
            <a:ext cx="2857502" cy="16002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70F8C65-E2EA-A991-CCE6-4F5D3F5F02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166" y="2581115"/>
            <a:ext cx="2857500" cy="1600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Фантастичні звірі Марії Примаченко, які підкорили світ: де побачити -  Вечірній Київ">
            <a:extLst>
              <a:ext uri="{FF2B5EF4-FFF2-40B4-BE49-F238E27FC236}">
                <a16:creationId xmlns:a16="http://schemas.microsoft.com/office/drawing/2014/main" id="{2F9AB985-8C3E-7C2A-BAF4-AC0F060232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66" y="434340"/>
            <a:ext cx="2724150" cy="1676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D07FC28-20A5-DEC1-D8B5-81C53AF741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05054" y="2581115"/>
            <a:ext cx="3005297" cy="15833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1168B7B-BF2E-15CA-122D-4372F821054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09829" y="367665"/>
            <a:ext cx="2724150" cy="17269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93F3DED-91B6-F3D6-B1C7-0F44E001BA7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15447" y="126047"/>
            <a:ext cx="1771650" cy="25812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99CD99A-A243-7E73-0FFE-4BBFB078F8B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87233" y="367665"/>
            <a:ext cx="2619375" cy="1743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FD86136-A8C4-9A71-1BA0-589FBB50ADA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41253" y="2564290"/>
            <a:ext cx="2857500" cy="1600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F44AF0E-CEC0-0794-D746-700BCC30FBC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27322" y="4808855"/>
            <a:ext cx="2857500" cy="1600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8CB534D-1E2A-031D-6367-E994349647A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259060" y="3632517"/>
            <a:ext cx="1828800" cy="2505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631894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6B4D96E7-2000-1C40-5F9C-7348929CD68E}"/>
              </a:ext>
            </a:extLst>
          </p:cNvPr>
          <p:cNvSpPr txBox="1">
            <a:spLocks/>
          </p:cNvSpPr>
          <p:nvPr/>
        </p:nvSpPr>
        <p:spPr>
          <a:xfrm>
            <a:off x="574040" y="72740"/>
            <a:ext cx="11043920" cy="395633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dirty="0"/>
              <a:t>	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Розглянь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творчу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роботу.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Завдяки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чому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зображення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на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тарелі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здаються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яскравими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та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виразними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. Які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засоби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використано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для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виділення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композиційного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центру?</a:t>
            </a:r>
          </a:p>
          <a:p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	Виконай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ескіз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розпису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тареля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у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стилі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робіт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М. Примаченко.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Скористайся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поданими</a:t>
            </a:r>
          </a:p>
          <a:p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нижче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етапами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створення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основного образу, </a:t>
            </a:r>
          </a:p>
          <a:p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що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перебуватиме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у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композиційному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центрі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тареля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. Не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копіюй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роботу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майстрині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, а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придумати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</a:p>
          <a:p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власний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образ за мотивами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її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800" b="0" dirty="0" err="1">
                <a:solidFill>
                  <a:schemeClr val="accent5">
                    <a:lumMod val="50000"/>
                  </a:schemeClr>
                </a:solidFill>
              </a:rPr>
              <a:t>творів</a:t>
            </a:r>
            <a:r>
              <a:rPr lang="ru-RU" sz="2800" b="0" dirty="0">
                <a:solidFill>
                  <a:schemeClr val="accent5">
                    <a:lumMod val="50000"/>
                  </a:schemeClr>
                </a:solidFill>
              </a:rPr>
              <a:t>.</a:t>
            </a:r>
            <a:endParaRPr lang="ru-UA" sz="2800" b="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B2DBF36-262E-90C2-7A42-77DD94FA06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72880" y="1090253"/>
            <a:ext cx="2275411" cy="21344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AC5F5EA-B892-A86E-0A59-C33FD6D4FEEC}"/>
              </a:ext>
            </a:extLst>
          </p:cNvPr>
          <p:cNvSpPr txBox="1"/>
          <p:nvPr/>
        </p:nvSpPr>
        <p:spPr>
          <a:xfrm>
            <a:off x="9410454" y="3310178"/>
            <a:ext cx="20218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М. Примаченко.</a:t>
            </a:r>
          </a:p>
          <a:p>
            <a:r>
              <a:rPr lang="uk-UA" dirty="0"/>
              <a:t>Таріль «Пташка»</a:t>
            </a:r>
            <a:endParaRPr lang="ru-UA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EB73858-7D9A-F391-A019-0971E98C75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045" y="4458123"/>
            <a:ext cx="1638407" cy="15659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161F96A-338D-A210-26D3-059BCEB5CC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5786" y="4447733"/>
            <a:ext cx="1664692" cy="15763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A32E8AEC-6A1F-B177-CEB5-4C2AA8AA49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11028" y="4312119"/>
            <a:ext cx="1612473" cy="15659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E7E7A833-15EC-1220-EF8E-34B8FA5340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68781" y="5046588"/>
            <a:ext cx="1670063" cy="15659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E48B77C-0578-800A-EAFF-FC759358EC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6000" y="5046588"/>
            <a:ext cx="1623710" cy="15224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7F648F73-866A-2E27-C09A-E27B94EABB0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54012" y="5046588"/>
            <a:ext cx="1678282" cy="16628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32434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ультимедиа в Интернете 3" title="Майстер-клас «Ескіз розпису тареля»">
            <a:hlinkClick r:id="" action="ppaction://media"/>
            <a:extLst>
              <a:ext uri="{FF2B5EF4-FFF2-40B4-BE49-F238E27FC236}">
                <a16:creationId xmlns:a16="http://schemas.microsoft.com/office/drawing/2014/main" id="{61C75C84-BD3B-3FF8-5E1D-C1552C747A47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1704320" cy="6608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129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Лялька-мотанка Берегиня Зріст 10-30 см. Handmade. Подарунок">
            <a:extLst>
              <a:ext uri="{FF2B5EF4-FFF2-40B4-BE49-F238E27FC236}">
                <a16:creationId xmlns:a16="http://schemas.microsoft.com/office/drawing/2014/main" id="{C332AEAF-1797-7F3B-73E6-E4DF3CFE551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UA"/>
          </a:p>
        </p:txBody>
      </p:sp>
      <p:sp>
        <p:nvSpPr>
          <p:cNvPr id="3" name="Пузырек для мыслей: облако 2">
            <a:extLst>
              <a:ext uri="{FF2B5EF4-FFF2-40B4-BE49-F238E27FC236}">
                <a16:creationId xmlns:a16="http://schemas.microsoft.com/office/drawing/2014/main" id="{3DF839F2-39C7-EC31-5612-4BA356744B3B}"/>
              </a:ext>
            </a:extLst>
          </p:cNvPr>
          <p:cNvSpPr/>
          <p:nvPr/>
        </p:nvSpPr>
        <p:spPr>
          <a:xfrm>
            <a:off x="1818640" y="0"/>
            <a:ext cx="10165336" cy="4354405"/>
          </a:xfrm>
          <a:prstGeom prst="cloudCallout">
            <a:avLst>
              <a:gd name="adj1" fmla="val -41077"/>
              <a:gd name="adj2" fmla="val 56829"/>
            </a:avLst>
          </a:prstGeom>
          <a:solidFill>
            <a:schemeClr val="accent3">
              <a:lumMod val="60000"/>
              <a:lumOff val="40000"/>
            </a:schemeClr>
          </a:solidFill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D4FFE6-775E-46E9-494B-6BBA1621D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5270" y="690294"/>
            <a:ext cx="9815535" cy="2586306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bg1"/>
                </a:solidFill>
              </a:rPr>
              <a:t>ВДОМА: 1) Розучуємо </a:t>
            </a:r>
            <a:r>
              <a:rPr lang="ru-RU" dirty="0" err="1">
                <a:solidFill>
                  <a:schemeClr val="bg1"/>
                </a:solidFill>
              </a:rPr>
              <a:t>пісню</a:t>
            </a:r>
            <a:r>
              <a:rPr lang="ru-RU" dirty="0">
                <a:solidFill>
                  <a:schemeClr val="bg1"/>
                </a:solidFill>
              </a:rPr>
              <a:t> Д. </a:t>
            </a:r>
            <a:r>
              <a:rPr lang="ru-RU" dirty="0" err="1">
                <a:solidFill>
                  <a:schemeClr val="bg1"/>
                </a:solidFill>
              </a:rPr>
              <a:t>Пташинської</a:t>
            </a:r>
            <a:r>
              <a:rPr lang="ru-RU" dirty="0">
                <a:solidFill>
                  <a:schemeClr val="bg1"/>
                </a:solidFill>
              </a:rPr>
              <a:t> 				«</a:t>
            </a:r>
            <a:r>
              <a:rPr lang="ru-RU" dirty="0" err="1">
                <a:solidFill>
                  <a:schemeClr val="bg1"/>
                </a:solidFill>
              </a:rPr>
              <a:t>Під</a:t>
            </a:r>
            <a:r>
              <a:rPr lang="ru-RU" dirty="0">
                <a:solidFill>
                  <a:schemeClr val="bg1"/>
                </a:solidFill>
              </a:rPr>
              <a:t> небом </a:t>
            </a:r>
            <a:r>
              <a:rPr lang="ru-RU" dirty="0" err="1">
                <a:solidFill>
                  <a:schemeClr val="bg1"/>
                </a:solidFill>
              </a:rPr>
              <a:t>синім</a:t>
            </a:r>
            <a:r>
              <a:rPr lang="ru-RU" dirty="0">
                <a:solidFill>
                  <a:schemeClr val="bg1"/>
                </a:solidFill>
              </a:rPr>
              <a:t>»</a:t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              2) Виконай </a:t>
            </a:r>
            <a:r>
              <a:rPr lang="ru-RU" dirty="0" err="1">
                <a:solidFill>
                  <a:schemeClr val="bg1"/>
                </a:solidFill>
              </a:rPr>
              <a:t>розпис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тареля</a:t>
            </a:r>
            <a:r>
              <a:rPr lang="ru-RU" dirty="0">
                <a:solidFill>
                  <a:schemeClr val="bg1"/>
                </a:solidFill>
              </a:rPr>
              <a:t> у </a:t>
            </a:r>
            <a:r>
              <a:rPr lang="ru-RU" dirty="0" err="1">
                <a:solidFill>
                  <a:schemeClr val="bg1"/>
                </a:solidFill>
              </a:rPr>
              <a:t>стилі</a:t>
            </a:r>
            <a:r>
              <a:rPr lang="ru-RU" dirty="0">
                <a:solidFill>
                  <a:schemeClr val="bg1"/>
                </a:solidFill>
              </a:rPr>
              <a:t> </a:t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err="1">
                <a:solidFill>
                  <a:schemeClr val="bg1"/>
                </a:solidFill>
              </a:rPr>
              <a:t>робіт</a:t>
            </a:r>
            <a:r>
              <a:rPr lang="ru-RU" dirty="0">
                <a:solidFill>
                  <a:schemeClr val="bg1"/>
                </a:solidFill>
              </a:rPr>
              <a:t> М. Примаченко за </a:t>
            </a:r>
            <a:r>
              <a:rPr lang="ru-RU" dirty="0" err="1">
                <a:solidFill>
                  <a:schemeClr val="bg1"/>
                </a:solidFill>
              </a:rPr>
              <a:t>зразком</a:t>
            </a:r>
            <a:r>
              <a:rPr lang="ru-RU" dirty="0">
                <a:solidFill>
                  <a:schemeClr val="bg1"/>
                </a:solidFill>
              </a:rPr>
              <a:t> на с. 131 </a:t>
            </a:r>
            <a:r>
              <a:rPr lang="ru-RU" dirty="0" err="1">
                <a:solidFill>
                  <a:schemeClr val="bg1"/>
                </a:solidFill>
              </a:rPr>
              <a:t>підручника</a:t>
            </a:r>
            <a:br>
              <a:rPr lang="ru-RU" dirty="0"/>
            </a:br>
            <a:br>
              <a:rPr lang="ru-RU" dirty="0"/>
            </a:br>
            <a:br>
              <a:rPr lang="ru-RU" dirty="0"/>
            </a:br>
            <a:r>
              <a:rPr lang="ru-RU" dirty="0"/>
              <a:t> </a:t>
            </a:r>
            <a:endParaRPr lang="ru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F31D14D-9FC0-4FE9-484D-905D7B98891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  <a14:imgEffect>
                      <a14:brightnessContrast bright="5000" contrast="38000"/>
                    </a14:imgEffect>
                  </a14:imgLayer>
                </a14:imgProps>
              </a:ext>
            </a:extLst>
          </a:blip>
          <a:srcRect l="1" r="3526" b="1568"/>
          <a:stretch/>
        </p:blipFill>
        <p:spPr>
          <a:xfrm>
            <a:off x="-95468" y="1983447"/>
            <a:ext cx="2573147" cy="4159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0880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1401773" y="375920"/>
            <a:ext cx="8305581" cy="1268984"/>
          </a:xfrm>
        </p:spPr>
        <p:txBody>
          <a:bodyPr>
            <a:normAutofit/>
          </a:bodyPr>
          <a:lstStyle/>
          <a:p>
            <a:r>
              <a:rPr lang="ru-RU" sz="6000" b="1" dirty="0">
                <a:solidFill>
                  <a:schemeClr val="accent3">
                    <a:lumMod val="75000"/>
                  </a:schemeClr>
                </a:solidFill>
              </a:rPr>
              <a:t>«</a:t>
            </a:r>
            <a:r>
              <a:rPr lang="ru-RU" sz="6000" b="1" dirty="0" err="1">
                <a:solidFill>
                  <a:schemeClr val="accent3">
                    <a:lumMod val="75000"/>
                  </a:schemeClr>
                </a:solidFill>
              </a:rPr>
              <a:t>Незакінчені</a:t>
            </a:r>
            <a:r>
              <a:rPr lang="ru-RU" sz="60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6000" b="1" dirty="0" err="1">
                <a:solidFill>
                  <a:schemeClr val="accent3">
                    <a:lumMod val="75000"/>
                  </a:schemeClr>
                </a:solidFill>
              </a:rPr>
              <a:t>речення</a:t>
            </a:r>
            <a:r>
              <a:rPr lang="ru-RU" sz="6000" b="1" dirty="0">
                <a:solidFill>
                  <a:schemeClr val="accent3">
                    <a:lumMod val="75000"/>
                  </a:schemeClr>
                </a:solidFill>
              </a:rPr>
              <a:t>»</a:t>
            </a:r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0146" y="1522984"/>
            <a:ext cx="9651272" cy="3389446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Тема уроку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змусила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мене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замислитися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над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тим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…</a:t>
            </a:r>
          </a:p>
          <a:p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Мені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було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цікаво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дізнатися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про… </a:t>
            </a:r>
          </a:p>
          <a:p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Я хочу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сьогодні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на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уроці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подякувати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… за …</a:t>
            </a:r>
          </a:p>
          <a:p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Я рада (радий),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що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… </a:t>
            </a:r>
          </a:p>
          <a:p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Мені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сумно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тому, </a:t>
            </a:r>
            <a:r>
              <a:rPr lang="ru-RU" sz="3200" b="1" dirty="0" err="1">
                <a:solidFill>
                  <a:schemeClr val="accent3">
                    <a:lumMod val="75000"/>
                  </a:schemeClr>
                </a:solidFill>
              </a:rPr>
              <a:t>що</a:t>
            </a: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</a:rPr>
              <a:t> …</a:t>
            </a:r>
          </a:p>
        </p:txBody>
      </p:sp>
    </p:spTree>
    <p:extLst>
      <p:ext uri="{BB962C8B-B14F-4D97-AF65-F5344CB8AC3E}">
        <p14:creationId xmlns:p14="http://schemas.microsoft.com/office/powerpoint/2010/main" val="172174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2026087" y="-199696"/>
            <a:ext cx="7335835" cy="1268984"/>
          </a:xfrm>
        </p:spPr>
        <p:txBody>
          <a:bodyPr>
            <a:normAutofit/>
          </a:bodyPr>
          <a:lstStyle/>
          <a:p>
            <a:r>
              <a:rPr lang="ru-RU" sz="5400" b="1" dirty="0" err="1">
                <a:solidFill>
                  <a:schemeClr val="accent6">
                    <a:lumMod val="50000"/>
                  </a:schemeClr>
                </a:solidFill>
              </a:rPr>
              <a:t>Самооцінювання</a:t>
            </a:r>
            <a:endParaRPr lang="ru-RU" sz="5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9EFC720-177A-0365-EB37-90BAA0FF09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2240" y="774707"/>
            <a:ext cx="4823527" cy="5493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76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50E4E7D-770F-4DDB-8EEF-728F4D4549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4986" y="268870"/>
            <a:ext cx="10553123" cy="360121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sz="3200" b="1" dirty="0">
                <a:solidFill>
                  <a:schemeClr val="accent3">
                    <a:lumMod val="50000"/>
                  </a:schemeClr>
                </a:solidFill>
              </a:rPr>
              <a:t>Використаний матеріал з інтернет джерел ( малюнки, відео: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hlinkClick r:id="rId2"/>
              </a:rPr>
              <a:t>https://youtu.be/sZlsQalwDZo</a:t>
            </a:r>
            <a:r>
              <a:rPr lang="uk-UA" sz="32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</a:p>
          <a:p>
            <a:pPr marL="0" indent="0">
              <a:buNone/>
            </a:pPr>
            <a:r>
              <a:rPr lang="uk-UA" sz="32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hlinkClick r:id="rId3"/>
              </a:rPr>
              <a:t>https://youtu.be/mipMcu2jRIE</a:t>
            </a:r>
            <a:r>
              <a:rPr lang="uk-UA" sz="3200" b="1" dirty="0">
                <a:solidFill>
                  <a:schemeClr val="accent3">
                    <a:lumMod val="50000"/>
                  </a:schemeClr>
                </a:solidFill>
              </a:rPr>
              <a:t>   </a:t>
            </a:r>
          </a:p>
          <a:p>
            <a:pPr marL="0" indent="0">
              <a:buNone/>
            </a:pP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hlinkClick r:id="rId4"/>
              </a:rPr>
              <a:t>https://youtu.be/jxexmXpd6po</a:t>
            </a:r>
            <a:r>
              <a:rPr lang="uk-UA" sz="3200" b="1" dirty="0">
                <a:solidFill>
                  <a:schemeClr val="accent3">
                    <a:lumMod val="50000"/>
                  </a:schemeClr>
                </a:solidFill>
              </a:rPr>
              <a:t> </a:t>
            </a:r>
          </a:p>
          <a:p>
            <a:pPr marL="0" indent="0">
              <a:buNone/>
            </a:pP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hlinkClick r:id="rId5"/>
              </a:rPr>
              <a:t>https://youtu.be/Q-ruIZHTVus</a:t>
            </a:r>
            <a:r>
              <a:rPr lang="uk-UA" sz="3200" b="1" dirty="0">
                <a:solidFill>
                  <a:schemeClr val="accent3">
                    <a:lumMod val="50000"/>
                  </a:schemeClr>
                </a:solidFill>
              </a:rPr>
              <a:t>  )</a:t>
            </a:r>
          </a:p>
          <a:p>
            <a:pPr marL="0" indent="0">
              <a:buNone/>
            </a:pPr>
            <a:r>
              <a:rPr lang="uk-UA" sz="3200" b="1" dirty="0">
                <a:solidFill>
                  <a:schemeClr val="accent3">
                    <a:lumMod val="50000"/>
                  </a:schemeClr>
                </a:solidFill>
              </a:rPr>
              <a:t>та матеріал з підручника </a:t>
            </a:r>
            <a:r>
              <a:rPr lang="ru-RU" sz="3200" b="1" dirty="0">
                <a:solidFill>
                  <a:schemeClr val="accent3">
                    <a:lumMod val="50000"/>
                  </a:schemeClr>
                </a:solidFill>
              </a:rPr>
              <a:t>«</a:t>
            </a:r>
            <a:r>
              <a:rPr lang="ru-RU" sz="3200" b="1" dirty="0" err="1">
                <a:solidFill>
                  <a:schemeClr val="accent3">
                    <a:lumMod val="50000"/>
                  </a:schemeClr>
                </a:solidFill>
              </a:rPr>
              <a:t>Мистецтво</a:t>
            </a:r>
            <a:r>
              <a:rPr lang="ru-RU" sz="3200" b="1" dirty="0">
                <a:solidFill>
                  <a:schemeClr val="accent3">
                    <a:lumMod val="50000"/>
                  </a:schemeClr>
                </a:solidFill>
              </a:rPr>
              <a:t> 5 </a:t>
            </a:r>
            <a:r>
              <a:rPr lang="ru-RU" sz="3200" b="1" dirty="0" err="1">
                <a:solidFill>
                  <a:schemeClr val="accent3">
                    <a:lumMod val="50000"/>
                  </a:schemeClr>
                </a:solidFill>
              </a:rPr>
              <a:t>клас</a:t>
            </a:r>
            <a:r>
              <a:rPr lang="ru-RU" sz="3200" b="1" dirty="0">
                <a:solidFill>
                  <a:schemeClr val="accent3">
                    <a:lumMod val="50000"/>
                  </a:schemeClr>
                </a:solidFill>
              </a:rPr>
              <a:t>». </a:t>
            </a:r>
          </a:p>
          <a:p>
            <a:pPr marL="0" indent="0">
              <a:buNone/>
            </a:pPr>
            <a:r>
              <a:rPr lang="ru-RU" sz="3200" b="1" dirty="0" err="1">
                <a:solidFill>
                  <a:schemeClr val="accent3">
                    <a:lumMod val="50000"/>
                  </a:schemeClr>
                </a:solidFill>
              </a:rPr>
              <a:t>Автори</a:t>
            </a:r>
            <a:r>
              <a:rPr lang="ru-RU" sz="3200" b="1" dirty="0">
                <a:solidFill>
                  <a:schemeClr val="accent3">
                    <a:lumMod val="50000"/>
                  </a:schemeClr>
                </a:solidFill>
              </a:rPr>
              <a:t>: Кондратова Л. Г., Федун С. І., </a:t>
            </a:r>
            <a:r>
              <a:rPr lang="ru-RU" sz="3200" b="1" dirty="0" err="1">
                <a:solidFill>
                  <a:schemeClr val="accent3">
                    <a:lumMod val="50000"/>
                  </a:schemeClr>
                </a:solidFill>
              </a:rPr>
              <a:t>Чорний</a:t>
            </a:r>
            <a:r>
              <a:rPr lang="ru-RU" sz="3200" b="1" dirty="0">
                <a:solidFill>
                  <a:schemeClr val="accent3">
                    <a:lumMod val="50000"/>
                  </a:schemeClr>
                </a:solidFill>
              </a:rPr>
              <a:t> О. В. </a:t>
            </a:r>
            <a:endParaRPr lang="ru-UA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758925"/>
      </p:ext>
    </p:extLst>
  </p:cSld>
  <p:clrMapOvr>
    <a:masterClrMapping/>
  </p:clrMapOvr>
</p:sld>
</file>

<file path=ppt/theme/theme1.xml><?xml version="1.0" encoding="utf-8"?>
<a:theme xmlns:a="http://schemas.openxmlformats.org/drawingml/2006/main" name="PunchcardVTI">
  <a:themeElements>
    <a:clrScheme name="AnalogousFromLightSeedRightStep">
      <a:dk1>
        <a:srgbClr val="000000"/>
      </a:dk1>
      <a:lt1>
        <a:srgbClr val="FFFFFF"/>
      </a:lt1>
      <a:dk2>
        <a:srgbClr val="3A3621"/>
      </a:dk2>
      <a:lt2>
        <a:srgbClr val="E2E8E5"/>
      </a:lt2>
      <a:accent1>
        <a:srgbClr val="EA73A4"/>
      </a:accent1>
      <a:accent2>
        <a:srgbClr val="E55454"/>
      </a:accent2>
      <a:accent3>
        <a:srgbClr val="E59053"/>
      </a:accent3>
      <a:accent4>
        <a:srgbClr val="B6A343"/>
      </a:accent4>
      <a:accent5>
        <a:srgbClr val="95AB54"/>
      </a:accent5>
      <a:accent6>
        <a:srgbClr val="69B643"/>
      </a:accent6>
      <a:hlink>
        <a:srgbClr val="578F78"/>
      </a:hlink>
      <a:folHlink>
        <a:srgbClr val="7F7F7F"/>
      </a:folHlink>
    </a:clrScheme>
    <a:fontScheme name="Punchcard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nchcardVTI" id="{C7262591-AF98-8F48-B56D-6342D2439B1A}" vid="{261D9F73-974A-B14E-9EAF-4871CCA60BB1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641</TotalTime>
  <Words>832</Words>
  <Application>Microsoft Office PowerPoint</Application>
  <PresentationFormat>Широкоэкранный</PresentationFormat>
  <Paragraphs>122</Paragraphs>
  <Slides>22</Slides>
  <Notes>1</Notes>
  <HiddenSlides>0</HiddenSlides>
  <MMClips>4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AngsanaUPC</vt:lpstr>
      <vt:lpstr>Arial</vt:lpstr>
      <vt:lpstr>Calibri</vt:lpstr>
      <vt:lpstr>Neue Haas Grotesk Text Pro</vt:lpstr>
      <vt:lpstr>SchoolbooknkBOHDAN-Regular</vt:lpstr>
      <vt:lpstr>PunchcardVTI</vt:lpstr>
      <vt:lpstr>Урок з мистецтва  5 клас </vt:lpstr>
      <vt:lpstr>Урок 39-40  Народні майстри та майстрині </vt:lpstr>
      <vt:lpstr>Які українські народні музичні інструменти ти знаєш? До яких груп інструментів вони належать?</vt:lpstr>
      <vt:lpstr>На теренах України музичні інструменти відомі   із сивої давнини. </vt:lpstr>
      <vt:lpstr>Українські народні музичні інструменти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Пригадай, що таке стилізація форми і яку роль вона відіграє в образотворчому мистецтві.</vt:lpstr>
      <vt:lpstr> Знайомство з народною майстринею.</vt:lpstr>
      <vt:lpstr>Презентация PowerPoint</vt:lpstr>
      <vt:lpstr>Презентация PowerPoint</vt:lpstr>
      <vt:lpstr>Презентация PowerPoint</vt:lpstr>
      <vt:lpstr>ВДОМА: 1) Розучуємо пісню Д. Пташинської     «Під небом синім»               2) Виконай розпис тареля у стилі  робіт М. Примаченко за зразком на с. 131 підручника    </vt:lpstr>
      <vt:lpstr>«Незакінчені речення»</vt:lpstr>
      <vt:lpstr>Самооцінювання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з мистецтва  5 клас </dc:title>
  <dc:creator>Людмила Паюнова</dc:creator>
  <cp:lastModifiedBy>Анастасия Самойленко</cp:lastModifiedBy>
  <cp:revision>7</cp:revision>
  <dcterms:created xsi:type="dcterms:W3CDTF">2024-01-10T17:09:27Z</dcterms:created>
  <dcterms:modified xsi:type="dcterms:W3CDTF">2024-01-31T19:46:47Z</dcterms:modified>
</cp:coreProperties>
</file>