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66" r:id="rId3"/>
    <p:sldId id="275" r:id="rId4"/>
    <p:sldId id="276" r:id="rId5"/>
    <p:sldId id="278" r:id="rId6"/>
    <p:sldId id="274" r:id="rId7"/>
    <p:sldId id="279" r:id="rId8"/>
    <p:sldId id="280" r:id="rId9"/>
    <p:sldId id="281" r:id="rId10"/>
    <p:sldId id="282" r:id="rId11"/>
    <p:sldId id="284" r:id="rId12"/>
    <p:sldId id="288" r:id="rId13"/>
    <p:sldId id="285" r:id="rId14"/>
    <p:sldId id="286" r:id="rId15"/>
    <p:sldId id="289" r:id="rId16"/>
    <p:sldId id="290" r:id="rId17"/>
    <p:sldId id="260" r:id="rId18"/>
    <p:sldId id="293" r:id="rId19"/>
    <p:sldId id="294" r:id="rId20"/>
    <p:sldId id="295" r:id="rId21"/>
    <p:sldId id="277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EB46B8FB-F6A2-5F47-A6CD-A7E17E69270F}"/>
              </a:ext>
            </a:extLst>
          </p:cNvPr>
          <p:cNvGrpSpPr/>
          <p:nvPr/>
        </p:nvGrpSpPr>
        <p:grpSpPr>
          <a:xfrm>
            <a:off x="6201388" y="0"/>
            <a:ext cx="5990612" cy="6858001"/>
            <a:chOff x="6201388" y="0"/>
            <a:chExt cx="5990612" cy="6858001"/>
          </a:xfrm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419BDE93-3EC2-4E4D-BC0B-417378F49EDA}"/>
                </a:ext>
              </a:extLst>
            </p:cNvPr>
            <p:cNvSpPr/>
            <p:nvPr/>
          </p:nvSpPr>
          <p:spPr>
            <a:xfrm>
              <a:off x="6201388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FE21F82F-1EE5-8240-97F8-387DF0253FCE}"/>
                </a:ext>
              </a:extLst>
            </p:cNvPr>
            <p:cNvSpPr/>
            <p:nvPr/>
          </p:nvSpPr>
          <p:spPr>
            <a:xfrm>
              <a:off x="6201389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2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4" y="565575"/>
                    <a:pt x="565362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AE1903E3-6B5F-6B4C-9A1F-62628A050AEB}"/>
                </a:ext>
              </a:extLst>
            </p:cNvPr>
            <p:cNvSpPr/>
            <p:nvPr/>
          </p:nvSpPr>
          <p:spPr>
            <a:xfrm>
              <a:off x="7564255" y="6292426"/>
              <a:ext cx="1130723" cy="565575"/>
            </a:xfrm>
            <a:custGeom>
              <a:avLst/>
              <a:gdLst>
                <a:gd name="connsiteX0" fmla="*/ 565362 w 1130723"/>
                <a:gd name="connsiteY0" fmla="*/ 0 h 565575"/>
                <a:gd name="connsiteX1" fmla="*/ 1130723 w 1130723"/>
                <a:gd name="connsiteY1" fmla="*/ 565362 h 565575"/>
                <a:gd name="connsiteX2" fmla="*/ 1130702 w 1130723"/>
                <a:gd name="connsiteY2" fmla="*/ 565575 h 565575"/>
                <a:gd name="connsiteX3" fmla="*/ 21 w 1130723"/>
                <a:gd name="connsiteY3" fmla="*/ 565575 h 565575"/>
                <a:gd name="connsiteX4" fmla="*/ 0 w 1130723"/>
                <a:gd name="connsiteY4" fmla="*/ 565362 h 565575"/>
                <a:gd name="connsiteX5" fmla="*/ 565362 w 1130723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3" h="565575">
                  <a:moveTo>
                    <a:pt x="565362" y="0"/>
                  </a:moveTo>
                  <a:cubicBezTo>
                    <a:pt x="877602" y="0"/>
                    <a:pt x="1130723" y="253121"/>
                    <a:pt x="1130723" y="565362"/>
                  </a:cubicBezTo>
                  <a:lnTo>
                    <a:pt x="1130702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0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F7C55863-3B37-0743-B001-1A970033FBA8}"/>
                </a:ext>
              </a:extLst>
            </p:cNvPr>
            <p:cNvSpPr/>
            <p:nvPr/>
          </p:nvSpPr>
          <p:spPr>
            <a:xfrm>
              <a:off x="7564253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932B4C24-3A58-924C-B79A-D961EF7C2C48}"/>
                </a:ext>
              </a:extLst>
            </p:cNvPr>
            <p:cNvSpPr/>
            <p:nvPr/>
          </p:nvSpPr>
          <p:spPr>
            <a:xfrm>
              <a:off x="7564253" y="217788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21EF52E0-D2CF-544F-93A6-4D7B45A0483A}"/>
                </a:ext>
              </a:extLst>
            </p:cNvPr>
            <p:cNvSpPr/>
            <p:nvPr/>
          </p:nvSpPr>
          <p:spPr>
            <a:xfrm>
              <a:off x="7564253" y="80636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Freeform 63">
              <a:extLst>
                <a:ext uri="{FF2B5EF4-FFF2-40B4-BE49-F238E27FC236}">
                  <a16:creationId xmlns:a16="http://schemas.microsoft.com/office/drawing/2014/main" id="{6966CFE5-1C8C-2E4F-9B2D-A8438F5A5322}"/>
                </a:ext>
              </a:extLst>
            </p:cNvPr>
            <p:cNvSpPr/>
            <p:nvPr/>
          </p:nvSpPr>
          <p:spPr>
            <a:xfrm>
              <a:off x="7564254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3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3" y="565575"/>
                    <a:pt x="565363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5" name="Freeform 64">
              <a:extLst>
                <a:ext uri="{FF2B5EF4-FFF2-40B4-BE49-F238E27FC236}">
                  <a16:creationId xmlns:a16="http://schemas.microsoft.com/office/drawing/2014/main" id="{9FD29EF3-A5B2-554A-A307-6BE1BCE8AF03}"/>
                </a:ext>
              </a:extLst>
            </p:cNvPr>
            <p:cNvSpPr/>
            <p:nvPr/>
          </p:nvSpPr>
          <p:spPr>
            <a:xfrm>
              <a:off x="8927118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2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2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AC1ECAD8-0CF2-934D-AA1E-C108208CDE6F}"/>
                </a:ext>
              </a:extLst>
            </p:cNvPr>
            <p:cNvSpPr/>
            <p:nvPr/>
          </p:nvSpPr>
          <p:spPr>
            <a:xfrm>
              <a:off x="8927118" y="492091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B14DED1-3A58-8C4D-902E-2A9F34043F61}"/>
                </a:ext>
              </a:extLst>
            </p:cNvPr>
            <p:cNvSpPr/>
            <p:nvPr/>
          </p:nvSpPr>
          <p:spPr>
            <a:xfrm>
              <a:off x="8927118" y="354939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65D65157-5719-0341-A807-A8956595FB4C}"/>
                </a:ext>
              </a:extLst>
            </p:cNvPr>
            <p:cNvSpPr/>
            <p:nvPr/>
          </p:nvSpPr>
          <p:spPr>
            <a:xfrm>
              <a:off x="8927118" y="217788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A7F23F74-B777-2A4C-8EF9-E798880D5942}"/>
                </a:ext>
              </a:extLst>
            </p:cNvPr>
            <p:cNvSpPr/>
            <p:nvPr/>
          </p:nvSpPr>
          <p:spPr>
            <a:xfrm>
              <a:off x="8927118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>
              <a:extLst>
                <a:ext uri="{FF2B5EF4-FFF2-40B4-BE49-F238E27FC236}">
                  <a16:creationId xmlns:a16="http://schemas.microsoft.com/office/drawing/2014/main" id="{E3B9A050-0AE1-1D4B-A2AC-6EEF64B106D9}"/>
                </a:ext>
              </a:extLst>
            </p:cNvPr>
            <p:cNvSpPr/>
            <p:nvPr/>
          </p:nvSpPr>
          <p:spPr>
            <a:xfrm>
              <a:off x="8927117" y="0"/>
              <a:ext cx="1130726" cy="565576"/>
            </a:xfrm>
            <a:custGeom>
              <a:avLst/>
              <a:gdLst>
                <a:gd name="connsiteX0" fmla="*/ 22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2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2" name="Freeform 71">
              <a:extLst>
                <a:ext uri="{FF2B5EF4-FFF2-40B4-BE49-F238E27FC236}">
                  <a16:creationId xmlns:a16="http://schemas.microsoft.com/office/drawing/2014/main" id="{C424FE38-F803-8D47-BF56-1B18EC2B1F03}"/>
                </a:ext>
              </a:extLst>
            </p:cNvPr>
            <p:cNvSpPr/>
            <p:nvPr/>
          </p:nvSpPr>
          <p:spPr>
            <a:xfrm>
              <a:off x="10289984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1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E37187F2-9212-0641-97D0-1ACD50B748A8}"/>
                </a:ext>
              </a:extLst>
            </p:cNvPr>
            <p:cNvSpPr/>
            <p:nvPr/>
          </p:nvSpPr>
          <p:spPr>
            <a:xfrm>
              <a:off x="10289984" y="492091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C760C651-2AC4-564E-BEAA-AB7FAFE7F79F}"/>
                </a:ext>
              </a:extLst>
            </p:cNvPr>
            <p:cNvSpPr/>
            <p:nvPr/>
          </p:nvSpPr>
          <p:spPr>
            <a:xfrm>
              <a:off x="10289984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58B0A1B8-5BA3-3548-9511-B4904D05264B}"/>
                </a:ext>
              </a:extLst>
            </p:cNvPr>
            <p:cNvSpPr/>
            <p:nvPr/>
          </p:nvSpPr>
          <p:spPr>
            <a:xfrm>
              <a:off x="10289984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Freeform 75">
              <a:extLst>
                <a:ext uri="{FF2B5EF4-FFF2-40B4-BE49-F238E27FC236}">
                  <a16:creationId xmlns:a16="http://schemas.microsoft.com/office/drawing/2014/main" id="{424CD779-EE9A-214D-9488-767327E373AA}"/>
                </a:ext>
              </a:extLst>
            </p:cNvPr>
            <p:cNvSpPr/>
            <p:nvPr/>
          </p:nvSpPr>
          <p:spPr>
            <a:xfrm>
              <a:off x="10289983" y="0"/>
              <a:ext cx="1130726" cy="565576"/>
            </a:xfrm>
            <a:custGeom>
              <a:avLst/>
              <a:gdLst>
                <a:gd name="connsiteX0" fmla="*/ 21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1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7" name="Freeform 76">
              <a:extLst>
                <a:ext uri="{FF2B5EF4-FFF2-40B4-BE49-F238E27FC236}">
                  <a16:creationId xmlns:a16="http://schemas.microsoft.com/office/drawing/2014/main" id="{630D08C6-9EFB-8540-875F-2A55DED2AAE3}"/>
                </a:ext>
              </a:extLst>
            </p:cNvPr>
            <p:cNvSpPr/>
            <p:nvPr/>
          </p:nvSpPr>
          <p:spPr>
            <a:xfrm>
              <a:off x="11652854" y="6295069"/>
              <a:ext cx="539146" cy="562931"/>
            </a:xfrm>
            <a:custGeom>
              <a:avLst/>
              <a:gdLst>
                <a:gd name="connsiteX0" fmla="*/ 539146 w 539146"/>
                <a:gd name="connsiteY0" fmla="*/ 0 h 562931"/>
                <a:gd name="connsiteX1" fmla="*/ 539146 w 539146"/>
                <a:gd name="connsiteY1" fmla="*/ 562931 h 562931"/>
                <a:gd name="connsiteX2" fmla="*/ 21 w 539146"/>
                <a:gd name="connsiteY2" fmla="*/ 562931 h 562931"/>
                <a:gd name="connsiteX3" fmla="*/ 0 w 539146"/>
                <a:gd name="connsiteY3" fmla="*/ 562719 h 562931"/>
                <a:gd name="connsiteX4" fmla="*/ 451422 w 539146"/>
                <a:gd name="connsiteY4" fmla="*/ 8843 h 5629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6" h="562931">
                  <a:moveTo>
                    <a:pt x="539146" y="0"/>
                  </a:moveTo>
                  <a:lnTo>
                    <a:pt x="539146" y="562931"/>
                  </a:lnTo>
                  <a:lnTo>
                    <a:pt x="21" y="562931"/>
                  </a:lnTo>
                  <a:lnTo>
                    <a:pt x="0" y="562719"/>
                  </a:lnTo>
                  <a:cubicBezTo>
                    <a:pt x="0" y="289508"/>
                    <a:pt x="193796" y="61561"/>
                    <a:pt x="451422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8" name="Freeform 77">
              <a:extLst>
                <a:ext uri="{FF2B5EF4-FFF2-40B4-BE49-F238E27FC236}">
                  <a16:creationId xmlns:a16="http://schemas.microsoft.com/office/drawing/2014/main" id="{D7E8DA86-1294-4641-9C52-6E153150641C}"/>
                </a:ext>
              </a:extLst>
            </p:cNvPr>
            <p:cNvSpPr/>
            <p:nvPr/>
          </p:nvSpPr>
          <p:spPr>
            <a:xfrm>
              <a:off x="11652853" y="4923555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9" name="Freeform 78">
              <a:extLst>
                <a:ext uri="{FF2B5EF4-FFF2-40B4-BE49-F238E27FC236}">
                  <a16:creationId xmlns:a16="http://schemas.microsoft.com/office/drawing/2014/main" id="{011063C9-2A43-3348-A018-F27FACAA778D}"/>
                </a:ext>
              </a:extLst>
            </p:cNvPr>
            <p:cNvSpPr/>
            <p:nvPr/>
          </p:nvSpPr>
          <p:spPr>
            <a:xfrm>
              <a:off x="11652853" y="3552039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0" name="Freeform 79">
              <a:extLst>
                <a:ext uri="{FF2B5EF4-FFF2-40B4-BE49-F238E27FC236}">
                  <a16:creationId xmlns:a16="http://schemas.microsoft.com/office/drawing/2014/main" id="{EE85C7DE-D965-244F-BD95-3A05FF4AAC61}"/>
                </a:ext>
              </a:extLst>
            </p:cNvPr>
            <p:cNvSpPr/>
            <p:nvPr/>
          </p:nvSpPr>
          <p:spPr>
            <a:xfrm>
              <a:off x="11652853" y="2180524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9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1" name="Freeform 80">
              <a:extLst>
                <a:ext uri="{FF2B5EF4-FFF2-40B4-BE49-F238E27FC236}">
                  <a16:creationId xmlns:a16="http://schemas.microsoft.com/office/drawing/2014/main" id="{315A1389-149A-3342-A863-637D42FDB28D}"/>
                </a:ext>
              </a:extLst>
            </p:cNvPr>
            <p:cNvSpPr/>
            <p:nvPr/>
          </p:nvSpPr>
          <p:spPr>
            <a:xfrm>
              <a:off x="11652853" y="809010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2" name="Freeform 81">
              <a:extLst>
                <a:ext uri="{FF2B5EF4-FFF2-40B4-BE49-F238E27FC236}">
                  <a16:creationId xmlns:a16="http://schemas.microsoft.com/office/drawing/2014/main" id="{B149CC6F-B6C6-BE46-B451-1BF7D47A8936}"/>
                </a:ext>
              </a:extLst>
            </p:cNvPr>
            <p:cNvSpPr/>
            <p:nvPr/>
          </p:nvSpPr>
          <p:spPr>
            <a:xfrm>
              <a:off x="11652853" y="1"/>
              <a:ext cx="539147" cy="562933"/>
            </a:xfrm>
            <a:custGeom>
              <a:avLst/>
              <a:gdLst>
                <a:gd name="connsiteX0" fmla="*/ 22 w 539147"/>
                <a:gd name="connsiteY0" fmla="*/ 0 h 562933"/>
                <a:gd name="connsiteX1" fmla="*/ 539147 w 539147"/>
                <a:gd name="connsiteY1" fmla="*/ 0 h 562933"/>
                <a:gd name="connsiteX2" fmla="*/ 539147 w 539147"/>
                <a:gd name="connsiteY2" fmla="*/ 562933 h 562933"/>
                <a:gd name="connsiteX3" fmla="*/ 451423 w 539147"/>
                <a:gd name="connsiteY3" fmla="*/ 554090 h 562933"/>
                <a:gd name="connsiteX4" fmla="*/ 0 w 539147"/>
                <a:gd name="connsiteY4" fmla="*/ 214 h 562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562933">
                  <a:moveTo>
                    <a:pt x="22" y="0"/>
                  </a:moveTo>
                  <a:lnTo>
                    <a:pt x="539147" y="0"/>
                  </a:lnTo>
                  <a:lnTo>
                    <a:pt x="539147" y="562933"/>
                  </a:lnTo>
                  <a:lnTo>
                    <a:pt x="451423" y="554090"/>
                  </a:lnTo>
                  <a:cubicBezTo>
                    <a:pt x="193797" y="501372"/>
                    <a:pt x="0" y="27342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DAB39E9-6F50-3F4B-9DDB-FC0E0CA993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5150" y="768334"/>
            <a:ext cx="5066001" cy="2866405"/>
          </a:xfrm>
        </p:spPr>
        <p:txBody>
          <a:bodyPr anchor="t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B2C33E-E9A6-304D-BBCB-97AD0B213C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5150" y="4283239"/>
            <a:ext cx="5066001" cy="1475177"/>
          </a:xfrm>
        </p:spPr>
        <p:txBody>
          <a:bodyPr anchor="b"/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9C75C4-E533-BE48-B528-D1A278BC39A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66928" y="457200"/>
            <a:ext cx="3608205" cy="365125"/>
          </a:xfrm>
        </p:spPr>
        <p:txBody>
          <a:bodyPr/>
          <a:lstStyle>
            <a:lvl1pPr algn="l">
              <a:defRPr/>
            </a:lvl1pPr>
          </a:lstStyle>
          <a:p>
            <a:pPr algn="l"/>
            <a:fld id="{A5B0A250-5CC0-1746-B209-08E8B0DAE6AF}" type="datetimeFigureOut">
              <a:rPr lang="en-US" smtClean="0"/>
              <a:pPr algn="l"/>
              <a:t>1/17/2024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09BA8A-EF83-434D-A90E-0805D1104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CFDDE0-90B9-AD4E-B0EB-E7464FA9C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17335" y="6141085"/>
            <a:ext cx="813816" cy="365125"/>
          </a:xfrm>
        </p:spPr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33A3282-0389-C547-8CA6-7F3E7F27B34D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506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0542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F0CAFDA3-320A-C24D-A7A1-20C1267EC987}"/>
              </a:ext>
            </a:extLst>
          </p:cNvPr>
          <p:cNvGrpSpPr/>
          <p:nvPr/>
        </p:nvGrpSpPr>
        <p:grpSpPr>
          <a:xfrm>
            <a:off x="8928528" y="0"/>
            <a:ext cx="3263472" cy="6858000"/>
            <a:chOff x="8928528" y="0"/>
            <a:chExt cx="3263472" cy="6858000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D2411669-6E2C-2243-99CD-6BC9D724FA1F}"/>
                </a:ext>
              </a:extLst>
            </p:cNvPr>
            <p:cNvSpPr/>
            <p:nvPr/>
          </p:nvSpPr>
          <p:spPr>
            <a:xfrm>
              <a:off x="8928528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C4E0C522-0F40-ED44-A700-F1BCD1CF74F5}"/>
                </a:ext>
              </a:extLst>
            </p:cNvPr>
            <p:cNvSpPr/>
            <p:nvPr/>
          </p:nvSpPr>
          <p:spPr>
            <a:xfrm>
              <a:off x="8928528" y="0"/>
              <a:ext cx="1130724" cy="565573"/>
            </a:xfrm>
            <a:custGeom>
              <a:avLst/>
              <a:gdLst>
                <a:gd name="connsiteX0" fmla="*/ 22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2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B79B4380-CBEC-C341-A10E-5EF9A8597959}"/>
                </a:ext>
              </a:extLst>
            </p:cNvPr>
            <p:cNvSpPr/>
            <p:nvPr/>
          </p:nvSpPr>
          <p:spPr>
            <a:xfrm>
              <a:off x="10291391" y="6292417"/>
              <a:ext cx="1130724" cy="565583"/>
            </a:xfrm>
            <a:custGeom>
              <a:avLst/>
              <a:gdLst>
                <a:gd name="connsiteX0" fmla="*/ 565362 w 1130724"/>
                <a:gd name="connsiteY0" fmla="*/ 0 h 565583"/>
                <a:gd name="connsiteX1" fmla="*/ 1130724 w 1130724"/>
                <a:gd name="connsiteY1" fmla="*/ 565362 h 565583"/>
                <a:gd name="connsiteX2" fmla="*/ 1130702 w 1130724"/>
                <a:gd name="connsiteY2" fmla="*/ 565583 h 565583"/>
                <a:gd name="connsiteX3" fmla="*/ 22 w 1130724"/>
                <a:gd name="connsiteY3" fmla="*/ 565583 h 565583"/>
                <a:gd name="connsiteX4" fmla="*/ 0 w 1130724"/>
                <a:gd name="connsiteY4" fmla="*/ 565362 h 565583"/>
                <a:gd name="connsiteX5" fmla="*/ 565362 w 1130724"/>
                <a:gd name="connsiteY5" fmla="*/ 0 h 565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83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2" y="565583"/>
                  </a:lnTo>
                  <a:lnTo>
                    <a:pt x="22" y="565583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F04AD70E-5490-4C4E-A05D-D67949C51A74}"/>
                </a:ext>
              </a:extLst>
            </p:cNvPr>
            <p:cNvSpPr/>
            <p:nvPr/>
          </p:nvSpPr>
          <p:spPr>
            <a:xfrm>
              <a:off x="10291392" y="3549390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128A8883-9F24-0047-92B7-45B3D2E7D9C0}"/>
                </a:ext>
              </a:extLst>
            </p:cNvPr>
            <p:cNvSpPr/>
            <p:nvPr/>
          </p:nvSpPr>
          <p:spPr>
            <a:xfrm>
              <a:off x="10291392" y="2177876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AAC3A3BB-FD2C-FB44-9478-FA87EF229D37}"/>
                </a:ext>
              </a:extLst>
            </p:cNvPr>
            <p:cNvSpPr/>
            <p:nvPr/>
          </p:nvSpPr>
          <p:spPr>
            <a:xfrm>
              <a:off x="10291392" y="806363"/>
              <a:ext cx="1130724" cy="113072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BF46B3B1-E981-BB40-B916-51A6D3851969}"/>
                </a:ext>
              </a:extLst>
            </p:cNvPr>
            <p:cNvSpPr/>
            <p:nvPr/>
          </p:nvSpPr>
          <p:spPr>
            <a:xfrm>
              <a:off x="10291392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EA7DAE92-7D6B-B042-83BE-047C8EC322A0}"/>
                </a:ext>
              </a:extLst>
            </p:cNvPr>
            <p:cNvSpPr/>
            <p:nvPr/>
          </p:nvSpPr>
          <p:spPr>
            <a:xfrm>
              <a:off x="11654256" y="6295201"/>
              <a:ext cx="537744" cy="562799"/>
            </a:xfrm>
            <a:custGeom>
              <a:avLst/>
              <a:gdLst>
                <a:gd name="connsiteX0" fmla="*/ 537744 w 537744"/>
                <a:gd name="connsiteY0" fmla="*/ 0 h 562799"/>
                <a:gd name="connsiteX1" fmla="*/ 537744 w 537744"/>
                <a:gd name="connsiteY1" fmla="*/ 562799 h 562799"/>
                <a:gd name="connsiteX2" fmla="*/ 22 w 537744"/>
                <a:gd name="connsiteY2" fmla="*/ 562799 h 562799"/>
                <a:gd name="connsiteX3" fmla="*/ 0 w 537744"/>
                <a:gd name="connsiteY3" fmla="*/ 562578 h 562799"/>
                <a:gd name="connsiteX4" fmla="*/ 451422 w 537744"/>
                <a:gd name="connsiteY4" fmla="*/ 8702 h 562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562799">
                  <a:moveTo>
                    <a:pt x="537744" y="0"/>
                  </a:moveTo>
                  <a:lnTo>
                    <a:pt x="537744" y="562799"/>
                  </a:lnTo>
                  <a:lnTo>
                    <a:pt x="22" y="562799"/>
                  </a:lnTo>
                  <a:lnTo>
                    <a:pt x="0" y="562578"/>
                  </a:ln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06AADCE6-4277-EA49-AF23-63B53CA6772A}"/>
                </a:ext>
              </a:extLst>
            </p:cNvPr>
            <p:cNvSpPr/>
            <p:nvPr/>
          </p:nvSpPr>
          <p:spPr>
            <a:xfrm>
              <a:off x="11654256" y="4923687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58CEA343-047B-DF4E-A7A8-881C7740EA36}"/>
                </a:ext>
              </a:extLst>
            </p:cNvPr>
            <p:cNvSpPr/>
            <p:nvPr/>
          </p:nvSpPr>
          <p:spPr>
            <a:xfrm>
              <a:off x="11654256" y="3552173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FCCBAA07-17CE-2740-AA04-AEDA5EAD2796}"/>
                </a:ext>
              </a:extLst>
            </p:cNvPr>
            <p:cNvSpPr/>
            <p:nvPr/>
          </p:nvSpPr>
          <p:spPr>
            <a:xfrm>
              <a:off x="11654256" y="2180659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BF15C430-7951-6040-BD4C-4E996E94480E}"/>
                </a:ext>
              </a:extLst>
            </p:cNvPr>
            <p:cNvSpPr/>
            <p:nvPr/>
          </p:nvSpPr>
          <p:spPr>
            <a:xfrm>
              <a:off x="11654256" y="809146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0B3467F9-370D-5C4C-9EDE-E0CA0E401568}"/>
                </a:ext>
              </a:extLst>
            </p:cNvPr>
            <p:cNvSpPr/>
            <p:nvPr/>
          </p:nvSpPr>
          <p:spPr>
            <a:xfrm>
              <a:off x="11654256" y="0"/>
              <a:ext cx="537744" cy="562788"/>
            </a:xfrm>
            <a:custGeom>
              <a:avLst/>
              <a:gdLst>
                <a:gd name="connsiteX0" fmla="*/ 21 w 537744"/>
                <a:gd name="connsiteY0" fmla="*/ 0 h 562788"/>
                <a:gd name="connsiteX1" fmla="*/ 537744 w 537744"/>
                <a:gd name="connsiteY1" fmla="*/ 0 h 562788"/>
                <a:gd name="connsiteX2" fmla="*/ 537744 w 537744"/>
                <a:gd name="connsiteY2" fmla="*/ 562788 h 562788"/>
                <a:gd name="connsiteX3" fmla="*/ 451422 w 537744"/>
                <a:gd name="connsiteY3" fmla="*/ 554086 h 562788"/>
                <a:gd name="connsiteX4" fmla="*/ 0 w 537744"/>
                <a:gd name="connsiteY4" fmla="*/ 211 h 562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562788">
                  <a:moveTo>
                    <a:pt x="21" y="0"/>
                  </a:moveTo>
                  <a:lnTo>
                    <a:pt x="537744" y="0"/>
                  </a:lnTo>
                  <a:lnTo>
                    <a:pt x="537744" y="562788"/>
                  </a:lnTo>
                  <a:lnTo>
                    <a:pt x="451422" y="554086"/>
                  </a:lnTo>
                  <a:cubicBezTo>
                    <a:pt x="193796" y="501368"/>
                    <a:pt x="0" y="273421"/>
                    <a:pt x="0" y="2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652A1E4-52BA-534C-AECC-35C3CF44F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315675-65B4-E14F-9785-663A83B7B6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676A1E-2332-684F-BDD2-687C166BD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1/17/2024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BB8CB0-B7BE-7D4F-B254-8A2F8AEC2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E5A569-A063-8E40-B703-82B11D2A9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7169" y="6141085"/>
            <a:ext cx="813816" cy="365125"/>
          </a:xfrm>
        </p:spPr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231D73A-BA91-794F-8C09-4F4B41A6D08B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733583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0772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>
            <a:extLst>
              <a:ext uri="{FF2B5EF4-FFF2-40B4-BE49-F238E27FC236}">
                <a16:creationId xmlns:a16="http://schemas.microsoft.com/office/drawing/2014/main" id="{3ABDDED5-B489-454D-A72D-46C9473AB018}"/>
              </a:ext>
            </a:extLst>
          </p:cNvPr>
          <p:cNvGrpSpPr/>
          <p:nvPr/>
        </p:nvGrpSpPr>
        <p:grpSpPr>
          <a:xfrm>
            <a:off x="6201388" y="0"/>
            <a:ext cx="5990612" cy="6858001"/>
            <a:chOff x="6201388" y="0"/>
            <a:chExt cx="5990612" cy="6858001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E6338A9A-49A1-B04D-B479-43604A5CD6D5}"/>
                </a:ext>
              </a:extLst>
            </p:cNvPr>
            <p:cNvSpPr/>
            <p:nvPr/>
          </p:nvSpPr>
          <p:spPr>
            <a:xfrm>
              <a:off x="6201388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3151B6D8-101B-F34D-992A-1668DB5D0067}"/>
                </a:ext>
              </a:extLst>
            </p:cNvPr>
            <p:cNvSpPr/>
            <p:nvPr/>
          </p:nvSpPr>
          <p:spPr>
            <a:xfrm>
              <a:off x="6201389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2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4" y="565575"/>
                    <a:pt x="565362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id="{21D4DE71-EB1A-E74C-9364-5FEC5377F4EF}"/>
                </a:ext>
              </a:extLst>
            </p:cNvPr>
            <p:cNvSpPr/>
            <p:nvPr/>
          </p:nvSpPr>
          <p:spPr>
            <a:xfrm>
              <a:off x="7564255" y="6292426"/>
              <a:ext cx="1130723" cy="565575"/>
            </a:xfrm>
            <a:custGeom>
              <a:avLst/>
              <a:gdLst>
                <a:gd name="connsiteX0" fmla="*/ 565362 w 1130723"/>
                <a:gd name="connsiteY0" fmla="*/ 0 h 565575"/>
                <a:gd name="connsiteX1" fmla="*/ 1130723 w 1130723"/>
                <a:gd name="connsiteY1" fmla="*/ 565362 h 565575"/>
                <a:gd name="connsiteX2" fmla="*/ 1130702 w 1130723"/>
                <a:gd name="connsiteY2" fmla="*/ 565575 h 565575"/>
                <a:gd name="connsiteX3" fmla="*/ 21 w 1130723"/>
                <a:gd name="connsiteY3" fmla="*/ 565575 h 565575"/>
                <a:gd name="connsiteX4" fmla="*/ 0 w 1130723"/>
                <a:gd name="connsiteY4" fmla="*/ 565362 h 565575"/>
                <a:gd name="connsiteX5" fmla="*/ 565362 w 1130723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3" h="565575">
                  <a:moveTo>
                    <a:pt x="565362" y="0"/>
                  </a:moveTo>
                  <a:cubicBezTo>
                    <a:pt x="877602" y="0"/>
                    <a:pt x="1130723" y="253121"/>
                    <a:pt x="1130723" y="565362"/>
                  </a:cubicBezTo>
                  <a:lnTo>
                    <a:pt x="1130702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0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BD99A5CD-9D3A-DA46-AD96-34B9DB522051}"/>
                </a:ext>
              </a:extLst>
            </p:cNvPr>
            <p:cNvSpPr/>
            <p:nvPr/>
          </p:nvSpPr>
          <p:spPr>
            <a:xfrm>
              <a:off x="7564253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E6537DF9-74F2-924C-9B63-22B100C80C92}"/>
                </a:ext>
              </a:extLst>
            </p:cNvPr>
            <p:cNvSpPr/>
            <p:nvPr/>
          </p:nvSpPr>
          <p:spPr>
            <a:xfrm>
              <a:off x="7564253" y="217788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D7655457-8E4D-F34C-A595-66A45E9C3A1F}"/>
                </a:ext>
              </a:extLst>
            </p:cNvPr>
            <p:cNvSpPr/>
            <p:nvPr/>
          </p:nvSpPr>
          <p:spPr>
            <a:xfrm>
              <a:off x="7564253" y="80636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>
              <a:extLst>
                <a:ext uri="{FF2B5EF4-FFF2-40B4-BE49-F238E27FC236}">
                  <a16:creationId xmlns:a16="http://schemas.microsoft.com/office/drawing/2014/main" id="{FB0E8D2C-8947-E44C-BC5F-F81B083DAA3E}"/>
                </a:ext>
              </a:extLst>
            </p:cNvPr>
            <p:cNvSpPr/>
            <p:nvPr/>
          </p:nvSpPr>
          <p:spPr>
            <a:xfrm>
              <a:off x="7564254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3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3" y="565575"/>
                    <a:pt x="565363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ED57F45D-85B8-AC49-A2BA-E941F1BE7F15}"/>
                </a:ext>
              </a:extLst>
            </p:cNvPr>
            <p:cNvSpPr/>
            <p:nvPr/>
          </p:nvSpPr>
          <p:spPr>
            <a:xfrm>
              <a:off x="8927118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2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2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DA576359-CAE3-634C-8DF8-A834BCD7D668}"/>
                </a:ext>
              </a:extLst>
            </p:cNvPr>
            <p:cNvSpPr/>
            <p:nvPr/>
          </p:nvSpPr>
          <p:spPr>
            <a:xfrm>
              <a:off x="8927118" y="492091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16343F35-6601-BD4A-B9A5-25361D0453D2}"/>
                </a:ext>
              </a:extLst>
            </p:cNvPr>
            <p:cNvSpPr/>
            <p:nvPr/>
          </p:nvSpPr>
          <p:spPr>
            <a:xfrm>
              <a:off x="8927118" y="354939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5ED1C169-DCD9-9C4B-91B1-519621155A64}"/>
                </a:ext>
              </a:extLst>
            </p:cNvPr>
            <p:cNvSpPr/>
            <p:nvPr/>
          </p:nvSpPr>
          <p:spPr>
            <a:xfrm>
              <a:off x="8927118" y="217788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32328AC7-E0BC-0E46-A25B-11D523EC8100}"/>
                </a:ext>
              </a:extLst>
            </p:cNvPr>
            <p:cNvSpPr/>
            <p:nvPr/>
          </p:nvSpPr>
          <p:spPr>
            <a:xfrm>
              <a:off x="8927118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>
              <a:extLst>
                <a:ext uri="{FF2B5EF4-FFF2-40B4-BE49-F238E27FC236}">
                  <a16:creationId xmlns:a16="http://schemas.microsoft.com/office/drawing/2014/main" id="{32BBE02A-588F-6C4D-B310-694098C6A340}"/>
                </a:ext>
              </a:extLst>
            </p:cNvPr>
            <p:cNvSpPr/>
            <p:nvPr/>
          </p:nvSpPr>
          <p:spPr>
            <a:xfrm>
              <a:off x="8927117" y="0"/>
              <a:ext cx="1130726" cy="565576"/>
            </a:xfrm>
            <a:custGeom>
              <a:avLst/>
              <a:gdLst>
                <a:gd name="connsiteX0" fmla="*/ 22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2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 52">
              <a:extLst>
                <a:ext uri="{FF2B5EF4-FFF2-40B4-BE49-F238E27FC236}">
                  <a16:creationId xmlns:a16="http://schemas.microsoft.com/office/drawing/2014/main" id="{6751D5A0-C90A-0A44-8654-CFE1B719B353}"/>
                </a:ext>
              </a:extLst>
            </p:cNvPr>
            <p:cNvSpPr/>
            <p:nvPr/>
          </p:nvSpPr>
          <p:spPr>
            <a:xfrm>
              <a:off x="10289984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1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0F0FA086-0D80-B74A-9B37-5EACDE30D61F}"/>
                </a:ext>
              </a:extLst>
            </p:cNvPr>
            <p:cNvSpPr/>
            <p:nvPr/>
          </p:nvSpPr>
          <p:spPr>
            <a:xfrm>
              <a:off x="10289984" y="492091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7022E302-2A55-8844-A50B-DC16D075E16B}"/>
                </a:ext>
              </a:extLst>
            </p:cNvPr>
            <p:cNvSpPr/>
            <p:nvPr/>
          </p:nvSpPr>
          <p:spPr>
            <a:xfrm>
              <a:off x="10289984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F4B325F5-A048-2843-A40B-3B2B31ECED76}"/>
                </a:ext>
              </a:extLst>
            </p:cNvPr>
            <p:cNvSpPr/>
            <p:nvPr/>
          </p:nvSpPr>
          <p:spPr>
            <a:xfrm>
              <a:off x="10289984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Freeform 56">
              <a:extLst>
                <a:ext uri="{FF2B5EF4-FFF2-40B4-BE49-F238E27FC236}">
                  <a16:creationId xmlns:a16="http://schemas.microsoft.com/office/drawing/2014/main" id="{7707B616-7E85-5442-B46B-AF9426A7A0E9}"/>
                </a:ext>
              </a:extLst>
            </p:cNvPr>
            <p:cNvSpPr/>
            <p:nvPr/>
          </p:nvSpPr>
          <p:spPr>
            <a:xfrm>
              <a:off x="10289983" y="0"/>
              <a:ext cx="1130726" cy="565576"/>
            </a:xfrm>
            <a:custGeom>
              <a:avLst/>
              <a:gdLst>
                <a:gd name="connsiteX0" fmla="*/ 21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1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8" name="Freeform 57">
              <a:extLst>
                <a:ext uri="{FF2B5EF4-FFF2-40B4-BE49-F238E27FC236}">
                  <a16:creationId xmlns:a16="http://schemas.microsoft.com/office/drawing/2014/main" id="{08914A00-D181-5847-A150-77CE67F94369}"/>
                </a:ext>
              </a:extLst>
            </p:cNvPr>
            <p:cNvSpPr/>
            <p:nvPr/>
          </p:nvSpPr>
          <p:spPr>
            <a:xfrm>
              <a:off x="11652854" y="6295069"/>
              <a:ext cx="539146" cy="562931"/>
            </a:xfrm>
            <a:custGeom>
              <a:avLst/>
              <a:gdLst>
                <a:gd name="connsiteX0" fmla="*/ 539146 w 539146"/>
                <a:gd name="connsiteY0" fmla="*/ 0 h 562931"/>
                <a:gd name="connsiteX1" fmla="*/ 539146 w 539146"/>
                <a:gd name="connsiteY1" fmla="*/ 562931 h 562931"/>
                <a:gd name="connsiteX2" fmla="*/ 21 w 539146"/>
                <a:gd name="connsiteY2" fmla="*/ 562931 h 562931"/>
                <a:gd name="connsiteX3" fmla="*/ 0 w 539146"/>
                <a:gd name="connsiteY3" fmla="*/ 562719 h 562931"/>
                <a:gd name="connsiteX4" fmla="*/ 451422 w 539146"/>
                <a:gd name="connsiteY4" fmla="*/ 8843 h 5629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6" h="562931">
                  <a:moveTo>
                    <a:pt x="539146" y="0"/>
                  </a:moveTo>
                  <a:lnTo>
                    <a:pt x="539146" y="562931"/>
                  </a:lnTo>
                  <a:lnTo>
                    <a:pt x="21" y="562931"/>
                  </a:lnTo>
                  <a:lnTo>
                    <a:pt x="0" y="562719"/>
                  </a:lnTo>
                  <a:cubicBezTo>
                    <a:pt x="0" y="289508"/>
                    <a:pt x="193796" y="61561"/>
                    <a:pt x="451422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9" name="Freeform 58">
              <a:extLst>
                <a:ext uri="{FF2B5EF4-FFF2-40B4-BE49-F238E27FC236}">
                  <a16:creationId xmlns:a16="http://schemas.microsoft.com/office/drawing/2014/main" id="{DAF2D976-5F49-2848-B465-C85708A6D706}"/>
                </a:ext>
              </a:extLst>
            </p:cNvPr>
            <p:cNvSpPr/>
            <p:nvPr/>
          </p:nvSpPr>
          <p:spPr>
            <a:xfrm>
              <a:off x="11652853" y="4923555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0" name="Freeform 59">
              <a:extLst>
                <a:ext uri="{FF2B5EF4-FFF2-40B4-BE49-F238E27FC236}">
                  <a16:creationId xmlns:a16="http://schemas.microsoft.com/office/drawing/2014/main" id="{5E333474-B850-354C-A2E2-01735C948D47}"/>
                </a:ext>
              </a:extLst>
            </p:cNvPr>
            <p:cNvSpPr/>
            <p:nvPr/>
          </p:nvSpPr>
          <p:spPr>
            <a:xfrm>
              <a:off x="11652853" y="3552039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1" name="Freeform 60">
              <a:extLst>
                <a:ext uri="{FF2B5EF4-FFF2-40B4-BE49-F238E27FC236}">
                  <a16:creationId xmlns:a16="http://schemas.microsoft.com/office/drawing/2014/main" id="{BC25646C-71B3-4A44-A4FE-C3CABE5580BB}"/>
                </a:ext>
              </a:extLst>
            </p:cNvPr>
            <p:cNvSpPr/>
            <p:nvPr/>
          </p:nvSpPr>
          <p:spPr>
            <a:xfrm>
              <a:off x="11652853" y="2180524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9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2" name="Freeform 61">
              <a:extLst>
                <a:ext uri="{FF2B5EF4-FFF2-40B4-BE49-F238E27FC236}">
                  <a16:creationId xmlns:a16="http://schemas.microsoft.com/office/drawing/2014/main" id="{B598CFE9-67EE-E342-9EF7-F40A1E0BE59E}"/>
                </a:ext>
              </a:extLst>
            </p:cNvPr>
            <p:cNvSpPr/>
            <p:nvPr/>
          </p:nvSpPr>
          <p:spPr>
            <a:xfrm>
              <a:off x="11652853" y="809010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3" name="Freeform 62">
              <a:extLst>
                <a:ext uri="{FF2B5EF4-FFF2-40B4-BE49-F238E27FC236}">
                  <a16:creationId xmlns:a16="http://schemas.microsoft.com/office/drawing/2014/main" id="{1E29AD13-94FE-1349-A28E-10F6E780F510}"/>
                </a:ext>
              </a:extLst>
            </p:cNvPr>
            <p:cNvSpPr/>
            <p:nvPr/>
          </p:nvSpPr>
          <p:spPr>
            <a:xfrm>
              <a:off x="11652853" y="1"/>
              <a:ext cx="539147" cy="562933"/>
            </a:xfrm>
            <a:custGeom>
              <a:avLst/>
              <a:gdLst>
                <a:gd name="connsiteX0" fmla="*/ 22 w 539147"/>
                <a:gd name="connsiteY0" fmla="*/ 0 h 562933"/>
                <a:gd name="connsiteX1" fmla="*/ 539147 w 539147"/>
                <a:gd name="connsiteY1" fmla="*/ 0 h 562933"/>
                <a:gd name="connsiteX2" fmla="*/ 539147 w 539147"/>
                <a:gd name="connsiteY2" fmla="*/ 562933 h 562933"/>
                <a:gd name="connsiteX3" fmla="*/ 451423 w 539147"/>
                <a:gd name="connsiteY3" fmla="*/ 554090 h 562933"/>
                <a:gd name="connsiteX4" fmla="*/ 0 w 539147"/>
                <a:gd name="connsiteY4" fmla="*/ 214 h 562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562933">
                  <a:moveTo>
                    <a:pt x="22" y="0"/>
                  </a:moveTo>
                  <a:lnTo>
                    <a:pt x="539147" y="0"/>
                  </a:lnTo>
                  <a:lnTo>
                    <a:pt x="539147" y="562933"/>
                  </a:lnTo>
                  <a:lnTo>
                    <a:pt x="451423" y="554090"/>
                  </a:lnTo>
                  <a:cubicBezTo>
                    <a:pt x="193797" y="501372"/>
                    <a:pt x="0" y="27342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650648E-B4D5-4145-84E7-46B5793EA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768351"/>
            <a:ext cx="5066001" cy="2334768"/>
          </a:xfrm>
        </p:spPr>
        <p:txBody>
          <a:bodyPr anchor="t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3B92A6-7558-3148-B855-5BC58B4159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50" y="4255453"/>
            <a:ext cx="5066001" cy="150018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A0B541-D211-974B-97FE-C1F9473AB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1/17/2024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727FB0-D95A-D543-8E29-6E5F22B49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9C4404-F49D-9F48-A10B-1F60870B4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17335" y="6141085"/>
            <a:ext cx="813816" cy="365125"/>
          </a:xfrm>
        </p:spPr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D6A1FD1-D82F-3141-8687-8D7C0631C215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506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6839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442ECFEB-12CF-4C4F-BC8A-5816C27CA565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626C9482-2804-144B-88B2-0AF191BD757D}"/>
                </a:ext>
              </a:extLst>
            </p:cNvPr>
            <p:cNvSpPr/>
            <p:nvPr/>
          </p:nvSpPr>
          <p:spPr>
            <a:xfrm>
              <a:off x="10290315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71363F79-96BD-9240-86E2-DF26C9C2437D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153F0BF1-DA57-1D49-82F0-802F4D385A85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8CD42A1B-A03A-C946-8A2A-CE437EA433FD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5591FE00-3AAF-9B4B-8107-E94D50828227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149E92E9-89A7-4842-B271-411C7DF75D2D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4DC29C99-0841-9F46-AB1A-E9751DFE4487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E0AB684-BDA8-014B-8DCC-125F8B8DC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540E05-0F5F-6243-AD57-66BFC33ADB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2851" y="2365755"/>
            <a:ext cx="5239512" cy="33954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70B3A4-11FE-D94C-9B93-255E362310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89638" y="2365755"/>
            <a:ext cx="5239512" cy="33954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7BEEAF-F881-6E48-84AF-E5CEEF1C7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1/17/2024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472753-1CC3-9244-9AF0-6927018A6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DD55D0-FCC7-AC42-9810-9B49E3348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FC736C3-88FB-244C-83B8-B2856998D221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3436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B7D16A9C-7411-5242-A59C-816B8907E3BE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A997260B-7D44-7049-B605-7FD6E6CE5612}"/>
                </a:ext>
              </a:extLst>
            </p:cNvPr>
            <p:cNvSpPr/>
            <p:nvPr/>
          </p:nvSpPr>
          <p:spPr>
            <a:xfrm>
              <a:off x="10290315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5D6AF601-77C3-D74A-B1E5-7F33703A6927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4DFCA921-0F9E-2E41-A285-75409E25501A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120B9E03-438B-FC42-9DA1-835D5BC3FE88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4D670E1F-61CD-8940-A898-6D5092A78BB9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080C64CF-0C6A-3449-9709-AE038C4A7995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FEC46D5B-957F-A24C-8E36-CC71F660EC8B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058182F-7B5E-FD42-AFC6-A3848D833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768096"/>
            <a:ext cx="7333488" cy="12710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D9E4DE-75C0-C841-A68D-9D7BBAD76C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2149" y="2365756"/>
            <a:ext cx="523951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5C87F7-356E-9E43-97A0-D972B22853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2149" y="3189668"/>
            <a:ext cx="5239512" cy="257155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AB4C28-30CB-CC4E-A25E-F4FEFA49BC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83066" y="2365756"/>
            <a:ext cx="523951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ED0191-963B-1E4C-BEC5-9B42E39514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83066" y="3189668"/>
            <a:ext cx="5239512" cy="257155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0E0BED-3EB7-BB4A-A556-FA967FB01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1/17/2024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6A2466A-4D90-174C-B382-AC4674D72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EADE49-8082-214B-9742-5EE8DA2E9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5E39200-18D5-014B-BAB8-FF5D0BA15E0C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907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D7DF52F6-A06E-0343-95B8-DAAC38DB4B8C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7092C52-7052-0749-9DA0-9374DBF495AE}"/>
                </a:ext>
              </a:extLst>
            </p:cNvPr>
            <p:cNvSpPr/>
            <p:nvPr/>
          </p:nvSpPr>
          <p:spPr>
            <a:xfrm>
              <a:off x="10290315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C64E1C2F-81E1-C44D-859C-946596C950F2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53626485-4263-0A44-9561-E278A7056C33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7D45AAB5-3CCC-DE4A-A962-3702911B55CC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8CAFB16F-8EDE-D44F-A51E-34EDC41E7404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DCD51329-732C-BB4C-98E5-715BAF9F8853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192B5D44-BC55-AF4C-984D-C8231B22F80B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FA1E9E2-564E-7049-A22F-BB5B876BA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359D05-C08D-7747-B2FC-3F62B3357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1/17/2024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2FF615-BB08-A844-B689-BAA7C50407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63A67D-F96F-4849-8C83-49CC3A653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DCFAAB9-2B6B-8D4C-A748-433E2C393EA6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926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8BCA70-D63D-40F6-B9B3-4E49B96E2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pPr/>
              <a:t>1/17/2024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F12559-BD91-4904-A24A-0CF0A2324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658BB7-74A5-4A6F-A0FF-021E68F02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7088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D0914A35-7AAF-4B42-9C68-47A633EFD9D0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DABCED79-0E70-FB4D-ABF2-D859BF5556E4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8364885D-A3A4-5144-AB4E-7624F27287E6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D22073D5-CC72-0549-BD26-F7AF9851BE45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1827A049-C9FD-554E-9B01-F151B0D9E86B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76832559-4D18-8744-AB91-9FCFAB732477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BF97A623-E5DC-1B44-B687-8643B9F0D741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637BBE1-2C82-4E45-B5C5-35E07B05E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1" y="764973"/>
            <a:ext cx="3609982" cy="1395043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201F2E-A734-364B-8A7D-990D6B889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4832" y="770890"/>
            <a:ext cx="6112517" cy="480057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7CBAD9-5515-1748-8E77-F48160F4ED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5150" y="2160016"/>
            <a:ext cx="3609983" cy="37089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A6C22B-80D4-AA42-9999-401E37B46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1/17/2024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055DE4-33E8-7F4B-9334-95EA60845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470FA5-21EE-D742-8F01-C1BAE0FDB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EF966AA-D7DF-F84D-80D4-E216A641B005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9070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210D391A-F01E-4947-8A01-95438AA0B323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D499306-B4E0-064D-8F6C-96E9C4BD04DA}"/>
                </a:ext>
              </a:extLst>
            </p:cNvPr>
            <p:cNvSpPr/>
            <p:nvPr/>
          </p:nvSpPr>
          <p:spPr>
            <a:xfrm>
              <a:off x="10290315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AF3D0241-0A21-8047-8CE3-B3FDD5FDF719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13083F97-6891-0447-957C-AB0834B826D2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B2EF7D75-E7C1-5147-A03B-3EC641CF3B08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A6D7CA94-94B4-C140-8C68-01C0ADFA1C71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211CD629-C318-A848-BDDE-BBA9465EBF9D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2A5AC1F8-1370-E946-977E-E4CFC6947BAB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4CEE63B-B967-0A48-9623-2203767609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770889"/>
            <a:ext cx="3609983" cy="1389127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11F680-28C8-FA44-9CD5-20709DA02E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23838" y="890816"/>
            <a:ext cx="6060136" cy="4870411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D507CD-197E-BB4C-83A6-DA3FC97A22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5150" y="2160016"/>
            <a:ext cx="3609983" cy="360121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9E00AC-DF6C-D548-8A06-D6269BDB0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1/17/2024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ED113B-57D4-9A4F-BFE0-2A3963B42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0D9954-FA18-8948-AA52-21CED0594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E3EB25D-2379-5040-B990-1C99B0B7D931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0633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7ED46EE4-CE67-DD46-A751-9FEA049A22B8}"/>
              </a:ext>
            </a:extLst>
          </p:cNvPr>
          <p:cNvGrpSpPr/>
          <p:nvPr/>
        </p:nvGrpSpPr>
        <p:grpSpPr>
          <a:xfrm>
            <a:off x="8928528" y="0"/>
            <a:ext cx="3263472" cy="6858000"/>
            <a:chOff x="8928528" y="0"/>
            <a:chExt cx="3263472" cy="6858000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955C5B70-D34F-8A49-B220-808CE2BBB7F3}"/>
                </a:ext>
              </a:extLst>
            </p:cNvPr>
            <p:cNvSpPr/>
            <p:nvPr/>
          </p:nvSpPr>
          <p:spPr>
            <a:xfrm>
              <a:off x="8928528" y="4918120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4BBFE624-6DBD-8541-B43B-180C0AFA21F0}"/>
                </a:ext>
              </a:extLst>
            </p:cNvPr>
            <p:cNvSpPr/>
            <p:nvPr/>
          </p:nvSpPr>
          <p:spPr>
            <a:xfrm>
              <a:off x="8928528" y="0"/>
              <a:ext cx="1130724" cy="565573"/>
            </a:xfrm>
            <a:custGeom>
              <a:avLst/>
              <a:gdLst>
                <a:gd name="connsiteX0" fmla="*/ 22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2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6E01AC23-2120-A542-B140-5A29AA27A2C8}"/>
                </a:ext>
              </a:extLst>
            </p:cNvPr>
            <p:cNvSpPr/>
            <p:nvPr/>
          </p:nvSpPr>
          <p:spPr>
            <a:xfrm>
              <a:off x="10291391" y="6292417"/>
              <a:ext cx="1130724" cy="565583"/>
            </a:xfrm>
            <a:custGeom>
              <a:avLst/>
              <a:gdLst>
                <a:gd name="connsiteX0" fmla="*/ 565362 w 1130724"/>
                <a:gd name="connsiteY0" fmla="*/ 0 h 565583"/>
                <a:gd name="connsiteX1" fmla="*/ 1130724 w 1130724"/>
                <a:gd name="connsiteY1" fmla="*/ 565362 h 565583"/>
                <a:gd name="connsiteX2" fmla="*/ 1130702 w 1130724"/>
                <a:gd name="connsiteY2" fmla="*/ 565583 h 565583"/>
                <a:gd name="connsiteX3" fmla="*/ 22 w 1130724"/>
                <a:gd name="connsiteY3" fmla="*/ 565583 h 565583"/>
                <a:gd name="connsiteX4" fmla="*/ 0 w 1130724"/>
                <a:gd name="connsiteY4" fmla="*/ 565362 h 565583"/>
                <a:gd name="connsiteX5" fmla="*/ 565362 w 1130724"/>
                <a:gd name="connsiteY5" fmla="*/ 0 h 565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83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2" y="565583"/>
                  </a:lnTo>
                  <a:lnTo>
                    <a:pt x="22" y="565583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154689C0-9C35-9B4D-906B-DA287DA55A38}"/>
                </a:ext>
              </a:extLst>
            </p:cNvPr>
            <p:cNvSpPr/>
            <p:nvPr/>
          </p:nvSpPr>
          <p:spPr>
            <a:xfrm>
              <a:off x="10291392" y="3549390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696570F0-11E0-6147-9053-E3A4B5DBA0E4}"/>
                </a:ext>
              </a:extLst>
            </p:cNvPr>
            <p:cNvSpPr/>
            <p:nvPr/>
          </p:nvSpPr>
          <p:spPr>
            <a:xfrm>
              <a:off x="10291392" y="2177876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9BDD97F6-A366-B54A-B889-42E97AFEDE37}"/>
                </a:ext>
              </a:extLst>
            </p:cNvPr>
            <p:cNvSpPr/>
            <p:nvPr/>
          </p:nvSpPr>
          <p:spPr>
            <a:xfrm>
              <a:off x="10291392" y="806363"/>
              <a:ext cx="1130724" cy="113072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58E853BC-EE80-374B-B823-8D51A948C4CF}"/>
                </a:ext>
              </a:extLst>
            </p:cNvPr>
            <p:cNvSpPr/>
            <p:nvPr/>
          </p:nvSpPr>
          <p:spPr>
            <a:xfrm>
              <a:off x="10291392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4B5B70B1-649D-9848-B5D4-6DE04D55F5F0}"/>
                </a:ext>
              </a:extLst>
            </p:cNvPr>
            <p:cNvSpPr/>
            <p:nvPr/>
          </p:nvSpPr>
          <p:spPr>
            <a:xfrm>
              <a:off x="11654256" y="6295201"/>
              <a:ext cx="537744" cy="562799"/>
            </a:xfrm>
            <a:custGeom>
              <a:avLst/>
              <a:gdLst>
                <a:gd name="connsiteX0" fmla="*/ 537744 w 537744"/>
                <a:gd name="connsiteY0" fmla="*/ 0 h 562799"/>
                <a:gd name="connsiteX1" fmla="*/ 537744 w 537744"/>
                <a:gd name="connsiteY1" fmla="*/ 562799 h 562799"/>
                <a:gd name="connsiteX2" fmla="*/ 22 w 537744"/>
                <a:gd name="connsiteY2" fmla="*/ 562799 h 562799"/>
                <a:gd name="connsiteX3" fmla="*/ 0 w 537744"/>
                <a:gd name="connsiteY3" fmla="*/ 562578 h 562799"/>
                <a:gd name="connsiteX4" fmla="*/ 451422 w 537744"/>
                <a:gd name="connsiteY4" fmla="*/ 8702 h 562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562799">
                  <a:moveTo>
                    <a:pt x="537744" y="0"/>
                  </a:moveTo>
                  <a:lnTo>
                    <a:pt x="537744" y="562799"/>
                  </a:lnTo>
                  <a:lnTo>
                    <a:pt x="22" y="562799"/>
                  </a:lnTo>
                  <a:lnTo>
                    <a:pt x="0" y="562578"/>
                  </a:ln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46A2092A-2157-0A49-937F-BBAE14687DE7}"/>
                </a:ext>
              </a:extLst>
            </p:cNvPr>
            <p:cNvSpPr/>
            <p:nvPr/>
          </p:nvSpPr>
          <p:spPr>
            <a:xfrm>
              <a:off x="11654256" y="4923687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F092371E-D526-AF43-816F-F7AEBA9FF166}"/>
                </a:ext>
              </a:extLst>
            </p:cNvPr>
            <p:cNvSpPr/>
            <p:nvPr/>
          </p:nvSpPr>
          <p:spPr>
            <a:xfrm>
              <a:off x="11654256" y="3552173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06995714-B51E-E84A-9FD5-3AD33004E517}"/>
                </a:ext>
              </a:extLst>
            </p:cNvPr>
            <p:cNvSpPr/>
            <p:nvPr/>
          </p:nvSpPr>
          <p:spPr>
            <a:xfrm>
              <a:off x="11654256" y="2180659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0FDB0CC5-76AA-6E44-8376-4EE649C1DE42}"/>
                </a:ext>
              </a:extLst>
            </p:cNvPr>
            <p:cNvSpPr/>
            <p:nvPr/>
          </p:nvSpPr>
          <p:spPr>
            <a:xfrm>
              <a:off x="11654256" y="809146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3D981F0B-8982-1C45-8D7C-30E744003823}"/>
                </a:ext>
              </a:extLst>
            </p:cNvPr>
            <p:cNvSpPr/>
            <p:nvPr/>
          </p:nvSpPr>
          <p:spPr>
            <a:xfrm>
              <a:off x="11654256" y="0"/>
              <a:ext cx="537744" cy="562788"/>
            </a:xfrm>
            <a:custGeom>
              <a:avLst/>
              <a:gdLst>
                <a:gd name="connsiteX0" fmla="*/ 21 w 537744"/>
                <a:gd name="connsiteY0" fmla="*/ 0 h 562788"/>
                <a:gd name="connsiteX1" fmla="*/ 537744 w 537744"/>
                <a:gd name="connsiteY1" fmla="*/ 0 h 562788"/>
                <a:gd name="connsiteX2" fmla="*/ 537744 w 537744"/>
                <a:gd name="connsiteY2" fmla="*/ 562788 h 562788"/>
                <a:gd name="connsiteX3" fmla="*/ 451422 w 537744"/>
                <a:gd name="connsiteY3" fmla="*/ 554086 h 562788"/>
                <a:gd name="connsiteX4" fmla="*/ 0 w 537744"/>
                <a:gd name="connsiteY4" fmla="*/ 211 h 562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562788">
                  <a:moveTo>
                    <a:pt x="21" y="0"/>
                  </a:moveTo>
                  <a:lnTo>
                    <a:pt x="537744" y="0"/>
                  </a:lnTo>
                  <a:lnTo>
                    <a:pt x="537744" y="562788"/>
                  </a:lnTo>
                  <a:lnTo>
                    <a:pt x="451422" y="554086"/>
                  </a:lnTo>
                  <a:cubicBezTo>
                    <a:pt x="193796" y="501368"/>
                    <a:pt x="0" y="273421"/>
                    <a:pt x="0" y="2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F76EEB7-1E87-0447-8CD6-DD220CF4E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8AE526-3A03-9B41-8C9F-27156E701C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D08D72-182D-C947-B3F7-B74948D0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1/17/2024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76E396-D059-AF4D-A1D9-C1347978AA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8845B6-87C0-2F4A-8146-00E911CDF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480" y="6141085"/>
            <a:ext cx="813816" cy="365125"/>
          </a:xfrm>
        </p:spPr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78A912D-4325-C449-BF2E-F331A221C695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7335146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6995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C3803ECC-8207-244B-8051-94AA5304EDD9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CF2E8536-821C-3846-A152-2001B7BA4BC9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57A02781-FFB4-C04E-97FB-78D26A9E8F1C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14C29607-37D2-7A4B-98E2-2C851CD6776C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D12FC7BA-80CC-1C4E-B268-B3EEA08137F1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BEBC8FB1-96B9-D84A-BD2A-BC8410EBE012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5A8455B4-A778-B44D-A7E8-C45A4846D9F7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407CCA-80EF-2B45-8F8C-7D5796A61B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950095" y="976630"/>
            <a:ext cx="2268507" cy="4784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A221C3-F2D3-FC4F-938B-4C4CAC7370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65150" y="976630"/>
            <a:ext cx="8264057" cy="478459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061B46-3E9A-AC48-8C84-5B46EA1EC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9F8F49-5859-714C-8EE1-61A74F324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2B6F69-3FFA-D94F-BA99-873D36F7F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31B40EC-87DB-A64F-9D4B-98A86F7CEFFF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8970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70D98E2-86CE-4D4F-9F8F-17C83D19A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770890"/>
            <a:ext cx="7335835" cy="12689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04B4F2-48A4-A140-B59B-7A2ED9FD46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50" y="2160016"/>
            <a:ext cx="7335835" cy="3601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F4A7E-D5FF-BF48-8E01-8F46150ABF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6928" y="457200"/>
            <a:ext cx="36082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b="0" i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A5B0A250-5CC0-1746-B209-08E8B0DAE6AF}" type="datetimeFigureOut">
              <a:rPr lang="en-US" smtClean="0"/>
              <a:pPr/>
              <a:t>1/17/2024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131757-5039-BF46-B47A-50DA8FFBC0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65150" y="6141085"/>
            <a:ext cx="36082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b="0" i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83FD16-4337-B940-905E-D20A26FD48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9678" y="6141085"/>
            <a:ext cx="81381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 i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150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7" r:id="rId2"/>
    <p:sldLayoutId id="2147483686" r:id="rId3"/>
    <p:sldLayoutId id="2147483685" r:id="rId4"/>
    <p:sldLayoutId id="2147483684" r:id="rId5"/>
    <p:sldLayoutId id="2147483683" r:id="rId6"/>
    <p:sldLayoutId id="2147483682" r:id="rId7"/>
    <p:sldLayoutId id="2147483681" r:id="rId8"/>
    <p:sldLayoutId id="2147483680" r:id="rId9"/>
    <p:sldLayoutId id="2147483679" r:id="rId10"/>
    <p:sldLayoutId id="2147483678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1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NtvKFtyaaz0?feature=oembed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yTLcb7xmDIM?feature=oembed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mRd0TPE42CM?feature=oembed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nVlProx6sUE?feature=oembed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nVlProx6sU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E4B885-04D3-0C2A-6186-A1BDBC330B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41149" y="551118"/>
            <a:ext cx="6883742" cy="2866405"/>
          </a:xfrm>
        </p:spPr>
        <p:txBody>
          <a:bodyPr>
            <a:normAutofit/>
          </a:bodyPr>
          <a:lstStyle/>
          <a:p>
            <a:pPr algn="ctr"/>
            <a:r>
              <a:rPr lang="uk-UA" dirty="0">
                <a:solidFill>
                  <a:schemeClr val="accent6">
                    <a:lumMod val="50000"/>
                  </a:schemeClr>
                </a:solidFill>
              </a:rPr>
              <a:t>Урок з мистецтва </a:t>
            </a:r>
            <a:br>
              <a:rPr lang="uk-UA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uk-UA" dirty="0">
                <a:solidFill>
                  <a:schemeClr val="accent6">
                    <a:lumMod val="50000"/>
                  </a:schemeClr>
                </a:solidFill>
              </a:rPr>
              <a:t>5 клас НУШ</a:t>
            </a:r>
            <a:br>
              <a:rPr lang="uk-UA" dirty="0"/>
            </a:br>
            <a:endParaRPr lang="ru-UA" dirty="0"/>
          </a:p>
        </p:txBody>
      </p:sp>
      <p:pic>
        <p:nvPicPr>
          <p:cNvPr id="24" name="Picture 3" descr="Мозаика от цветных геометрических фигур">
            <a:extLst>
              <a:ext uri="{FF2B5EF4-FFF2-40B4-BE49-F238E27FC236}">
                <a16:creationId xmlns:a16="http://schemas.microsoft.com/office/drawing/2014/main" id="{0A0E84FC-0CEA-3AB3-A136-1AAF0E1655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713" r="44776"/>
          <a:stretch/>
        </p:blipFill>
        <p:spPr>
          <a:xfrm>
            <a:off x="-37905" y="0"/>
            <a:ext cx="4173349" cy="6857999"/>
          </a:xfrm>
          <a:prstGeom prst="rect">
            <a:avLst/>
          </a:prstGeom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60EE3EAD-6BB3-9C35-2AF0-96EADECCC3CD}"/>
              </a:ext>
            </a:extLst>
          </p:cNvPr>
          <p:cNvSpPr txBox="1">
            <a:spLocks/>
          </p:cNvSpPr>
          <p:nvPr/>
        </p:nvSpPr>
        <p:spPr>
          <a:xfrm>
            <a:off x="4135444" y="3536324"/>
            <a:ext cx="7962758" cy="297935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6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>
                <a:solidFill>
                  <a:schemeClr val="accent6">
                    <a:lumMod val="50000"/>
                  </a:schemeClr>
                </a:solidFill>
              </a:rPr>
              <a:t>Тема: </a:t>
            </a:r>
          </a:p>
          <a:p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Народні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обряди та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символи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	</a:t>
            </a:r>
            <a:endParaRPr lang="ru-UA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9CFAC37-8133-F032-9560-0617163EB8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4891" y="0"/>
            <a:ext cx="1367109" cy="2020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653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B93E15-D016-D476-D65A-EF2CE64E3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9363" y="90394"/>
            <a:ext cx="8306288" cy="2025064"/>
          </a:xfrm>
        </p:spPr>
        <p:txBody>
          <a:bodyPr>
            <a:noAutofit/>
          </a:bodyPr>
          <a:lstStyle/>
          <a:p>
            <a:r>
              <a:rPr lang="ru-RU" sz="4800" dirty="0">
                <a:solidFill>
                  <a:schemeClr val="accent6">
                    <a:lumMod val="50000"/>
                  </a:schemeClr>
                </a:solidFill>
              </a:rPr>
              <a:t>		Урок 35-36.</a:t>
            </a:r>
            <a:br>
              <a:rPr lang="ru-RU" sz="4800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4800" dirty="0">
                <a:solidFill>
                  <a:schemeClr val="accent6">
                    <a:lumMod val="50000"/>
                  </a:schemeClr>
                </a:solidFill>
              </a:rPr>
              <a:t>    </a:t>
            </a:r>
            <a:r>
              <a:rPr lang="ru-RU" sz="4800" dirty="0" err="1">
                <a:solidFill>
                  <a:schemeClr val="accent6">
                    <a:lumMod val="50000"/>
                  </a:schemeClr>
                </a:solidFill>
              </a:rPr>
              <a:t>Народні</a:t>
            </a:r>
            <a:r>
              <a:rPr lang="ru-RU" sz="4800" dirty="0">
                <a:solidFill>
                  <a:schemeClr val="accent6">
                    <a:lumMod val="50000"/>
                  </a:schemeClr>
                </a:solidFill>
              </a:rPr>
              <a:t> обряди та </a:t>
            </a:r>
            <a:r>
              <a:rPr lang="ru-RU" sz="4800" dirty="0" err="1">
                <a:solidFill>
                  <a:schemeClr val="accent6">
                    <a:lumMod val="50000"/>
                  </a:schemeClr>
                </a:solidFill>
              </a:rPr>
              <a:t>символи</a:t>
            </a:r>
            <a:endParaRPr lang="ru-UA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F506588-48A4-A6EF-8645-A9329D06BA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4899304" y="937726"/>
            <a:ext cx="2677795" cy="4187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EADA0FD-A1E3-0B5C-CF7A-FDDF1B688F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6218" y="3947406"/>
            <a:ext cx="2638761" cy="28764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810977F-6E7A-2EE4-2D88-F46F2A87081C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53239" y="986933"/>
            <a:ext cx="2638761" cy="29236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6C559F6-1A87-412C-9762-4EB9FA3E1A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43566" y="4610101"/>
            <a:ext cx="3630986" cy="22478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518A1EC-073B-0234-8CCC-B9DB515F3B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303122"/>
            <a:ext cx="3871276" cy="2520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BE96B67-B886-5068-C272-F6B839516D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744" y="1252218"/>
            <a:ext cx="2638761" cy="28694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41833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76754DD-42D8-6079-F320-1D8CA866FD12}"/>
              </a:ext>
            </a:extLst>
          </p:cNvPr>
          <p:cNvSpPr txBox="1">
            <a:spLocks/>
          </p:cNvSpPr>
          <p:nvPr/>
        </p:nvSpPr>
        <p:spPr>
          <a:xfrm>
            <a:off x="152544" y="1193538"/>
            <a:ext cx="4338320" cy="11242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/>
              <a:t>	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Наша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подорож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в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історію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музичної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України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триває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.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Прямуємо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в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гості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до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знавців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фольклору.</a:t>
            </a:r>
            <a:endParaRPr lang="ru-UA" sz="3200" b="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23C79FD-8C2A-EB59-5CB4-D5CE273327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92068" b="2264"/>
          <a:stretch/>
        </p:blipFill>
        <p:spPr>
          <a:xfrm>
            <a:off x="392947" y="231531"/>
            <a:ext cx="712839" cy="736032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56BFA284-E409-B609-2D54-776B3C3CE595}"/>
              </a:ext>
            </a:extLst>
          </p:cNvPr>
          <p:cNvSpPr/>
          <p:nvPr/>
        </p:nvSpPr>
        <p:spPr>
          <a:xfrm>
            <a:off x="4255622" y="1641130"/>
            <a:ext cx="6981338" cy="243355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/>
              <a:t>Фольклором </a:t>
            </a:r>
            <a:r>
              <a:rPr lang="ru-RU" sz="3200" b="1" dirty="0" err="1"/>
              <a:t>називають</a:t>
            </a:r>
            <a:r>
              <a:rPr lang="ru-RU" sz="3200" b="1" dirty="0"/>
              <a:t> </a:t>
            </a:r>
            <a:r>
              <a:rPr lang="ru-RU" sz="3200" b="1" dirty="0" err="1"/>
              <a:t>колективну</a:t>
            </a:r>
            <a:r>
              <a:rPr lang="ru-RU" sz="3200" b="1" dirty="0"/>
              <a:t> </a:t>
            </a:r>
            <a:r>
              <a:rPr lang="ru-RU" sz="3200" b="1" dirty="0" err="1"/>
              <a:t>художню</a:t>
            </a:r>
            <a:endParaRPr lang="ru-RU" sz="3200" b="1" dirty="0"/>
          </a:p>
          <a:p>
            <a:pPr algn="ctr"/>
            <a:r>
              <a:rPr lang="ru-RU" sz="3200" b="1" dirty="0" err="1"/>
              <a:t>літературну</a:t>
            </a:r>
            <a:r>
              <a:rPr lang="ru-RU" sz="3200" b="1" dirty="0"/>
              <a:t> і </a:t>
            </a:r>
            <a:r>
              <a:rPr lang="ru-RU" sz="3200" b="1" dirty="0" err="1"/>
              <a:t>музичну</a:t>
            </a:r>
            <a:r>
              <a:rPr lang="ru-RU" sz="3200" b="1" dirty="0"/>
              <a:t> </a:t>
            </a:r>
            <a:r>
              <a:rPr lang="ru-RU" sz="3200" b="1" dirty="0" err="1"/>
              <a:t>творчу</a:t>
            </a:r>
            <a:r>
              <a:rPr lang="ru-RU" sz="3200" b="1" dirty="0"/>
              <a:t> </a:t>
            </a:r>
            <a:r>
              <a:rPr lang="ru-RU" sz="3200" b="1" dirty="0" err="1"/>
              <a:t>діяльність</a:t>
            </a:r>
            <a:r>
              <a:rPr lang="ru-RU" sz="3200" b="1" dirty="0"/>
              <a:t> народу</a:t>
            </a:r>
            <a:r>
              <a:rPr lang="ru-RU" dirty="0"/>
              <a:t>.</a:t>
            </a:r>
            <a:endParaRPr lang="ru-UA" dirty="0"/>
          </a:p>
        </p:txBody>
      </p:sp>
      <p:pic>
        <p:nvPicPr>
          <p:cNvPr id="2050" name="Picture 2" descr="Основою і водночас... - Для вчителів української мови | Facebook">
            <a:extLst>
              <a:ext uri="{FF2B5EF4-FFF2-40B4-BE49-F238E27FC236}">
                <a16:creationId xmlns:a16="http://schemas.microsoft.com/office/drawing/2014/main" id="{9A489517-D124-C375-61B1-9BF0D683DD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44" y="4074684"/>
            <a:ext cx="3406764" cy="25517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ED3EC59-BB5C-2981-3CC0-71BC3CB729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4437" y="4225020"/>
            <a:ext cx="3392523" cy="24014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13004ED-1192-572F-8A4C-D168C44724AD}"/>
              </a:ext>
            </a:extLst>
          </p:cNvPr>
          <p:cNvSpPr txBox="1"/>
          <p:nvPr/>
        </p:nvSpPr>
        <p:spPr>
          <a:xfrm>
            <a:off x="1420983" y="172524"/>
            <a:ext cx="1037807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Поясни, як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ти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розумієш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значення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слова «фольклор».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Які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твори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називають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фольклорними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? Наведи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приклади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ru-UA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02A4E92-E68C-53B8-60B0-CD47EDBAEE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6986" y="4277313"/>
            <a:ext cx="3629772" cy="22968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71703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C9846F-28E6-46B0-D407-56D99357F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37FC740-4D7E-A342-39DA-AE1762017C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B0B1193-6358-16D4-9582-1C20EBE88B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1327" y="152360"/>
            <a:ext cx="11505523" cy="6705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557578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76754DD-42D8-6079-F320-1D8CA866FD12}"/>
              </a:ext>
            </a:extLst>
          </p:cNvPr>
          <p:cNvSpPr txBox="1">
            <a:spLocks/>
          </p:cNvSpPr>
          <p:nvPr/>
        </p:nvSpPr>
        <p:spPr>
          <a:xfrm>
            <a:off x="94616" y="862648"/>
            <a:ext cx="11704320" cy="602837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/>
              <a:t>	</a:t>
            </a:r>
            <a:r>
              <a:rPr lang="ru-RU" sz="3200" dirty="0">
                <a:solidFill>
                  <a:schemeClr val="accent3">
                    <a:lumMod val="50000"/>
                  </a:schemeClr>
                </a:solidFill>
              </a:rPr>
              <a:t>Інструментальний фольклор 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—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це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музичний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супровід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до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пісень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танцювальні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мелодії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імпровізації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та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награвання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, </a:t>
            </a:r>
          </a:p>
          <a:p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які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найчастіше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виконують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</a:p>
          <a:p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кобзарі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лірники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бандуристи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,</a:t>
            </a:r>
          </a:p>
          <a:p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оркестри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народних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     </a:t>
            </a:r>
          </a:p>
          <a:p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інструментів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, а також </a:t>
            </a:r>
          </a:p>
          <a:p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аматорські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й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професійні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</a:p>
          <a:p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ансамблі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народних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</a:p>
          <a:p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інструментів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ru-UA" sz="3200" b="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F7779C-6F4B-29A1-BC85-C276BFC35A1D}"/>
              </a:ext>
            </a:extLst>
          </p:cNvPr>
          <p:cNvSpPr txBox="1"/>
          <p:nvPr/>
        </p:nvSpPr>
        <p:spPr>
          <a:xfrm>
            <a:off x="2458720" y="0"/>
            <a:ext cx="78638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00" b="1" dirty="0">
                <a:solidFill>
                  <a:schemeClr val="accent6">
                    <a:lumMod val="50000"/>
                  </a:schemeClr>
                </a:solidFill>
              </a:rPr>
              <a:t>Інструментальний фольклор</a:t>
            </a:r>
            <a:endParaRPr lang="ru-UA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6" name="Мультимедиа в Интернете 5" title="Фольклорно - інструментальний ансамбль Росяночка.  Щедрик, щедрик">
            <a:hlinkClick r:id="" action="ppaction://media"/>
            <a:extLst>
              <a:ext uri="{FF2B5EF4-FFF2-40B4-BE49-F238E27FC236}">
                <a16:creationId xmlns:a16="http://schemas.microsoft.com/office/drawing/2014/main" id="{8EADAD16-598D-05A3-4915-47A5B41A122C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654676" y="2032000"/>
            <a:ext cx="6144260" cy="4227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400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4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76754DD-42D8-6079-F320-1D8CA866FD12}"/>
              </a:ext>
            </a:extLst>
          </p:cNvPr>
          <p:cNvSpPr txBox="1">
            <a:spLocks/>
          </p:cNvSpPr>
          <p:nvPr/>
        </p:nvSpPr>
        <p:spPr>
          <a:xfrm>
            <a:off x="135572" y="1311236"/>
            <a:ext cx="6095999" cy="16865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/>
              <a:t>	</a:t>
            </a:r>
            <a:r>
              <a:rPr lang="ru-RU" sz="3200" dirty="0">
                <a:solidFill>
                  <a:schemeClr val="accent3">
                    <a:lumMod val="50000"/>
                  </a:schemeClr>
                </a:solidFill>
              </a:rPr>
              <a:t>Народні </a:t>
            </a:r>
            <a:r>
              <a:rPr lang="ru-RU" sz="3200" dirty="0" err="1">
                <a:solidFill>
                  <a:schemeClr val="accent3">
                    <a:lumMod val="50000"/>
                  </a:schemeClr>
                </a:solidFill>
              </a:rPr>
              <a:t>пісні</a:t>
            </a:r>
            <a:r>
              <a:rPr lang="ru-RU" sz="3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надзвичайно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різноманітні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за видами та жанрами.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Їх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виконують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переважно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аматорські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або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професійні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фольклорні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колективи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яким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притаманна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народна манера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співу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ru-UA" sz="3200" b="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F7779C-6F4B-29A1-BC85-C276BFC35A1D}"/>
              </a:ext>
            </a:extLst>
          </p:cNvPr>
          <p:cNvSpPr txBox="1"/>
          <p:nvPr/>
        </p:nvSpPr>
        <p:spPr>
          <a:xfrm>
            <a:off x="2509520" y="223581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00" b="1" dirty="0">
                <a:solidFill>
                  <a:schemeClr val="accent6">
                    <a:lumMod val="50000"/>
                  </a:schemeClr>
                </a:solidFill>
              </a:rPr>
              <a:t>Пісенна сторінка України</a:t>
            </a:r>
            <a:endParaRPr lang="ru-UA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7" name="myst-5kl_u35-1 (1)">
            <a:hlinkClick r:id="" action="ppaction://media"/>
            <a:extLst>
              <a:ext uri="{FF2B5EF4-FFF2-40B4-BE49-F238E27FC236}">
                <a16:creationId xmlns:a16="http://schemas.microsoft.com/office/drawing/2014/main" id="{1D5CD956-D23C-DC2E-79EC-F30B24027FB0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891121" y="4774605"/>
            <a:ext cx="1057910" cy="1057910"/>
          </a:xfrm>
          <a:solidFill>
            <a:schemeClr val="accent3">
              <a:lumMod val="60000"/>
              <a:lumOff val="40000"/>
            </a:schemeClr>
          </a:solidFill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0CA4CA1-E097-A414-F5A7-91B1D41C71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9360" y="1635369"/>
            <a:ext cx="5625147" cy="3515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171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5605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7317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76754DD-42D8-6079-F320-1D8CA866FD12}"/>
              </a:ext>
            </a:extLst>
          </p:cNvPr>
          <p:cNvSpPr txBox="1">
            <a:spLocks/>
          </p:cNvSpPr>
          <p:nvPr/>
        </p:nvSpPr>
        <p:spPr>
          <a:xfrm>
            <a:off x="0" y="519918"/>
            <a:ext cx="11970141" cy="620600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Вони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відображають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національні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риси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характеру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українців:веселу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вдачу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завзяття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, 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волелюбність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. </a:t>
            </a:r>
          </a:p>
          <a:p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  «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Колискою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»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знаменитих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</a:p>
          <a:p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гопаків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і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козачків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була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Запо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-</a:t>
            </a:r>
          </a:p>
          <a:p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розька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Січ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адже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козаки</a:t>
            </a:r>
            <a:endParaRPr lang="ru-RU" sz="3200" b="0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із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задоволенням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танцювали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</a:p>
          <a:p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під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час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відпочинку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або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в </a:t>
            </a:r>
          </a:p>
          <a:p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процесі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фізичних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тренувань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</a:p>
          <a:p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(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бойовий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гопак).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Доволі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</a:p>
          <a:p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популярними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були й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танці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-</a:t>
            </a:r>
          </a:p>
          <a:p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ритуали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танці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-обряди —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побутові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сюжетні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,  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які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виконували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в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супроводі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хору і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самобутніх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народних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інструментів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ru-UA" sz="3200" b="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F7779C-6F4B-29A1-BC85-C276BFC35A1D}"/>
              </a:ext>
            </a:extLst>
          </p:cNvPr>
          <p:cNvSpPr txBox="1"/>
          <p:nvPr/>
        </p:nvSpPr>
        <p:spPr>
          <a:xfrm>
            <a:off x="2458720" y="0"/>
            <a:ext cx="78638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00" b="1" dirty="0">
                <a:solidFill>
                  <a:schemeClr val="accent6">
                    <a:lumMod val="50000"/>
                  </a:schemeClr>
                </a:solidFill>
              </a:rPr>
              <a:t>Українські народні танці</a:t>
            </a:r>
            <a:endParaRPr lang="ru-UA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7" name="Мультимедиа в Интернете 6" title="УКРАЇНЦІ! Як ви це РОБИТЕ? ГОПАК Вірського">
            <a:hlinkClick r:id="" action="ppaction://media"/>
            <a:extLst>
              <a:ext uri="{FF2B5EF4-FFF2-40B4-BE49-F238E27FC236}">
                <a16:creationId xmlns:a16="http://schemas.microsoft.com/office/drawing/2014/main" id="{8A4C332D-09DC-E303-ED0B-F53A3349E02B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455920" y="1056645"/>
            <a:ext cx="6676781" cy="4439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875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5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76754DD-42D8-6079-F320-1D8CA866FD12}"/>
              </a:ext>
            </a:extLst>
          </p:cNvPr>
          <p:cNvSpPr txBox="1">
            <a:spLocks/>
          </p:cNvSpPr>
          <p:nvPr/>
        </p:nvSpPr>
        <p:spPr>
          <a:xfrm>
            <a:off x="162560" y="474028"/>
            <a:ext cx="12456160" cy="16865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/>
              <a:t>	</a:t>
            </a:r>
            <a:r>
              <a:rPr lang="ru-RU" sz="3200" dirty="0">
                <a:solidFill>
                  <a:schemeClr val="accent3">
                    <a:lumMod val="50000"/>
                  </a:schemeClr>
                </a:solidFill>
              </a:rPr>
              <a:t>Ігровий фольклор —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це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словесний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супровід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дитячих</a:t>
            </a:r>
            <a:endParaRPr lang="ru-RU" sz="3200" b="0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та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народних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ігор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театралізованих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обрядових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дійств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ru-UA" sz="3200" b="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F7779C-6F4B-29A1-BC85-C276BFC35A1D}"/>
              </a:ext>
            </a:extLst>
          </p:cNvPr>
          <p:cNvSpPr txBox="1"/>
          <p:nvPr/>
        </p:nvSpPr>
        <p:spPr>
          <a:xfrm>
            <a:off x="2458720" y="0"/>
            <a:ext cx="78638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00" b="1" dirty="0">
                <a:solidFill>
                  <a:schemeClr val="accent6">
                    <a:lumMod val="50000"/>
                  </a:schemeClr>
                </a:solidFill>
              </a:rPr>
              <a:t>Ігровий фольклор</a:t>
            </a:r>
            <a:endParaRPr lang="ru-UA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B73DC3B-3469-A703-406A-0C9CC81CC9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560" y="1505659"/>
            <a:ext cx="8313225" cy="465067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3200" b="1" dirty="0">
                <a:solidFill>
                  <a:schemeClr val="accent3">
                    <a:lumMod val="50000"/>
                  </a:schemeClr>
                </a:solidFill>
              </a:rPr>
              <a:t>Народна гра «Коза» </a:t>
            </a:r>
            <a:r>
              <a:rPr lang="uk-UA" sz="3200" dirty="0">
                <a:solidFill>
                  <a:schemeClr val="accent3">
                    <a:lumMod val="50000"/>
                  </a:schemeClr>
                </a:solidFill>
              </a:rPr>
              <a:t>— театралізований обряд-гра з масками, що має різні варіанти сценарію та пісень, народна пародійно-гумористична вистава, яку проводять на зимові свята. Головний персонаж — Коза, тобто парубок, одягнений у вивернутий    кожух і маску (іноді дерев’яний макет   голови тварини тримали в руках). Коза танцює, «вмирає» і «воскресає», що символізує річний цикл змін у природі.</a:t>
            </a:r>
          </a:p>
          <a:p>
            <a:pPr marL="0" indent="0">
              <a:buNone/>
            </a:pPr>
            <a:r>
              <a:rPr lang="uk-UA" sz="3200" dirty="0"/>
              <a:t>		</a:t>
            </a:r>
            <a:endParaRPr lang="ru-UA" sz="32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67799B7-F383-1E45-9670-03FA65E3B8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1384" y="2647843"/>
            <a:ext cx="4630616" cy="373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324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76754DD-42D8-6079-F320-1D8CA866FD12}"/>
              </a:ext>
            </a:extLst>
          </p:cNvPr>
          <p:cNvSpPr txBox="1">
            <a:spLocks/>
          </p:cNvSpPr>
          <p:nvPr/>
        </p:nvSpPr>
        <p:spPr>
          <a:xfrm>
            <a:off x="162560" y="474028"/>
            <a:ext cx="5660623" cy="16865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/>
              <a:t>	</a:t>
            </a:r>
            <a:r>
              <a:rPr lang="ru-RU" sz="3200" dirty="0">
                <a:solidFill>
                  <a:schemeClr val="accent3">
                    <a:lumMod val="50000"/>
                  </a:schemeClr>
                </a:solidFill>
              </a:rPr>
              <a:t>Вертепні </a:t>
            </a:r>
            <a:r>
              <a:rPr lang="ru-RU" sz="3200" dirty="0" err="1">
                <a:solidFill>
                  <a:schemeClr val="accent3">
                    <a:lumMod val="50000"/>
                  </a:schemeClr>
                </a:solidFill>
              </a:rPr>
              <a:t>дійства</a:t>
            </a:r>
            <a:r>
              <a:rPr lang="ru-RU" sz="32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sz="3200" dirty="0" err="1">
                <a:solidFill>
                  <a:schemeClr val="accent3">
                    <a:lumMod val="50000"/>
                  </a:schemeClr>
                </a:solidFill>
              </a:rPr>
              <a:t>вертепний</a:t>
            </a:r>
            <a:r>
              <a:rPr lang="ru-RU" sz="3200" dirty="0">
                <a:solidFill>
                  <a:schemeClr val="accent3">
                    <a:lumMod val="50000"/>
                  </a:schemeClr>
                </a:solidFill>
              </a:rPr>
              <a:t> театр 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— самобутнє</a:t>
            </a:r>
          </a:p>
          <a:p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явище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в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розвитку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української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театральної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культури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ru-UA" sz="3200" b="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F7779C-6F4B-29A1-BC85-C276BFC35A1D}"/>
              </a:ext>
            </a:extLst>
          </p:cNvPr>
          <p:cNvSpPr txBox="1"/>
          <p:nvPr/>
        </p:nvSpPr>
        <p:spPr>
          <a:xfrm>
            <a:off x="2458720" y="0"/>
            <a:ext cx="78638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00" b="1" dirty="0">
                <a:solidFill>
                  <a:schemeClr val="accent6">
                    <a:lumMod val="50000"/>
                  </a:schemeClr>
                </a:solidFill>
              </a:rPr>
              <a:t>Сторінка народного театру</a:t>
            </a:r>
            <a:endParaRPr lang="ru-UA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0" name="Мультимедиа в Интернете 19" title="Історія Вертепу!">
            <a:hlinkClick r:id="" action="ppaction://media"/>
            <a:extLst>
              <a:ext uri="{FF2B5EF4-FFF2-40B4-BE49-F238E27FC236}">
                <a16:creationId xmlns:a16="http://schemas.microsoft.com/office/drawing/2014/main" id="{ABD47FA5-7402-D6CC-5A97-E09B6EB61C3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127592" y="1007463"/>
            <a:ext cx="5759999" cy="5472468"/>
          </a:xfrm>
          <a:prstGeom prst="rect">
            <a:avLst/>
          </a:prstGeom>
        </p:spPr>
      </p:pic>
      <p:sp>
        <p:nvSpPr>
          <p:cNvPr id="21" name="Облачко с текстом: прямоугольное 20">
            <a:extLst>
              <a:ext uri="{FF2B5EF4-FFF2-40B4-BE49-F238E27FC236}">
                <a16:creationId xmlns:a16="http://schemas.microsoft.com/office/drawing/2014/main" id="{E7D79D7B-45DB-8924-D09E-908A864762CB}"/>
              </a:ext>
            </a:extLst>
          </p:cNvPr>
          <p:cNvSpPr/>
          <p:nvPr/>
        </p:nvSpPr>
        <p:spPr>
          <a:xfrm>
            <a:off x="304409" y="3429000"/>
            <a:ext cx="5146822" cy="3174999"/>
          </a:xfrm>
          <a:prstGeom prst="wedgeRectCallout">
            <a:avLst>
              <a:gd name="adj1" fmla="val 63004"/>
              <a:gd name="adj2" fmla="val -73822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/>
              <a:t>Вертеп — </a:t>
            </a:r>
            <a:r>
              <a:rPr lang="ru-RU" sz="3200" dirty="0" err="1"/>
              <a:t>це</a:t>
            </a:r>
            <a:r>
              <a:rPr lang="ru-RU" sz="3200" dirty="0"/>
              <a:t> </a:t>
            </a:r>
            <a:r>
              <a:rPr lang="ru-RU" sz="3200" dirty="0" err="1"/>
              <a:t>старовин</a:t>
            </a:r>
            <a:r>
              <a:rPr lang="ru-RU" sz="3200" dirty="0"/>
              <a:t>-</a:t>
            </a:r>
          </a:p>
          <a:p>
            <a:pPr algn="ctr"/>
            <a:r>
              <a:rPr lang="ru-RU" sz="3200" dirty="0" err="1"/>
              <a:t>ний</a:t>
            </a:r>
            <a:r>
              <a:rPr lang="ru-RU" sz="3200" dirty="0"/>
              <a:t> </a:t>
            </a:r>
            <a:r>
              <a:rPr lang="ru-RU" sz="3200" dirty="0" err="1"/>
              <a:t>пересувний</a:t>
            </a:r>
            <a:r>
              <a:rPr lang="ru-RU" sz="3200" dirty="0"/>
              <a:t> </a:t>
            </a:r>
            <a:r>
              <a:rPr lang="ru-RU" sz="3200" dirty="0" err="1"/>
              <a:t>український</a:t>
            </a:r>
            <a:endParaRPr lang="ru-RU" sz="3200" dirty="0"/>
          </a:p>
          <a:p>
            <a:pPr algn="ctr"/>
            <a:r>
              <a:rPr lang="ru-RU" sz="3200" dirty="0" err="1"/>
              <a:t>ляльковий</a:t>
            </a:r>
            <a:r>
              <a:rPr lang="ru-RU" sz="3200" dirty="0"/>
              <a:t> театр, у </a:t>
            </a:r>
            <a:r>
              <a:rPr lang="ru-RU" sz="3200" dirty="0" err="1"/>
              <a:t>якому</a:t>
            </a:r>
            <a:endParaRPr lang="ru-RU" sz="3200" dirty="0"/>
          </a:p>
          <a:p>
            <a:pPr algn="ctr"/>
            <a:r>
              <a:rPr lang="ru-RU" sz="3200" dirty="0"/>
              <a:t>ставили </a:t>
            </a:r>
            <a:r>
              <a:rPr lang="ru-RU" sz="3200" dirty="0" err="1"/>
              <a:t>релігійні</a:t>
            </a:r>
            <a:r>
              <a:rPr lang="ru-RU" sz="3200" dirty="0"/>
              <a:t> та </a:t>
            </a:r>
            <a:r>
              <a:rPr lang="ru-RU" sz="3200" dirty="0" err="1"/>
              <a:t>світські</a:t>
            </a:r>
            <a:endParaRPr lang="ru-RU" sz="3200" dirty="0"/>
          </a:p>
          <a:p>
            <a:pPr algn="ctr"/>
            <a:r>
              <a:rPr lang="ru-RU" sz="3200" dirty="0" err="1"/>
              <a:t>жартівливі</a:t>
            </a:r>
            <a:r>
              <a:rPr lang="ru-RU" sz="3200" dirty="0"/>
              <a:t> й </a:t>
            </a:r>
            <a:r>
              <a:rPr lang="ru-RU" sz="3200" dirty="0" err="1"/>
              <a:t>іронічні</a:t>
            </a:r>
            <a:r>
              <a:rPr lang="ru-RU" sz="3200" dirty="0"/>
              <a:t> </a:t>
            </a:r>
            <a:r>
              <a:rPr lang="ru-RU" sz="3200" dirty="0" err="1"/>
              <a:t>п’єси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745732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20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76754DD-42D8-6079-F320-1D8CA866FD12}"/>
              </a:ext>
            </a:extLst>
          </p:cNvPr>
          <p:cNvSpPr txBox="1">
            <a:spLocks/>
          </p:cNvSpPr>
          <p:nvPr/>
        </p:nvSpPr>
        <p:spPr>
          <a:xfrm>
            <a:off x="350129" y="1300505"/>
            <a:ext cx="5745871" cy="16865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/>
              <a:t>	</a:t>
            </a:r>
            <a:r>
              <a:rPr lang="ru-RU" sz="3200" dirty="0" err="1">
                <a:solidFill>
                  <a:schemeClr val="accent3">
                    <a:lumMod val="50000"/>
                  </a:schemeClr>
                </a:solidFill>
              </a:rPr>
              <a:t>Ляльковий</a:t>
            </a:r>
            <a:r>
              <a:rPr lang="ru-RU" sz="3200" dirty="0">
                <a:solidFill>
                  <a:schemeClr val="accent3">
                    <a:lumMod val="50000"/>
                  </a:schemeClr>
                </a:solidFill>
              </a:rPr>
              <a:t> театр 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мав форму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двоповерхового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дерев’яного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будинку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. На другому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поверсі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вертепу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показували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різдвяну</a:t>
            </a:r>
            <a:endParaRPr lang="ru-RU" sz="3200" b="0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драму, а на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першому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— сатирично-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побутову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інтермедію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F7779C-6F4B-29A1-BC85-C276BFC35A1D}"/>
              </a:ext>
            </a:extLst>
          </p:cNvPr>
          <p:cNvSpPr txBox="1"/>
          <p:nvPr/>
        </p:nvSpPr>
        <p:spPr>
          <a:xfrm>
            <a:off x="2397174" y="307731"/>
            <a:ext cx="78638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00" b="1" dirty="0">
                <a:solidFill>
                  <a:schemeClr val="accent6">
                    <a:lumMod val="50000"/>
                  </a:schemeClr>
                </a:solidFill>
              </a:rPr>
              <a:t>Сторінка народного театру</a:t>
            </a:r>
            <a:endParaRPr lang="ru-UA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64AA6D2E-235B-D78C-4264-9F9018E11D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21681" y="1015617"/>
            <a:ext cx="6229080" cy="54656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69392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76754DD-42D8-6079-F320-1D8CA866FD12}"/>
              </a:ext>
            </a:extLst>
          </p:cNvPr>
          <p:cNvSpPr txBox="1">
            <a:spLocks/>
          </p:cNvSpPr>
          <p:nvPr/>
        </p:nvSpPr>
        <p:spPr>
          <a:xfrm>
            <a:off x="535316" y="1138184"/>
            <a:ext cx="5900654" cy="11242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/>
              <a:t>	</a:t>
            </a:r>
            <a:r>
              <a:rPr lang="ru-RU" sz="3200" dirty="0">
                <a:solidFill>
                  <a:schemeClr val="accent3">
                    <a:lumMod val="50000"/>
                  </a:schemeClr>
                </a:solidFill>
              </a:rPr>
              <a:t>Українська народна </a:t>
            </a:r>
            <a:r>
              <a:rPr lang="ru-RU" sz="3200" dirty="0" err="1">
                <a:solidFill>
                  <a:schemeClr val="accent3">
                    <a:lumMod val="50000"/>
                  </a:schemeClr>
                </a:solidFill>
              </a:rPr>
              <a:t>вишивка</a:t>
            </a:r>
            <a:r>
              <a:rPr lang="ru-RU" sz="3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—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це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віддзеркалення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родової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пам’яті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нашого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народу. У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вишитих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узорах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збереглися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прадавні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магічні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знаки,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символіка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червоного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кольору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образи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«дерева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життя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», «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берегині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»,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які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своєрідно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переосмислені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можна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побачити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і в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творах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сучасних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майстрів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ru-UA" sz="3200" b="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2EC0C09-710D-48AA-BF21-341BE91CFE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5970" y="1377584"/>
            <a:ext cx="5637060" cy="46763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94170C7-B1AE-C8B4-0705-CBC94151B6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669" y="215360"/>
            <a:ext cx="713294" cy="73768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0DDC0EB-D581-F6E2-26F9-D44B5A08AD04}"/>
              </a:ext>
            </a:extLst>
          </p:cNvPr>
          <p:cNvSpPr txBox="1"/>
          <p:nvPr/>
        </p:nvSpPr>
        <p:spPr>
          <a:xfrm>
            <a:off x="891963" y="-16456"/>
            <a:ext cx="1083267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200" b="1" dirty="0">
                <a:solidFill>
                  <a:schemeClr val="accent6">
                    <a:lumMod val="50000"/>
                  </a:schemeClr>
                </a:solidFill>
              </a:rPr>
              <a:t>Розкажи, що ти знаєш про вишивку як народне мистецтво. Які види вишивки тобі відомі?</a:t>
            </a:r>
            <a:endParaRPr lang="ru-UA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718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181E48-7FE4-2A59-59FE-ABFBEB9BC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005BB11-C88A-1F56-AA9A-9C2106EB4A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UA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8DCC16C-D79D-A300-3669-7F330089B4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3730" y="3086733"/>
            <a:ext cx="4643120" cy="3652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C2477FB-42AD-F5B1-92D0-7EFE7ED306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1840" y="0"/>
            <a:ext cx="4950490" cy="32943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7C64591-F044-B862-CE7A-F6BCE66CFB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3164671"/>
            <a:ext cx="4170006" cy="3496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009206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76754DD-42D8-6079-F320-1D8CA866FD12}"/>
              </a:ext>
            </a:extLst>
          </p:cNvPr>
          <p:cNvSpPr txBox="1">
            <a:spLocks/>
          </p:cNvSpPr>
          <p:nvPr/>
        </p:nvSpPr>
        <p:spPr>
          <a:xfrm>
            <a:off x="406401" y="1938992"/>
            <a:ext cx="6319520" cy="375967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/>
              <a:t>	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Орнаменти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поділяють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на </a:t>
            </a:r>
            <a:r>
              <a:rPr lang="ru-RU" sz="3200" dirty="0" err="1">
                <a:solidFill>
                  <a:schemeClr val="accent3">
                    <a:lumMod val="50000"/>
                  </a:schemeClr>
                </a:solidFill>
              </a:rPr>
              <a:t>геометричні</a:t>
            </a:r>
            <a:r>
              <a:rPr lang="ru-RU" sz="32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sz="3200" dirty="0" err="1">
                <a:solidFill>
                  <a:schemeClr val="accent3">
                    <a:lumMod val="50000"/>
                  </a:schemeClr>
                </a:solidFill>
              </a:rPr>
              <a:t>рослинні</a:t>
            </a:r>
            <a:r>
              <a:rPr lang="ru-RU" sz="32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sz="3200" dirty="0" err="1">
                <a:solidFill>
                  <a:schemeClr val="accent3">
                    <a:lumMod val="50000"/>
                  </a:schemeClr>
                </a:solidFill>
              </a:rPr>
              <a:t>зооморфні</a:t>
            </a:r>
            <a:r>
              <a:rPr lang="ru-RU" sz="3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(основу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яких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складають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стилізовані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зображення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тварин) та </a:t>
            </a:r>
            <a:r>
              <a:rPr lang="ru-RU" sz="3200" dirty="0" err="1">
                <a:solidFill>
                  <a:schemeClr val="accent3">
                    <a:lumMod val="50000"/>
                  </a:schemeClr>
                </a:solidFill>
              </a:rPr>
              <a:t>антропоморфні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(в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основі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яких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—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стилізоване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зображення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людини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).</a:t>
            </a:r>
            <a:endParaRPr lang="ru-UA" sz="3200" b="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F7779C-6F4B-29A1-BC85-C276BFC35A1D}"/>
              </a:ext>
            </a:extLst>
          </p:cNvPr>
          <p:cNvSpPr txBox="1"/>
          <p:nvPr/>
        </p:nvSpPr>
        <p:spPr>
          <a:xfrm>
            <a:off x="179614" y="0"/>
            <a:ext cx="1170432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chemeClr val="accent6">
                    <a:lumMod val="50000"/>
                  </a:schemeClr>
                </a:solidFill>
              </a:rPr>
              <a:t>Орнамент —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</a:rPr>
              <a:t>візерунок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</a:rPr>
              <a:t>який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</a:rPr>
              <a:t>ґрунтується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</a:rPr>
              <a:t> на </a:t>
            </a:r>
          </a:p>
          <a:p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</a:rPr>
              <a:t>ритмічному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</a:rPr>
              <a:t>повторенні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</a:rPr>
              <a:t>елементів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</a:rPr>
              <a:t>що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</a:rPr>
              <a:t>його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</a:rPr>
              <a:t>складають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ru-UA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9E83E40-ED35-7EBA-40E4-451039F09B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5080" y="1369928"/>
            <a:ext cx="2299837" cy="464157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7F2DB98-A95E-2D11-915F-AE74C03D6E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6797" y="2053292"/>
            <a:ext cx="2366116" cy="3958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168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76754DD-42D8-6079-F320-1D8CA866FD12}"/>
              </a:ext>
            </a:extLst>
          </p:cNvPr>
          <p:cNvSpPr txBox="1">
            <a:spLocks/>
          </p:cNvSpPr>
          <p:nvPr/>
        </p:nvSpPr>
        <p:spPr>
          <a:xfrm>
            <a:off x="302320" y="846498"/>
            <a:ext cx="5560000" cy="375967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/>
              <a:t>	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«Прочитай»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орнаментальний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символічний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код на рушнику.</a:t>
            </a:r>
            <a:endParaRPr lang="ru-UA" sz="3200" b="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F7779C-6F4B-29A1-BC85-C276BFC35A1D}"/>
              </a:ext>
            </a:extLst>
          </p:cNvPr>
          <p:cNvSpPr txBox="1"/>
          <p:nvPr/>
        </p:nvSpPr>
        <p:spPr>
          <a:xfrm>
            <a:off x="179614" y="0"/>
            <a:ext cx="117043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b="1">
                <a:solidFill>
                  <a:schemeClr val="accent6">
                    <a:lumMod val="50000"/>
                  </a:schemeClr>
                </a:solidFill>
              </a:rPr>
              <a:t>Гра «Дешифратор»</a:t>
            </a:r>
            <a:endParaRPr lang="ru-UA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7A9762B-C4DE-FD79-ACC0-A2F45225BD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4704" y="203200"/>
            <a:ext cx="6247296" cy="6502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4601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76754DD-42D8-6079-F320-1D8CA866FD12}"/>
              </a:ext>
            </a:extLst>
          </p:cNvPr>
          <p:cNvSpPr txBox="1">
            <a:spLocks/>
          </p:cNvSpPr>
          <p:nvPr/>
        </p:nvSpPr>
        <p:spPr>
          <a:xfrm>
            <a:off x="302320" y="846498"/>
            <a:ext cx="10074132" cy="375967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/>
              <a:t>	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Створи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ескіз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вишивки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для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рукавичок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пам’ятаючи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про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виражальні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можливості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ужиткового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мистецтва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: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стилізацію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, контраст,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ритмічну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повторюваність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декоративних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  </a:t>
            </a:r>
            <a:r>
              <a:rPr lang="ru-RU" sz="3200" b="0" dirty="0" err="1">
                <a:solidFill>
                  <a:schemeClr val="accent3">
                    <a:lumMod val="50000"/>
                  </a:schemeClr>
                </a:solidFill>
              </a:rPr>
              <a:t>елементів</a:t>
            </a:r>
            <a:r>
              <a:rPr lang="ru-RU" sz="3200" b="0" dirty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ru-UA" sz="3200" b="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F7779C-6F4B-29A1-BC85-C276BFC35A1D}"/>
              </a:ext>
            </a:extLst>
          </p:cNvPr>
          <p:cNvSpPr txBox="1"/>
          <p:nvPr/>
        </p:nvSpPr>
        <p:spPr>
          <a:xfrm>
            <a:off x="179614" y="0"/>
            <a:ext cx="117043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chemeClr val="accent6">
                    <a:lumMod val="50000"/>
                  </a:schemeClr>
                </a:solidFill>
              </a:rPr>
              <a:t>Практична </a:t>
            </a:r>
            <a:r>
              <a:rPr lang="ru-RU" sz="4000" b="1" dirty="0" err="1">
                <a:solidFill>
                  <a:schemeClr val="accent6">
                    <a:lumMod val="50000"/>
                  </a:schemeClr>
                </a:solidFill>
              </a:rPr>
              <a:t>частина</a:t>
            </a:r>
            <a:endParaRPr lang="ru-UA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E0D061C-C6D9-BCC6-754E-D82944CA6E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047" y="3032508"/>
            <a:ext cx="2918933" cy="36143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DD2EE15-3ACC-64A1-C355-B088188971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4420628" y="3032508"/>
            <a:ext cx="3350743" cy="35302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D1D1774-9316-B726-F9AF-5CACF1DEFE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323149" y="2883072"/>
            <a:ext cx="2834407" cy="362242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18401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F360EA-65D4-DBEC-9124-76B4F604C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4" name="Мультимедиа в Интернете 3" title="Майстер-клас «Ескіз вишивки для рукавичок»">
            <a:hlinkClick r:id="" action="ppaction://media"/>
            <a:extLst>
              <a:ext uri="{FF2B5EF4-FFF2-40B4-BE49-F238E27FC236}">
                <a16:creationId xmlns:a16="http://schemas.microsoft.com/office/drawing/2014/main" id="{610817F6-02CB-F772-7690-2E86ACD2CCE2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57200" y="0"/>
            <a:ext cx="11276013" cy="636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206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Лялька-мотанка Берегиня Зріст 10-30 см. Handmade. Подарунок">
            <a:extLst>
              <a:ext uri="{FF2B5EF4-FFF2-40B4-BE49-F238E27FC236}">
                <a16:creationId xmlns:a16="http://schemas.microsoft.com/office/drawing/2014/main" id="{C332AEAF-1797-7F3B-73E6-E4DF3CFE551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B8FBDBF-6E2D-AD0B-25ED-301CF67A15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84442" y="613332"/>
            <a:ext cx="5047957" cy="5451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узырек для мыслей: облако 5">
            <a:extLst>
              <a:ext uri="{FF2B5EF4-FFF2-40B4-BE49-F238E27FC236}">
                <a16:creationId xmlns:a16="http://schemas.microsoft.com/office/drawing/2014/main" id="{A5ABECC2-C099-12B4-C697-88E8DDA7E79C}"/>
              </a:ext>
            </a:extLst>
          </p:cNvPr>
          <p:cNvSpPr/>
          <p:nvPr/>
        </p:nvSpPr>
        <p:spPr>
          <a:xfrm>
            <a:off x="5126955" y="-136100"/>
            <a:ext cx="7208654" cy="3130826"/>
          </a:xfrm>
          <a:prstGeom prst="cloudCallout">
            <a:avLst>
              <a:gd name="adj1" fmla="val -24894"/>
              <a:gd name="adj2" fmla="val 91106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Вдома: </a:t>
            </a:r>
            <a:r>
              <a:rPr lang="ru-RU" sz="2400" dirty="0"/>
              <a:t>1) Знати </a:t>
            </a:r>
            <a:r>
              <a:rPr lang="ru-RU" sz="2400" dirty="0" err="1"/>
              <a:t>види</a:t>
            </a:r>
            <a:r>
              <a:rPr lang="ru-RU" sz="2400" dirty="0"/>
              <a:t> </a:t>
            </a:r>
            <a:r>
              <a:rPr lang="ru-RU" sz="2400" dirty="0" err="1"/>
              <a:t>музичного</a:t>
            </a:r>
            <a:r>
              <a:rPr lang="ru-RU" sz="2400" dirty="0"/>
              <a:t> фольклору</a:t>
            </a:r>
            <a:br>
              <a:rPr lang="ru-RU" sz="2400" dirty="0"/>
            </a:br>
            <a:r>
              <a:rPr lang="ru-RU" sz="2400" dirty="0"/>
              <a:t>	2) Створи </a:t>
            </a:r>
            <a:r>
              <a:rPr lang="ru-RU" sz="2400" dirty="0" err="1"/>
              <a:t>ескіз</a:t>
            </a:r>
            <a:r>
              <a:rPr lang="ru-RU" sz="2400" dirty="0"/>
              <a:t> </a:t>
            </a:r>
            <a:r>
              <a:rPr lang="ru-RU" sz="2400" dirty="0" err="1"/>
              <a:t>вишивки</a:t>
            </a:r>
            <a:r>
              <a:rPr lang="ru-RU" sz="2400" dirty="0"/>
              <a:t> для 	</a:t>
            </a:r>
            <a:r>
              <a:rPr lang="ru-RU" sz="2400" dirty="0" err="1"/>
              <a:t>рукавичок</a:t>
            </a:r>
            <a:r>
              <a:rPr lang="ru-RU" sz="2400" dirty="0"/>
              <a:t> за   </a:t>
            </a:r>
            <a:r>
              <a:rPr lang="ru-RU" sz="2400" dirty="0" err="1"/>
              <a:t>зразком</a:t>
            </a:r>
            <a:r>
              <a:rPr lang="ru-RU" sz="2400" dirty="0"/>
              <a:t> с. 119 </a:t>
            </a:r>
            <a:r>
              <a:rPr lang="ru-RU" sz="2400" dirty="0" err="1"/>
              <a:t>підручника</a:t>
            </a:r>
            <a:br>
              <a:rPr lang="ru-RU" dirty="0"/>
            </a:b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3420880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670253" y="0"/>
            <a:ext cx="10058707" cy="1268984"/>
          </a:xfrm>
        </p:spPr>
        <p:txBody>
          <a:bodyPr>
            <a:normAutofit fontScale="90000"/>
          </a:bodyPr>
          <a:lstStyle/>
          <a:p>
            <a:r>
              <a:rPr lang="ru-RU" sz="6000" b="1" dirty="0" err="1">
                <a:solidFill>
                  <a:schemeClr val="accent6">
                    <a:lumMod val="50000"/>
                  </a:schemeClr>
                </a:solidFill>
              </a:rPr>
              <a:t>Вправа</a:t>
            </a:r>
            <a:r>
              <a:rPr lang="ru-RU" sz="6000" b="1" dirty="0">
                <a:solidFill>
                  <a:schemeClr val="accent6">
                    <a:lumMod val="50000"/>
                  </a:schemeClr>
                </a:solidFill>
              </a:rPr>
              <a:t> «</a:t>
            </a:r>
            <a:r>
              <a:rPr lang="ru-RU" sz="6000" b="1" dirty="0" err="1">
                <a:solidFill>
                  <a:schemeClr val="accent6">
                    <a:lumMod val="50000"/>
                  </a:schemeClr>
                </a:solidFill>
              </a:rPr>
              <a:t>Назви</a:t>
            </a:r>
            <a:r>
              <a:rPr lang="ru-RU" sz="6000" b="1" dirty="0">
                <a:solidFill>
                  <a:schemeClr val="accent6">
                    <a:lumMod val="50000"/>
                  </a:schemeClr>
                </a:solidFill>
              </a:rPr>
              <a:t> одним словом»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B6E45AF-3E0B-1EAF-B6C4-E4E01CF51C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710" t="69905" r="35422" b="15706"/>
          <a:stretch/>
        </p:blipFill>
        <p:spPr>
          <a:xfrm>
            <a:off x="3941926" y="3089881"/>
            <a:ext cx="3515360" cy="14210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7D1B617-CFFE-BA0F-859F-E550AAFDA3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321" t="37493" r="38423" b="42227"/>
          <a:stretch/>
        </p:blipFill>
        <p:spPr>
          <a:xfrm>
            <a:off x="3841245" y="1268984"/>
            <a:ext cx="3716722" cy="142109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0AE723C-CE8C-7EBC-CFAA-213B7F4313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199" t="63098" r="71798" b="12378"/>
          <a:stretch/>
        </p:blipFill>
        <p:spPr>
          <a:xfrm>
            <a:off x="519070" y="4510979"/>
            <a:ext cx="3422856" cy="15411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AEE02DF-BA35-8148-A9DD-96E42BCC916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544" t="25754" r="65451" b="38690"/>
          <a:stretch/>
        </p:blipFill>
        <p:spPr>
          <a:xfrm>
            <a:off x="319888" y="1561205"/>
            <a:ext cx="2849880" cy="15716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9E1CD76-B05C-1AE6-0BA7-57CE005E4D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003" t="30385" r="11649" b="45262"/>
          <a:stretch/>
        </p:blipFill>
        <p:spPr>
          <a:xfrm>
            <a:off x="8519163" y="1184064"/>
            <a:ext cx="3422222" cy="18459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DCF206A-B0BA-7ABD-25B6-6EA74DCCCFA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4348" t="50836" r="13303" b="20623"/>
          <a:stretch/>
        </p:blipFill>
        <p:spPr>
          <a:xfrm>
            <a:off x="7514482" y="4386112"/>
            <a:ext cx="4037437" cy="16660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2174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670253" y="0"/>
            <a:ext cx="10058707" cy="1268984"/>
          </a:xfrm>
        </p:spPr>
        <p:txBody>
          <a:bodyPr>
            <a:normAutofit fontScale="90000"/>
          </a:bodyPr>
          <a:lstStyle/>
          <a:p>
            <a:r>
              <a:rPr lang="ru-RU" sz="6000" b="1" dirty="0" err="1">
                <a:solidFill>
                  <a:schemeClr val="accent6">
                    <a:lumMod val="50000"/>
                  </a:schemeClr>
                </a:solidFill>
              </a:rPr>
              <a:t>Вправа</a:t>
            </a:r>
            <a:r>
              <a:rPr lang="ru-RU" sz="6000" b="1" dirty="0">
                <a:solidFill>
                  <a:schemeClr val="accent6">
                    <a:lumMod val="50000"/>
                  </a:schemeClr>
                </a:solidFill>
              </a:rPr>
              <a:t> «</a:t>
            </a:r>
            <a:r>
              <a:rPr lang="ru-RU" sz="6000" b="1" dirty="0" err="1">
                <a:solidFill>
                  <a:schemeClr val="accent6">
                    <a:lumMod val="50000"/>
                  </a:schemeClr>
                </a:solidFill>
              </a:rPr>
              <a:t>незакінчене</a:t>
            </a:r>
            <a:r>
              <a:rPr lang="ru-RU" sz="6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6000" b="1" dirty="0" err="1">
                <a:solidFill>
                  <a:schemeClr val="accent6">
                    <a:lumMod val="50000"/>
                  </a:schemeClr>
                </a:solidFill>
              </a:rPr>
              <a:t>речення</a:t>
            </a:r>
            <a:r>
              <a:rPr lang="ru-RU" sz="6000" b="1" dirty="0">
                <a:solidFill>
                  <a:schemeClr val="accent6">
                    <a:lumMod val="50000"/>
                  </a:schemeClr>
                </a:solidFill>
              </a:rPr>
              <a:t>»</a:t>
            </a:r>
            <a:br>
              <a:rPr lang="ru-RU" sz="6000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6000" b="1" dirty="0" err="1">
                <a:solidFill>
                  <a:schemeClr val="accent6">
                    <a:lumMod val="50000"/>
                  </a:schemeClr>
                </a:solidFill>
              </a:rPr>
              <a:t>сьогодні</a:t>
            </a:r>
            <a:r>
              <a:rPr lang="ru-RU" sz="6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6000" b="1" dirty="0" err="1">
                <a:solidFill>
                  <a:schemeClr val="accent6">
                    <a:lumMod val="50000"/>
                  </a:schemeClr>
                </a:solidFill>
              </a:rPr>
              <a:t>під</a:t>
            </a:r>
            <a:r>
              <a:rPr lang="ru-RU" sz="6000" b="1" dirty="0">
                <a:solidFill>
                  <a:schemeClr val="accent6">
                    <a:lumMod val="50000"/>
                  </a:schemeClr>
                </a:solidFill>
              </a:rPr>
              <a:t> час уроку я 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FE15431-1186-F7EA-29DA-7761BFEE5733}"/>
              </a:ext>
            </a:extLst>
          </p:cNvPr>
          <p:cNvSpPr txBox="1"/>
          <p:nvPr/>
        </p:nvSpPr>
        <p:spPr>
          <a:xfrm>
            <a:off x="538480" y="1756664"/>
            <a:ext cx="7975600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200" dirty="0">
                <a:solidFill>
                  <a:schemeClr val="accent3">
                    <a:lumMod val="50000"/>
                  </a:schemeClr>
                </a:solidFill>
              </a:rPr>
              <a:t>●	дізна</a:t>
            </a:r>
            <a:r>
              <a:rPr lang="uk-UA" sz="3200" u="sng" dirty="0">
                <a:solidFill>
                  <a:schemeClr val="accent3">
                    <a:lumMod val="50000"/>
                  </a:schemeClr>
                </a:solidFill>
              </a:rPr>
              <a:t>лась</a:t>
            </a:r>
            <a:r>
              <a:rPr lang="uk-UA" sz="3200" dirty="0">
                <a:solidFill>
                  <a:schemeClr val="accent3">
                    <a:lumMod val="50000"/>
                  </a:schemeClr>
                </a:solidFill>
              </a:rPr>
              <a:t>(вся)…</a:t>
            </a:r>
          </a:p>
          <a:p>
            <a:r>
              <a:rPr lang="uk-UA" sz="3200" dirty="0">
                <a:solidFill>
                  <a:schemeClr val="accent3">
                    <a:lumMod val="50000"/>
                  </a:schemeClr>
                </a:solidFill>
              </a:rPr>
              <a:t>●	зрозумі</a:t>
            </a:r>
            <a:r>
              <a:rPr lang="uk-UA" sz="3200" u="sng" dirty="0">
                <a:solidFill>
                  <a:schemeClr val="accent3">
                    <a:lumMod val="50000"/>
                  </a:schemeClr>
                </a:solidFill>
              </a:rPr>
              <a:t>ла</a:t>
            </a:r>
            <a:r>
              <a:rPr lang="uk-UA" sz="3200" dirty="0">
                <a:solidFill>
                  <a:schemeClr val="accent3">
                    <a:lumMod val="50000"/>
                  </a:schemeClr>
                </a:solidFill>
              </a:rPr>
              <a:t>(в)…</a:t>
            </a:r>
          </a:p>
          <a:p>
            <a:r>
              <a:rPr lang="uk-UA" sz="3200" dirty="0">
                <a:solidFill>
                  <a:schemeClr val="accent3">
                    <a:lumMod val="50000"/>
                  </a:schemeClr>
                </a:solidFill>
              </a:rPr>
              <a:t>●	навчи</a:t>
            </a:r>
            <a:r>
              <a:rPr lang="uk-UA" sz="3200" u="sng" dirty="0">
                <a:solidFill>
                  <a:schemeClr val="accent3">
                    <a:lumMod val="50000"/>
                  </a:schemeClr>
                </a:solidFill>
              </a:rPr>
              <a:t>лась</a:t>
            </a:r>
            <a:r>
              <a:rPr lang="uk-UA" sz="3200" dirty="0">
                <a:solidFill>
                  <a:schemeClr val="accent3">
                    <a:lumMod val="50000"/>
                  </a:schemeClr>
                </a:solidFill>
              </a:rPr>
              <a:t>(вся)…</a:t>
            </a:r>
          </a:p>
          <a:p>
            <a:r>
              <a:rPr lang="uk-UA" sz="3200" dirty="0">
                <a:solidFill>
                  <a:schemeClr val="accent3">
                    <a:lumMod val="50000"/>
                  </a:schemeClr>
                </a:solidFill>
              </a:rPr>
              <a:t>●	найбільший мій успіх – це…</a:t>
            </a:r>
          </a:p>
          <a:p>
            <a:r>
              <a:rPr lang="uk-UA" sz="3200" dirty="0">
                <a:solidFill>
                  <a:schemeClr val="accent3">
                    <a:lumMod val="50000"/>
                  </a:schemeClr>
                </a:solidFill>
              </a:rPr>
              <a:t>●	найбільші труднощі я відчув…</a:t>
            </a:r>
          </a:p>
          <a:p>
            <a:r>
              <a:rPr lang="uk-UA" sz="3200" dirty="0">
                <a:solidFill>
                  <a:schemeClr val="accent3">
                    <a:lumMod val="50000"/>
                  </a:schemeClr>
                </a:solidFill>
              </a:rPr>
              <a:t>●	я не вмі</a:t>
            </a:r>
            <a:r>
              <a:rPr lang="uk-UA" sz="3200" u="sng" dirty="0">
                <a:solidFill>
                  <a:schemeClr val="accent3">
                    <a:lumMod val="50000"/>
                  </a:schemeClr>
                </a:solidFill>
              </a:rPr>
              <a:t>ла</a:t>
            </a:r>
            <a:r>
              <a:rPr lang="uk-UA" sz="3200" dirty="0">
                <a:solidFill>
                  <a:schemeClr val="accent3">
                    <a:lumMod val="50000"/>
                  </a:schemeClr>
                </a:solidFill>
              </a:rPr>
              <a:t>(в), а тепер умію…</a:t>
            </a:r>
          </a:p>
          <a:p>
            <a:r>
              <a:rPr lang="uk-UA" sz="3200" dirty="0">
                <a:solidFill>
                  <a:schemeClr val="accent3">
                    <a:lumMod val="50000"/>
                  </a:schemeClr>
                </a:solidFill>
              </a:rPr>
              <a:t>●	я зміни</a:t>
            </a:r>
            <a:r>
              <a:rPr lang="uk-UA" sz="3200" u="sng" dirty="0">
                <a:solidFill>
                  <a:schemeClr val="accent3">
                    <a:lumMod val="50000"/>
                  </a:schemeClr>
                </a:solidFill>
              </a:rPr>
              <a:t>ла(</a:t>
            </a:r>
            <a:r>
              <a:rPr lang="uk-UA" sz="3200" dirty="0">
                <a:solidFill>
                  <a:schemeClr val="accent3">
                    <a:lumMod val="50000"/>
                  </a:schemeClr>
                </a:solidFill>
              </a:rPr>
              <a:t>в) своє ставлення до…</a:t>
            </a:r>
          </a:p>
          <a:p>
            <a:r>
              <a:rPr lang="uk-UA" sz="3200" dirty="0">
                <a:solidFill>
                  <a:schemeClr val="accent3">
                    <a:lumMod val="50000"/>
                  </a:schemeClr>
                </a:solidFill>
              </a:rPr>
              <a:t>●	на наступному </a:t>
            </a:r>
            <a:r>
              <a:rPr lang="uk-UA" sz="3200" dirty="0" err="1">
                <a:solidFill>
                  <a:schemeClr val="accent3">
                    <a:lumMod val="50000"/>
                  </a:schemeClr>
                </a:solidFill>
              </a:rPr>
              <a:t>уроці</a:t>
            </a:r>
            <a:r>
              <a:rPr lang="uk-UA" sz="3200" dirty="0">
                <a:solidFill>
                  <a:schemeClr val="accent3">
                    <a:lumMod val="50000"/>
                  </a:schemeClr>
                </a:solidFill>
              </a:rPr>
              <a:t> я хочу…</a:t>
            </a:r>
          </a:p>
        </p:txBody>
      </p:sp>
    </p:spTree>
    <p:extLst>
      <p:ext uri="{BB962C8B-B14F-4D97-AF65-F5344CB8AC3E}">
        <p14:creationId xmlns:p14="http://schemas.microsoft.com/office/powerpoint/2010/main" val="4238043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2026087" y="-199696"/>
            <a:ext cx="7335835" cy="1268984"/>
          </a:xfrm>
        </p:spPr>
        <p:txBody>
          <a:bodyPr>
            <a:normAutofit/>
          </a:bodyPr>
          <a:lstStyle/>
          <a:p>
            <a:r>
              <a:rPr lang="ru-RU" sz="5400" b="1" dirty="0" err="1">
                <a:solidFill>
                  <a:schemeClr val="accent6">
                    <a:lumMod val="50000"/>
                  </a:schemeClr>
                </a:solidFill>
              </a:rPr>
              <a:t>Самооцінювання</a:t>
            </a:r>
            <a:endParaRPr lang="ru-RU" sz="5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87" t="17845" r="6833" b="6509"/>
          <a:stretch/>
        </p:blipFill>
        <p:spPr bwMode="auto">
          <a:xfrm>
            <a:off x="680483" y="574158"/>
            <a:ext cx="9861970" cy="6166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476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C6DB96-FC37-2867-AA9D-A670438D9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6109" y="313690"/>
            <a:ext cx="11190165" cy="1268984"/>
          </a:xfrm>
        </p:spPr>
        <p:txBody>
          <a:bodyPr>
            <a:normAutofit fontScale="90000"/>
          </a:bodyPr>
          <a:lstStyle/>
          <a:p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Використаний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матеріал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з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інтернет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джерел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(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малюнки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відео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:  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https://youtu.be/NtvKFtyaaz0</a:t>
            </a:r>
            <a:br>
              <a:rPr lang="uk-UA" dirty="0">
                <a:solidFill>
                  <a:schemeClr val="accent5">
                    <a:lumMod val="75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</a:br>
            <a:r>
              <a:rPr lang="en-US" dirty="0">
                <a:solidFill>
                  <a:schemeClr val="accent5">
                    <a:lumMod val="75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https://youtu.be/yTLcb7xmDIM</a:t>
            </a:r>
            <a:br>
              <a:rPr lang="uk-UA" dirty="0">
                <a:solidFill>
                  <a:schemeClr val="accent5">
                    <a:lumMod val="75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</a:br>
            <a:r>
              <a:rPr lang="en-US" dirty="0">
                <a:solidFill>
                  <a:schemeClr val="accent5">
                    <a:lumMod val="75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https://youtu.be/mRd0TPE42CM</a:t>
            </a:r>
            <a:br>
              <a:rPr lang="uk-UA" dirty="0">
                <a:solidFill>
                  <a:schemeClr val="accent5">
                    <a:lumMod val="75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</a:br>
            <a:r>
              <a:rPr lang="en-US" dirty="0">
                <a:solidFill>
                  <a:schemeClr val="accent5">
                    <a:lumMod val="75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https://youtu.be/nVlProx6sUE</a:t>
            </a:r>
            <a:r>
              <a:rPr lang="uk-UA" dirty="0">
                <a:solidFill>
                  <a:schemeClr val="accent5">
                    <a:lumMod val="75000"/>
                  </a:schemeClr>
                </a:solidFill>
              </a:rPr>
              <a:t> )</a:t>
            </a:r>
            <a:br>
              <a:rPr lang="uk-UA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та з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підручника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«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Мистецтво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5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клас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».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Автори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: Кондратова Л. Г., Федун С. І.,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Чорний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О. В.. </a:t>
            </a:r>
            <a:br>
              <a:rPr lang="ru-RU" dirty="0">
                <a:solidFill>
                  <a:schemeClr val="accent3">
                    <a:lumMod val="50000"/>
                  </a:schemeClr>
                </a:solidFill>
              </a:rPr>
            </a:br>
            <a:endParaRPr lang="ru-UA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521202"/>
      </p:ext>
    </p:extLst>
  </p:cSld>
  <p:clrMapOvr>
    <a:masterClrMapping/>
  </p:clrMapOvr>
</p:sld>
</file>

<file path=ppt/theme/theme1.xml><?xml version="1.0" encoding="utf-8"?>
<a:theme xmlns:a="http://schemas.openxmlformats.org/drawingml/2006/main" name="PunchcardVTI">
  <a:themeElements>
    <a:clrScheme name="AnalogousFromLightSeedRightStep">
      <a:dk1>
        <a:srgbClr val="000000"/>
      </a:dk1>
      <a:lt1>
        <a:srgbClr val="FFFFFF"/>
      </a:lt1>
      <a:dk2>
        <a:srgbClr val="3A3621"/>
      </a:dk2>
      <a:lt2>
        <a:srgbClr val="E2E8E5"/>
      </a:lt2>
      <a:accent1>
        <a:srgbClr val="EA73A4"/>
      </a:accent1>
      <a:accent2>
        <a:srgbClr val="E55454"/>
      </a:accent2>
      <a:accent3>
        <a:srgbClr val="E59053"/>
      </a:accent3>
      <a:accent4>
        <a:srgbClr val="B6A343"/>
      </a:accent4>
      <a:accent5>
        <a:srgbClr val="95AB54"/>
      </a:accent5>
      <a:accent6>
        <a:srgbClr val="69B643"/>
      </a:accent6>
      <a:hlink>
        <a:srgbClr val="578F78"/>
      </a:hlink>
      <a:folHlink>
        <a:srgbClr val="7F7F7F"/>
      </a:folHlink>
    </a:clrScheme>
    <a:fontScheme name="Punchcard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nchcardVTI" id="{C7262591-AF98-8F48-B56D-6342D2439B1A}" vid="{261D9F73-974A-B14E-9EAF-4871CCA60BB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487</TotalTime>
  <Words>689</Words>
  <Application>Microsoft Office PowerPoint</Application>
  <PresentationFormat>Широкоэкранный</PresentationFormat>
  <Paragraphs>68</Paragraphs>
  <Slides>21</Slides>
  <Notes>0</Notes>
  <HiddenSlides>0</HiddenSlides>
  <MMClips>5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4" baseType="lpstr">
      <vt:lpstr>Arial</vt:lpstr>
      <vt:lpstr>Neue Haas Grotesk Text Pro</vt:lpstr>
      <vt:lpstr>PunchcardVTI</vt:lpstr>
      <vt:lpstr>Урок з мистецтва  5 клас НУШ </vt:lpstr>
      <vt:lpstr>  Урок 35-36.     Народні обряди та символи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Вправа «Назви одним словом»</vt:lpstr>
      <vt:lpstr>Вправа «незакінчене речення» сьогодні під час уроку я …</vt:lpstr>
      <vt:lpstr>Самооцінювання</vt:lpstr>
      <vt:lpstr>Використаний матеріал з інтернет джерел ( малюнки, відео :  https://youtu.be/NtvKFtyaaz0 https://youtu.be/yTLcb7xmDIM https://youtu.be/mRd0TPE42CM https://youtu.be/nVlProx6sUE ) та з підручника «Мистецтво 5 клас». Автори: Кондратова Л. Г., Федун С. І., Чорний О. В..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з мистецтва  5 клас </dc:title>
  <dc:creator>Людмила Паюнова</dc:creator>
  <cp:lastModifiedBy>Людмила Паюнова</cp:lastModifiedBy>
  <cp:revision>3</cp:revision>
  <dcterms:created xsi:type="dcterms:W3CDTF">2024-01-10T17:09:27Z</dcterms:created>
  <dcterms:modified xsi:type="dcterms:W3CDTF">2024-01-17T21:08:12Z</dcterms:modified>
</cp:coreProperties>
</file>