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3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  <p:sldId id="271" r:id="rId17"/>
    <p:sldId id="275" r:id="rId18"/>
    <p:sldId id="267" r:id="rId19"/>
    <p:sldId id="272" r:id="rId20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87" autoAdjust="0"/>
    <p:restoredTop sz="86323" autoAdjust="0"/>
  </p:normalViewPr>
  <p:slideViewPr>
    <p:cSldViewPr>
      <p:cViewPr>
        <p:scale>
          <a:sx n="76" d="100"/>
          <a:sy n="76" d="100"/>
        </p:scale>
        <p:origin x="-1674" y="-1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2778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1600" y="1859280"/>
            <a:ext cx="6400800" cy="1295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801112"/>
            <a:ext cx="9144000" cy="932688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429000"/>
            <a:ext cx="6400800" cy="762000"/>
          </a:xfrm>
        </p:spPr>
        <p:txBody>
          <a:bodyPr>
            <a:normAutofit/>
          </a:bodyPr>
          <a:lstStyle>
            <a:lvl1pPr marL="0" indent="0" algn="ctr">
              <a:buNone/>
              <a:defRPr sz="200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white"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white"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0" y="2438400"/>
            <a:ext cx="6400800" cy="3048001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800" y="3410267"/>
            <a:ext cx="6248400" cy="1456373"/>
          </a:xfrm>
        </p:spPr>
        <p:txBody>
          <a:bodyPr anchor="t">
            <a:normAutofit/>
          </a:bodyPr>
          <a:lstStyle>
            <a:lvl1pPr algn="ctr">
              <a:defRPr sz="3600" b="0" i="0" cap="all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800" y="1503680"/>
            <a:ext cx="6248400" cy="1566862"/>
          </a:xfrm>
        </p:spPr>
        <p:txBody>
          <a:bodyPr anchor="b"/>
          <a:lstStyle>
            <a:lvl1pPr marL="0" indent="0" algn="ctr">
              <a:buNone/>
              <a:defRPr sz="20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pic>
        <p:nvPicPr>
          <p:cNvPr id="8" name="Picture 7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2684462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3716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4"/>
          </p:nvPr>
        </p:nvSpPr>
        <p:spPr>
          <a:xfrm>
            <a:off x="4648200" y="2438400"/>
            <a:ext cx="3124200" cy="3124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pic>
        <p:nvPicPr>
          <p:cNvPr id="9" name="Picture 8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flourish2.png"/>
          <p:cNvPicPr>
            <a:picLocks noChangeAspect="1"/>
          </p:cNvPicPr>
          <p:nvPr/>
        </p:nvPicPr>
        <p:blipFill>
          <a:blip r:embed="rId2"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3716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8200" y="2819400"/>
            <a:ext cx="3124200" cy="2743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62201"/>
            <a:ext cx="3125788" cy="451338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2359152"/>
            <a:ext cx="3127375" cy="448056"/>
          </a:xfrm>
        </p:spPr>
        <p:txBody>
          <a:bodyPr anchor="b"/>
          <a:lstStyle>
            <a:lvl1pPr marL="0" indent="0" algn="ctr">
              <a:buNone/>
              <a:defRPr sz="18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6" descr="flourish2.png"/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 bright="-14000"/>
          </a:blip>
          <a:stretch>
            <a:fillRect/>
          </a:stretch>
        </p:blipFill>
        <p:spPr>
          <a:xfrm>
            <a:off x="0" y="1618488"/>
            <a:ext cx="9144000" cy="9326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1" y="1676400"/>
            <a:ext cx="2819399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1" y="2275840"/>
            <a:ext cx="2819399" cy="290576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371600" y="1676400"/>
            <a:ext cx="3276600" cy="3505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que 9"/>
          <p:cNvSpPr/>
          <p:nvPr/>
        </p:nvSpPr>
        <p:spPr>
          <a:xfrm>
            <a:off x="1463040" y="1847088"/>
            <a:ext cx="3090672" cy="3090672"/>
          </a:xfrm>
          <a:prstGeom prst="plaque">
            <a:avLst>
              <a:gd name="adj" fmla="val 8438"/>
            </a:avLst>
          </a:prstGeom>
          <a:noFill/>
          <a:ln w="9525">
            <a:solidFill>
              <a:schemeClr val="tx2">
                <a:alpha val="17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0" y="1676400"/>
            <a:ext cx="2819400" cy="599440"/>
          </a:xfrm>
        </p:spPr>
        <p:txBody>
          <a:bodyPr anchor="b">
            <a:noAutofit/>
          </a:bodyPr>
          <a:lstStyle>
            <a:lvl1pPr algn="ctr">
              <a:defRPr sz="1700" b="1" cap="all" spc="0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24000" y="1905000"/>
            <a:ext cx="2971800" cy="2971800"/>
          </a:xfrm>
          <a:prstGeom prst="plaque">
            <a:avLst>
              <a:gd name="adj" fmla="val 8341"/>
            </a:avLst>
          </a:prstGeom>
          <a:solidFill>
            <a:schemeClr val="bg1">
              <a:lumMod val="95000"/>
              <a:alpha val="35000"/>
            </a:schemeClr>
          </a:solidFill>
          <a:ln w="98425" cmpd="thinThick">
            <a:noFill/>
            <a:bevel/>
          </a:ln>
        </p:spPr>
        <p:txBody>
          <a:bodyPr>
            <a:normAutofit/>
          </a:bodyPr>
          <a:lstStyle>
            <a:lvl1pPr marL="0" indent="0" algn="ctr">
              <a:buNone/>
              <a:defRPr sz="1800" baseline="0">
                <a:solidFill>
                  <a:schemeClr val="tx2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0" y="2276856"/>
            <a:ext cx="2819400" cy="287528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209041"/>
            <a:ext cx="1295400" cy="43180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1219199"/>
            <a:ext cx="5181600" cy="426720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window3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1295400"/>
            <a:ext cx="6400800" cy="685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057400"/>
            <a:ext cx="6400800" cy="34290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white">
          <a:xfrm>
            <a:off x="304800" y="6356350"/>
            <a:ext cx="2133600" cy="365125"/>
          </a:xfrm>
          <a:prstGeom prst="rect">
            <a:avLst/>
          </a:prstGeom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21.04.2021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white">
          <a:xfrm>
            <a:off x="2971800" y="6356350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white">
          <a:xfrm>
            <a:off x="6675120" y="6364224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="1" baseline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3600" kern="1200" cap="all" spc="300" baseline="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-274320" algn="l" defTabSz="914400" rtl="0" eaLnBrk="1" latinLnBrk="0" hangingPunct="1">
        <a:lnSpc>
          <a:spcPct val="150000"/>
        </a:lnSpc>
        <a:spcBef>
          <a:spcPct val="20000"/>
        </a:spcBef>
        <a:buClrTx/>
        <a:buFont typeface="Wingdings" pitchFamily="2" charset="2"/>
        <a:buChar char="v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Tx/>
        <a:buFont typeface="Arial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microsoft.com/office/2007/relationships/hdphoto" Target="../media/hdphoto2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microsoft.com/office/2007/relationships/hdphoto" Target="../media/hdphoto1.wdp"/><Relationship Id="rId4" Type="http://schemas.openxmlformats.org/officeDocument/2006/relationships/image" Target="../media/image2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1.gif"/><Relationship Id="rId4" Type="http://schemas.openxmlformats.org/officeDocument/2006/relationships/image" Target="../media/image30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97340" cy="6898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74234" y="453708"/>
            <a:ext cx="7848872" cy="2654296"/>
          </a:xfrm>
        </p:spPr>
        <p:txBody>
          <a:bodyPr>
            <a:normAutofit/>
          </a:bodyPr>
          <a:lstStyle/>
          <a:p>
            <a:r>
              <a:rPr lang="ru-RU" b="1" dirty="0" smtClean="0"/>
              <a:t>Тема: Об</a:t>
            </a:r>
            <a:r>
              <a:rPr lang="en-US" b="1" dirty="0" smtClean="0"/>
              <a:t>’</a:t>
            </a:r>
            <a:r>
              <a:rPr lang="uk-UA" b="1" dirty="0" smtClean="0"/>
              <a:t>ємна композиція з паперу «Голуб миру»</a:t>
            </a:r>
            <a:endParaRPr lang="ru-RU" b="1" dirty="0"/>
          </a:p>
        </p:txBody>
      </p:sp>
      <p:pic>
        <p:nvPicPr>
          <p:cNvPr id="1036" name="Picture 1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1524">
            <a:off x="395537" y="3207222"/>
            <a:ext cx="2880320" cy="3664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2341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97340" cy="6898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6" name="Picture 12" descr="Похожее изображени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351524">
            <a:off x="236063" y="3449861"/>
            <a:ext cx="2880320" cy="36645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453707"/>
            <a:ext cx="7479498" cy="4055413"/>
          </a:xfrm>
        </p:spPr>
        <p:txBody>
          <a:bodyPr>
            <a:normAutofit fontScale="90000"/>
          </a:bodyPr>
          <a:lstStyle/>
          <a:p>
            <a:pPr algn="l"/>
            <a:r>
              <a:rPr lang="ru-RU" sz="3100" b="1" dirty="0" smtClean="0"/>
              <a:t>                        Мета: 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* </a:t>
            </a:r>
            <a:r>
              <a:rPr lang="ru-RU" sz="2700" cap="none" dirty="0" err="1" smtClean="0"/>
              <a:t>Навчати</a:t>
            </a:r>
            <a:r>
              <a:rPr lang="ru-RU" sz="2700" cap="none" dirty="0" smtClean="0"/>
              <a:t> </a:t>
            </a:r>
            <a:r>
              <a:rPr lang="ru-RU" sz="2700" cap="none" dirty="0" err="1" smtClean="0"/>
              <a:t>учнів</a:t>
            </a:r>
            <a:r>
              <a:rPr lang="ru-RU" sz="2700" cap="none" dirty="0" smtClean="0"/>
              <a:t> </a:t>
            </a:r>
            <a:r>
              <a:rPr lang="ru-RU" sz="2700" cap="none" dirty="0" err="1" smtClean="0"/>
              <a:t>виготовляти</a:t>
            </a:r>
            <a:r>
              <a:rPr lang="ru-RU" sz="2700" cap="none" dirty="0" smtClean="0"/>
              <a:t> </a:t>
            </a:r>
            <a:r>
              <a:rPr lang="ru-RU" sz="2700" cap="none" dirty="0" err="1" smtClean="0"/>
              <a:t>фігуру</a:t>
            </a:r>
            <a:r>
              <a:rPr lang="ru-RU" sz="2700" cap="none" dirty="0" smtClean="0"/>
              <a:t> пташки; 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* </a:t>
            </a:r>
            <a:r>
              <a:rPr lang="ru-RU" sz="2700" cap="none" dirty="0" err="1" smtClean="0"/>
              <a:t>Вдосконалювати</a:t>
            </a:r>
            <a:r>
              <a:rPr lang="ru-RU" sz="2700" cap="none" dirty="0" smtClean="0"/>
              <a:t> </a:t>
            </a:r>
            <a:r>
              <a:rPr lang="ru-RU" sz="2700" cap="none" dirty="0" err="1" smtClean="0"/>
              <a:t>навички</a:t>
            </a:r>
            <a:r>
              <a:rPr lang="ru-RU" sz="2700" cap="none" dirty="0" smtClean="0"/>
              <a:t> </a:t>
            </a:r>
            <a:r>
              <a:rPr lang="ru-RU" sz="2700" cap="none" dirty="0" err="1" smtClean="0"/>
              <a:t>роботи</a:t>
            </a:r>
            <a:r>
              <a:rPr lang="ru-RU" sz="2700" cap="none" dirty="0" smtClean="0"/>
              <a:t> з </a:t>
            </a:r>
            <a:r>
              <a:rPr lang="ru-RU" sz="2700" cap="none" dirty="0" err="1" smtClean="0"/>
              <a:t>папером</a:t>
            </a:r>
            <a:r>
              <a:rPr lang="ru-RU" sz="2700" cap="none" dirty="0" smtClean="0"/>
              <a:t>; 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* </a:t>
            </a:r>
            <a:r>
              <a:rPr lang="ru-RU" sz="2700" cap="none" dirty="0" err="1" smtClean="0"/>
              <a:t>Розвивати</a:t>
            </a:r>
            <a:r>
              <a:rPr lang="ru-RU" sz="2700" cap="none" dirty="0" smtClean="0"/>
              <a:t> </a:t>
            </a:r>
            <a:r>
              <a:rPr lang="ru-RU" sz="2700" cap="none" dirty="0" err="1" smtClean="0"/>
              <a:t>образне</a:t>
            </a:r>
            <a:r>
              <a:rPr lang="ru-RU" sz="2700" cap="none" dirty="0" smtClean="0"/>
              <a:t> </a:t>
            </a:r>
            <a:r>
              <a:rPr lang="ru-RU" sz="2700" cap="none" dirty="0" err="1" smtClean="0"/>
              <a:t>мислення</a:t>
            </a:r>
            <a:r>
              <a:rPr lang="ru-RU" sz="2700" cap="none" dirty="0" smtClean="0"/>
              <a:t>, </a:t>
            </a:r>
            <a:r>
              <a:rPr lang="ru-RU" sz="2700" cap="none" dirty="0" err="1" smtClean="0"/>
              <a:t>увагу</a:t>
            </a:r>
            <a:r>
              <a:rPr lang="ru-RU" sz="2700" cap="none" dirty="0" smtClean="0"/>
              <a:t>, </a:t>
            </a:r>
            <a:r>
              <a:rPr lang="ru-RU" sz="2700" cap="none" dirty="0" err="1" smtClean="0"/>
              <a:t>фантазію</a:t>
            </a:r>
            <a:r>
              <a:rPr lang="ru-RU" sz="2700" cap="none" dirty="0" smtClean="0"/>
              <a:t>, </a:t>
            </a:r>
            <a:r>
              <a:rPr lang="ru-RU" sz="2700" cap="none" dirty="0" err="1" smtClean="0"/>
              <a:t>кмітливість</a:t>
            </a:r>
            <a:r>
              <a:rPr lang="ru-RU" sz="2700" cap="none" dirty="0" smtClean="0"/>
              <a:t>, </a:t>
            </a:r>
            <a:r>
              <a:rPr lang="ru-RU" sz="2700" cap="none" dirty="0" err="1" smtClean="0"/>
              <a:t>акуратність</a:t>
            </a:r>
            <a:r>
              <a:rPr lang="ru-RU" sz="2700" cap="none" dirty="0" smtClean="0"/>
              <a:t> </a:t>
            </a:r>
            <a:r>
              <a:rPr lang="ru-RU" sz="2700" cap="none" dirty="0" err="1" smtClean="0"/>
              <a:t>під</a:t>
            </a:r>
            <a:r>
              <a:rPr lang="ru-RU" sz="2700" cap="none" dirty="0" smtClean="0"/>
              <a:t> час </a:t>
            </a:r>
            <a:r>
              <a:rPr lang="ru-RU" sz="2700" cap="none" dirty="0" err="1" smtClean="0"/>
              <a:t>роботи</a:t>
            </a:r>
            <a:r>
              <a:rPr lang="ru-RU" sz="2700" cap="none" dirty="0" smtClean="0"/>
              <a:t> з </a:t>
            </a:r>
            <a:r>
              <a:rPr lang="ru-RU" sz="2700" cap="none" dirty="0" err="1" smtClean="0"/>
              <a:t>кольоровим</a:t>
            </a:r>
            <a:r>
              <a:rPr lang="ru-RU" sz="2700" cap="none" dirty="0" smtClean="0"/>
              <a:t> </a:t>
            </a:r>
            <a:r>
              <a:rPr lang="ru-RU" sz="2700" cap="none" dirty="0" err="1" smtClean="0"/>
              <a:t>папером</a:t>
            </a:r>
            <a:r>
              <a:rPr lang="ru-RU" sz="2700" cap="none" dirty="0" smtClean="0"/>
              <a:t> і </a:t>
            </a:r>
            <a:r>
              <a:rPr lang="ru-RU" sz="2700" cap="none" dirty="0" err="1" smtClean="0"/>
              <a:t>ножицями</a:t>
            </a:r>
            <a:r>
              <a:rPr lang="ru-RU" sz="2700" cap="none" dirty="0" smtClean="0"/>
              <a:t>;</a:t>
            </a:r>
            <a:r>
              <a:rPr lang="ru-RU" sz="2700" dirty="0" smtClean="0"/>
              <a:t/>
            </a:r>
            <a:br>
              <a:rPr lang="ru-RU" sz="2700" dirty="0" smtClean="0"/>
            </a:br>
            <a:r>
              <a:rPr lang="ru-RU" sz="2700" dirty="0" smtClean="0"/>
              <a:t>* </a:t>
            </a:r>
            <a:r>
              <a:rPr lang="ru-RU" sz="2700" cap="none" dirty="0" err="1" smtClean="0"/>
              <a:t>Виховувати</a:t>
            </a:r>
            <a:r>
              <a:rPr lang="ru-RU" sz="2700" cap="none" dirty="0" smtClean="0"/>
              <a:t> </a:t>
            </a:r>
            <a:r>
              <a:rPr lang="ru-RU" sz="2700" cap="none" dirty="0" err="1" smtClean="0"/>
              <a:t>любов</a:t>
            </a:r>
            <a:r>
              <a:rPr lang="ru-RU" sz="2700" cap="none" dirty="0" smtClean="0"/>
              <a:t> до </a:t>
            </a:r>
            <a:r>
              <a:rPr lang="ru-RU" sz="2700" cap="none" dirty="0" err="1" smtClean="0"/>
              <a:t>України</a:t>
            </a:r>
            <a:r>
              <a:rPr lang="ru-RU" sz="2700" cap="none" dirty="0" smtClean="0"/>
              <a:t>, </a:t>
            </a:r>
            <a:r>
              <a:rPr lang="ru-RU" sz="2700" cap="none" dirty="0" err="1" smtClean="0"/>
              <a:t>прагнення</a:t>
            </a:r>
            <a:r>
              <a:rPr lang="ru-RU" sz="2700" cap="none" dirty="0" smtClean="0"/>
              <a:t> </a:t>
            </a:r>
            <a:r>
              <a:rPr lang="ru-RU" sz="2700" cap="none" dirty="0" err="1" smtClean="0"/>
              <a:t>зробити</a:t>
            </a:r>
            <a:r>
              <a:rPr lang="ru-RU" sz="2700" cap="none" dirty="0" smtClean="0"/>
              <a:t> </a:t>
            </a:r>
            <a:r>
              <a:rPr lang="ru-RU" sz="2700" cap="none" dirty="0" err="1" smtClean="0"/>
              <a:t>світ</a:t>
            </a:r>
            <a:r>
              <a:rPr lang="ru-RU" sz="2700" cap="none" dirty="0" smtClean="0"/>
              <a:t> </a:t>
            </a:r>
            <a:r>
              <a:rPr lang="ru-RU" sz="2700" cap="none" dirty="0" err="1" smtClean="0"/>
              <a:t>кращим</a:t>
            </a:r>
            <a:r>
              <a:rPr lang="ru-RU" sz="2700" cap="none" dirty="0" smtClean="0"/>
              <a:t>.  </a:t>
            </a:r>
            <a:endParaRPr lang="ru-RU" cap="none" dirty="0"/>
          </a:p>
        </p:txBody>
      </p:sp>
    </p:spTree>
    <p:extLst>
      <p:ext uri="{BB962C8B-B14F-4D97-AF65-F5344CB8AC3E}">
        <p14:creationId xmlns:p14="http://schemas.microsoft.com/office/powerpoint/2010/main" val="1169582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2" y="0"/>
            <a:ext cx="9199563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1161" y="692696"/>
            <a:ext cx="8056984" cy="2592288"/>
          </a:xfrm>
        </p:spPr>
        <p:txBody>
          <a:bodyPr>
            <a:normAutofit fontScale="90000"/>
          </a:bodyPr>
          <a:lstStyle/>
          <a:p>
            <a:pPr algn="r"/>
            <a:r>
              <a:rPr lang="ru-RU" sz="2800" b="1" i="1" cap="none" dirty="0" smtClean="0"/>
              <a:t>Людина створена природою для миру, </a:t>
            </a:r>
            <a:br>
              <a:rPr lang="ru-RU" sz="2800" b="1" i="1" cap="none" dirty="0" smtClean="0"/>
            </a:br>
            <a:r>
              <a:rPr lang="ru-RU" sz="2800" b="1" i="1" cap="none" dirty="0" smtClean="0"/>
              <a:t>а не для </a:t>
            </a:r>
            <a:r>
              <a:rPr lang="ru-RU" sz="2800" b="1" i="1" cap="none" dirty="0" err="1" smtClean="0"/>
              <a:t>війни</a:t>
            </a:r>
            <a:r>
              <a:rPr lang="ru-RU" sz="2800" b="1" i="1" cap="none" dirty="0" smtClean="0"/>
              <a:t>,</a:t>
            </a:r>
            <a:br>
              <a:rPr lang="ru-RU" sz="2800" b="1" i="1" cap="none" dirty="0" smtClean="0"/>
            </a:br>
            <a:r>
              <a:rPr lang="ru-RU" sz="2800" b="1" i="1" cap="none" dirty="0" err="1" smtClean="0"/>
              <a:t>народжена</a:t>
            </a:r>
            <a:r>
              <a:rPr lang="ru-RU" sz="2800" b="1" i="1" cap="none" dirty="0" smtClean="0"/>
              <a:t> для </a:t>
            </a:r>
            <a:r>
              <a:rPr lang="ru-RU" sz="2800" b="1" i="1" cap="none" dirty="0" err="1" smtClean="0"/>
              <a:t>радості</a:t>
            </a:r>
            <a:r>
              <a:rPr lang="ru-RU" sz="2800" b="1" i="1" cap="none" dirty="0" smtClean="0"/>
              <a:t>,</a:t>
            </a:r>
            <a:br>
              <a:rPr lang="ru-RU" sz="2800" b="1" i="1" cap="none" dirty="0" smtClean="0"/>
            </a:br>
            <a:r>
              <a:rPr lang="ru-RU" sz="2800" b="1" i="1" cap="none" dirty="0" smtClean="0"/>
              <a:t>а не для горя...</a:t>
            </a:r>
            <a:br>
              <a:rPr lang="ru-RU" sz="2800" b="1" i="1" cap="none" dirty="0" smtClean="0"/>
            </a:br>
            <a:r>
              <a:rPr lang="ru-RU" sz="2800" b="1" i="1" cap="none" dirty="0" smtClean="0"/>
              <a:t/>
            </a:r>
            <a:br>
              <a:rPr lang="ru-RU" sz="2800" b="1" i="1" cap="none" dirty="0" smtClean="0"/>
            </a:br>
            <a:r>
              <a:rPr lang="ru-RU" sz="2200" b="1" i="1" cap="none" dirty="0" smtClean="0"/>
              <a:t>Франсуа </a:t>
            </a:r>
            <a:r>
              <a:rPr lang="ru-RU" sz="2200" b="1" i="1" cap="none" dirty="0"/>
              <a:t>Р</a:t>
            </a:r>
            <a:r>
              <a:rPr lang="ru-RU" sz="2200" b="1" i="1" cap="none" dirty="0" smtClean="0"/>
              <a:t>абле</a:t>
            </a:r>
            <a:endParaRPr lang="ru-RU" sz="2200" b="1" i="1" cap="none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068959"/>
            <a:ext cx="4554760" cy="34135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7811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419" y="22136"/>
            <a:ext cx="9199563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6400800" cy="685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Голуб – символ миру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91680" y="1412776"/>
            <a:ext cx="6944816" cy="3048001"/>
          </a:xfrm>
        </p:spPr>
        <p:txBody>
          <a:bodyPr/>
          <a:lstStyle/>
          <a:p>
            <a:pPr indent="0">
              <a:buNone/>
            </a:pPr>
            <a:r>
              <a:rPr lang="ru-RU" b="1" i="1" dirty="0">
                <a:solidFill>
                  <a:srgbClr val="000000"/>
                </a:solidFill>
                <a:latin typeface="+mj-lt"/>
              </a:rPr>
              <a:t>У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багатьох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ru-RU" b="1" i="1" dirty="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ru-RU" b="1" i="1" dirty="0" err="1" smtClean="0">
                <a:solidFill>
                  <a:srgbClr val="000000"/>
                </a:solidFill>
                <a:latin typeface="+mj-lt"/>
              </a:rPr>
              <a:t>народів</a:t>
            </a:r>
            <a:r>
              <a:rPr lang="ru-RU" b="1" i="1" dirty="0" smtClean="0">
                <a:solidFill>
                  <a:srgbClr val="000000"/>
                </a:solidFill>
                <a:latin typeface="+mj-lt"/>
              </a:rPr>
              <a:t> 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голуби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вважалися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святими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 птахами і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були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присвячені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вищим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 божествам. З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давніх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часів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 люди,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спостерігаючи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покірливу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поведінку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цих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птахів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,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сприймали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їх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 як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посланників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 Бога. </a:t>
            </a:r>
            <a:endParaRPr lang="ru-RU" b="1" i="1" dirty="0" smtClean="0">
              <a:solidFill>
                <a:srgbClr val="000000"/>
              </a:solidFill>
              <a:latin typeface="+mj-lt"/>
            </a:endParaRPr>
          </a:p>
          <a:p>
            <a:pPr indent="0">
              <a:buNone/>
            </a:pPr>
            <a:r>
              <a:rPr lang="ru-RU" b="1" i="1" dirty="0" smtClean="0">
                <a:solidFill>
                  <a:srgbClr val="000000"/>
                </a:solidFill>
                <a:latin typeface="+mj-lt"/>
              </a:rPr>
              <a:t>У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різних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релігіях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 голуби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втілюють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 чистоту,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невинність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,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покірність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, ласку й </a:t>
            </a:r>
            <a:r>
              <a:rPr lang="ru-RU" b="1" i="1" dirty="0" err="1">
                <a:solidFill>
                  <a:srgbClr val="000000"/>
                </a:solidFill>
                <a:latin typeface="+mj-lt"/>
              </a:rPr>
              <a:t>любов</a:t>
            </a:r>
            <a:r>
              <a:rPr lang="ru-RU" b="1" i="1" dirty="0">
                <a:solidFill>
                  <a:srgbClr val="000000"/>
                </a:solidFill>
                <a:latin typeface="+mj-lt"/>
              </a:rPr>
              <a:t>.</a:t>
            </a:r>
            <a:r>
              <a:rPr lang="ru-RU" i="1" dirty="0">
                <a:solidFill>
                  <a:srgbClr val="000000"/>
                </a:solidFill>
                <a:latin typeface="+mj-lt"/>
              </a:rPr>
              <a:t> 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138324"/>
            <a:ext cx="4515594" cy="24314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428367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96" y="-51991"/>
            <a:ext cx="9199563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6400800" cy="685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Як </a:t>
            </a:r>
            <a:r>
              <a:rPr lang="ru-RU" b="1" dirty="0" err="1" smtClean="0"/>
              <a:t>виготовити</a:t>
            </a:r>
            <a:r>
              <a:rPr lang="ru-RU" b="1" dirty="0" smtClean="0"/>
              <a:t> голуба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412776"/>
            <a:ext cx="6400800" cy="936104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ru-RU" sz="2800" i="1" dirty="0"/>
              <a:t>1</a:t>
            </a:r>
            <a:r>
              <a:rPr lang="ru-RU" sz="2800" i="1" dirty="0" smtClean="0"/>
              <a:t>. </a:t>
            </a:r>
            <a:r>
              <a:rPr lang="ru-RU" sz="2800" i="1" dirty="0" err="1" smtClean="0"/>
              <a:t>Виріжте</a:t>
            </a:r>
            <a:r>
              <a:rPr lang="ru-RU" sz="2800" i="1" dirty="0" smtClean="0"/>
              <a:t> </a:t>
            </a:r>
            <a:r>
              <a:rPr lang="ru-RU" sz="2800" i="1" dirty="0" err="1"/>
              <a:t>деталі</a:t>
            </a:r>
            <a:r>
              <a:rPr lang="ru-RU" sz="2800" i="1" dirty="0"/>
              <a:t>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261239"/>
            <a:ext cx="2762250" cy="39719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66"/>
          <a:stretch/>
        </p:blipFill>
        <p:spPr bwMode="auto">
          <a:xfrm>
            <a:off x="4562445" y="2233423"/>
            <a:ext cx="2745859" cy="39719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4282830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96" y="-51991"/>
            <a:ext cx="9199563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6400800" cy="685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Як </a:t>
            </a:r>
            <a:r>
              <a:rPr lang="ru-RU" b="1" dirty="0" err="1" smtClean="0"/>
              <a:t>виготовити</a:t>
            </a:r>
            <a:r>
              <a:rPr lang="ru-RU" b="1" dirty="0" smtClean="0"/>
              <a:t> голуба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412776"/>
            <a:ext cx="6400800" cy="936104"/>
          </a:xfrm>
        </p:spPr>
        <p:txBody>
          <a:bodyPr>
            <a:normAutofit/>
          </a:bodyPr>
          <a:lstStyle/>
          <a:p>
            <a:pPr indent="0">
              <a:buNone/>
            </a:pPr>
            <a:r>
              <a:rPr lang="ru-RU" sz="2800" i="1" dirty="0" smtClean="0"/>
              <a:t>2. </a:t>
            </a:r>
            <a:r>
              <a:rPr lang="ru-RU" sz="2800" i="1" dirty="0" err="1" smtClean="0"/>
              <a:t>Зігніть</a:t>
            </a:r>
            <a:r>
              <a:rPr lang="ru-RU" sz="2800" i="1" dirty="0" smtClean="0"/>
              <a:t> </a:t>
            </a:r>
            <a:r>
              <a:rPr lang="ru-RU" sz="2800" i="1" dirty="0"/>
              <a:t>по </a:t>
            </a:r>
            <a:r>
              <a:rPr lang="ru-RU" sz="2800" i="1" dirty="0" err="1"/>
              <a:t>лініях</a:t>
            </a:r>
            <a:r>
              <a:rPr lang="ru-RU" sz="2800" i="1" dirty="0"/>
              <a:t> </a:t>
            </a:r>
            <a:r>
              <a:rPr lang="ru-RU" sz="2800" i="1" dirty="0" err="1"/>
              <a:t>згину</a:t>
            </a:r>
            <a:r>
              <a:rPr lang="ru-RU" sz="2800" i="1" dirty="0"/>
              <a:t> спинку</a:t>
            </a: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723"/>
          <a:stretch/>
        </p:blipFill>
        <p:spPr bwMode="auto">
          <a:xfrm>
            <a:off x="1943472" y="2348880"/>
            <a:ext cx="5268426" cy="33293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555349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96" y="-51991"/>
            <a:ext cx="9199563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6400800" cy="685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Як </a:t>
            </a:r>
            <a:r>
              <a:rPr lang="ru-RU" b="1" dirty="0" err="1" smtClean="0"/>
              <a:t>виготовити</a:t>
            </a:r>
            <a:r>
              <a:rPr lang="ru-RU" b="1" dirty="0" smtClean="0"/>
              <a:t> голуба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974927"/>
            <a:ext cx="8676686" cy="3606201"/>
          </a:xfrm>
        </p:spPr>
        <p:txBody>
          <a:bodyPr>
            <a:noAutofit/>
          </a:bodyPr>
          <a:lstStyle/>
          <a:p>
            <a:pPr indent="0" algn="ctr">
              <a:buNone/>
            </a:pPr>
            <a:r>
              <a:rPr lang="ru-RU" sz="2800" i="1" dirty="0" smtClean="0"/>
              <a:t>3. </a:t>
            </a:r>
            <a:r>
              <a:rPr lang="ru-RU" sz="2400" i="1" dirty="0" err="1" smtClean="0"/>
              <a:t>Зігніть</a:t>
            </a:r>
            <a:r>
              <a:rPr lang="ru-RU" sz="2400" i="1" dirty="0" smtClean="0"/>
              <a:t> </a:t>
            </a:r>
            <a:r>
              <a:rPr lang="ru-RU" sz="2400" i="1" dirty="0"/>
              <a:t>по </a:t>
            </a:r>
            <a:r>
              <a:rPr lang="ru-RU" sz="2400" i="1" dirty="0" err="1"/>
              <a:t>лініях</a:t>
            </a:r>
            <a:r>
              <a:rPr lang="ru-RU" sz="2400" i="1" dirty="0"/>
              <a:t> </a:t>
            </a:r>
            <a:r>
              <a:rPr lang="ru-RU" sz="2400" i="1" dirty="0" err="1"/>
              <a:t>згину</a:t>
            </a:r>
            <a:r>
              <a:rPr lang="ru-RU" sz="2400" i="1" dirty="0"/>
              <a:t> </a:t>
            </a:r>
            <a:r>
              <a:rPr lang="ru-RU" sz="2400" i="1" dirty="0" err="1"/>
              <a:t>хвoстик</a:t>
            </a:r>
            <a:r>
              <a:rPr lang="ru-RU" sz="2400" i="1" dirty="0"/>
              <a:t>, як показано на фото </a:t>
            </a:r>
            <a:r>
              <a:rPr lang="ru-RU" sz="2400" i="1" dirty="0" err="1" smtClean="0"/>
              <a:t>нижче</a:t>
            </a:r>
            <a:r>
              <a:rPr lang="ru-RU" sz="2400" i="1" dirty="0"/>
              <a:t>. </a:t>
            </a:r>
            <a:r>
              <a:rPr lang="ru-RU" sz="2400" i="1" dirty="0" err="1" smtClean="0"/>
              <a:t>Потрібно</a:t>
            </a:r>
            <a:r>
              <a:rPr lang="ru-RU" sz="2400" i="1" dirty="0" smtClean="0"/>
              <a:t> </a:t>
            </a:r>
            <a:r>
              <a:rPr lang="ru-RU" sz="2400" i="1" dirty="0" err="1"/>
              <a:t>намазати</a:t>
            </a:r>
            <a:r>
              <a:rPr lang="ru-RU" sz="2400" i="1" dirty="0"/>
              <a:t> </a:t>
            </a:r>
            <a:r>
              <a:rPr lang="ru-RU" sz="2400" i="1" dirty="0" err="1"/>
              <a:t>клеєм</a:t>
            </a:r>
            <a:r>
              <a:rPr lang="ru-RU" sz="2400" i="1" dirty="0"/>
              <a:t> ПВА </a:t>
            </a:r>
            <a:r>
              <a:rPr lang="ru-RU" sz="2400" i="1" dirty="0" err="1"/>
              <a:t>трикутник</a:t>
            </a:r>
            <a:r>
              <a:rPr lang="ru-RU" sz="2400" i="1" dirty="0"/>
              <a:t> в </a:t>
            </a:r>
            <a:r>
              <a:rPr lang="ru-RU" sz="2400" i="1" dirty="0" err="1"/>
              <a:t>області</a:t>
            </a:r>
            <a:r>
              <a:rPr lang="ru-RU" sz="2400" i="1" dirty="0"/>
              <a:t> хвоста птаха і </a:t>
            </a:r>
            <a:r>
              <a:rPr lang="ru-RU" sz="2400" i="1" dirty="0" err="1"/>
              <a:t>посадити</a:t>
            </a:r>
            <a:r>
              <a:rPr lang="ru-RU" sz="2400" i="1" dirty="0"/>
              <a:t> голуба на </a:t>
            </a:r>
            <a:r>
              <a:rPr lang="ru-RU" sz="2400" i="1" dirty="0" err="1"/>
              <a:t>хвіст</a:t>
            </a:r>
            <a:r>
              <a:rPr lang="ru-RU" sz="2800" i="1" dirty="0"/>
              <a:t>.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086"/>
          <a:stretch/>
        </p:blipFill>
        <p:spPr bwMode="auto">
          <a:xfrm>
            <a:off x="358147" y="3068960"/>
            <a:ext cx="4189449" cy="259228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34"/>
          <a:stretch/>
        </p:blipFill>
        <p:spPr bwMode="auto">
          <a:xfrm>
            <a:off x="4788024" y="3068960"/>
            <a:ext cx="4068174" cy="25922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719715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96" y="-51991"/>
            <a:ext cx="9199563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6400800" cy="685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Як </a:t>
            </a:r>
            <a:r>
              <a:rPr lang="ru-RU" b="1" dirty="0" err="1" smtClean="0"/>
              <a:t>виготовити</a:t>
            </a:r>
            <a:r>
              <a:rPr lang="ru-RU" b="1" dirty="0" smtClean="0"/>
              <a:t> голуба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3229" y="1238200"/>
            <a:ext cx="8208912" cy="2160240"/>
          </a:xfrm>
        </p:spPr>
        <p:txBody>
          <a:bodyPr>
            <a:noAutofit/>
          </a:bodyPr>
          <a:lstStyle/>
          <a:p>
            <a:pPr indent="0" algn="ctr">
              <a:buNone/>
            </a:pPr>
            <a:r>
              <a:rPr lang="ru-RU" sz="2800" i="1" dirty="0"/>
              <a:t>4. </a:t>
            </a:r>
            <a:r>
              <a:rPr lang="ru-RU" sz="2800" i="1" dirty="0" smtClean="0"/>
              <a:t>При </a:t>
            </a:r>
            <a:r>
              <a:rPr lang="ru-RU" sz="2800" i="1" dirty="0" err="1"/>
              <a:t>бажанні</a:t>
            </a:r>
            <a:r>
              <a:rPr lang="ru-RU" sz="2800" i="1" dirty="0"/>
              <a:t> </a:t>
            </a:r>
            <a:r>
              <a:rPr lang="ru-RU" sz="2800" i="1" dirty="0" err="1"/>
              <a:t>можна</a:t>
            </a:r>
            <a:r>
              <a:rPr lang="ru-RU" sz="2800" i="1" dirty="0"/>
              <a:t> </a:t>
            </a:r>
            <a:r>
              <a:rPr lang="ru-RU" sz="2800" i="1" dirty="0" err="1"/>
              <a:t>зробити</a:t>
            </a:r>
            <a:r>
              <a:rPr lang="ru-RU" sz="2800" i="1" dirty="0"/>
              <a:t> </a:t>
            </a:r>
            <a:r>
              <a:rPr lang="ru-RU" sz="2800" i="1" dirty="0" err="1"/>
              <a:t>хвіст</a:t>
            </a:r>
            <a:r>
              <a:rPr lang="ru-RU" sz="2800" i="1" dirty="0"/>
              <a:t> </a:t>
            </a:r>
            <a:r>
              <a:rPr lang="ru-RU" sz="2800" i="1" dirty="0" err="1"/>
              <a:t>піднятим</a:t>
            </a:r>
            <a:r>
              <a:rPr lang="ru-RU" sz="2800" i="1" dirty="0"/>
              <a:t>. З </a:t>
            </a:r>
            <a:r>
              <a:rPr lang="ru-RU" sz="2800" i="1" dirty="0" err="1"/>
              <a:t>цією</a:t>
            </a:r>
            <a:r>
              <a:rPr lang="ru-RU" sz="2800" i="1" dirty="0"/>
              <a:t> метою за </a:t>
            </a:r>
            <a:r>
              <a:rPr lang="ru-RU" sz="2800" i="1" dirty="0" err="1"/>
              <a:t>допомогою</a:t>
            </a:r>
            <a:r>
              <a:rPr lang="ru-RU" sz="2800" i="1" dirty="0"/>
              <a:t> </a:t>
            </a:r>
            <a:r>
              <a:rPr lang="ru-RU" sz="2800" i="1" dirty="0" err="1"/>
              <a:t>ножиць</a:t>
            </a:r>
            <a:r>
              <a:rPr lang="ru-RU" sz="2800" i="1" dirty="0"/>
              <a:t> </a:t>
            </a:r>
            <a:r>
              <a:rPr lang="ru-RU" sz="2800" i="1" dirty="0" err="1"/>
              <a:t>проведіть</a:t>
            </a:r>
            <a:r>
              <a:rPr lang="ru-RU" sz="2800" i="1" dirty="0"/>
              <a:t> </a:t>
            </a:r>
            <a:r>
              <a:rPr lang="ru-RU" sz="2800" i="1" dirty="0" err="1"/>
              <a:t>швидким</a:t>
            </a:r>
            <a:r>
              <a:rPr lang="ru-RU" sz="2800" i="1" dirty="0"/>
              <a:t> </a:t>
            </a:r>
            <a:r>
              <a:rPr lang="ru-RU" sz="2800" i="1" dirty="0" err="1"/>
              <a:t>рухом</a:t>
            </a:r>
            <a:r>
              <a:rPr lang="ru-RU" sz="2800" i="1" dirty="0"/>
              <a:t> </a:t>
            </a:r>
            <a:r>
              <a:rPr lang="ru-RU" sz="2800" i="1" dirty="0" err="1"/>
              <a:t>вгору</a:t>
            </a:r>
            <a:r>
              <a:rPr lang="ru-RU" sz="2800" i="1" dirty="0"/>
              <a:t> по </a:t>
            </a:r>
            <a:r>
              <a:rPr lang="ru-RU" sz="2800" i="1" dirty="0" err="1"/>
              <a:t>пір'ю</a:t>
            </a:r>
            <a:r>
              <a:rPr lang="ru-RU" sz="2800" i="1" dirty="0"/>
              <a:t> хвоста.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99"/>
          <a:stretch/>
        </p:blipFill>
        <p:spPr bwMode="auto">
          <a:xfrm>
            <a:off x="675576" y="3573016"/>
            <a:ext cx="4667250" cy="287777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65356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96" y="-51991"/>
            <a:ext cx="9199563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6400800" cy="685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Як </a:t>
            </a:r>
            <a:r>
              <a:rPr lang="ru-RU" b="1" dirty="0" err="1" smtClean="0"/>
              <a:t>виготовити</a:t>
            </a:r>
            <a:r>
              <a:rPr lang="ru-RU" b="1" dirty="0" smtClean="0"/>
              <a:t> голуба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3229" y="1238200"/>
            <a:ext cx="8208912" cy="2160240"/>
          </a:xfrm>
        </p:spPr>
        <p:txBody>
          <a:bodyPr>
            <a:noAutofit/>
          </a:bodyPr>
          <a:lstStyle/>
          <a:p>
            <a:pPr indent="0" algn="ctr">
              <a:buNone/>
            </a:pPr>
            <a:r>
              <a:rPr lang="ru-RU" sz="2800" i="1" dirty="0"/>
              <a:t>5. </a:t>
            </a:r>
            <a:r>
              <a:rPr lang="ru-RU" sz="2800" i="1" dirty="0" err="1"/>
              <a:t>Тепер</a:t>
            </a:r>
            <a:r>
              <a:rPr lang="ru-RU" sz="2800" i="1" dirty="0"/>
              <a:t> склейте голову і груди голуба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145"/>
          <a:stretch/>
        </p:blipFill>
        <p:spPr bwMode="auto">
          <a:xfrm>
            <a:off x="341050" y="2686040"/>
            <a:ext cx="4139952" cy="25975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50"/>
          <a:stretch/>
        </p:blipFill>
        <p:spPr bwMode="auto">
          <a:xfrm>
            <a:off x="4605853" y="2691264"/>
            <a:ext cx="4196304" cy="25922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777294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96" y="-51991"/>
            <a:ext cx="9199563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6400800" cy="685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Як </a:t>
            </a:r>
            <a:r>
              <a:rPr lang="ru-RU" b="1" dirty="0" err="1" smtClean="0"/>
              <a:t>виготовити</a:t>
            </a:r>
            <a:r>
              <a:rPr lang="ru-RU" b="1" dirty="0" smtClean="0"/>
              <a:t> голуба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3229" y="1238200"/>
            <a:ext cx="8208912" cy="2160240"/>
          </a:xfrm>
        </p:spPr>
        <p:txBody>
          <a:bodyPr>
            <a:noAutofit/>
          </a:bodyPr>
          <a:lstStyle/>
          <a:p>
            <a:pPr indent="0" algn="ctr">
              <a:buNone/>
            </a:pPr>
            <a:r>
              <a:rPr lang="ru-RU" sz="2400" i="1" dirty="0"/>
              <a:t>6. </a:t>
            </a:r>
            <a:r>
              <a:rPr lang="ru-RU" sz="2400" i="1" dirty="0" smtClean="0"/>
              <a:t>За </a:t>
            </a:r>
            <a:r>
              <a:rPr lang="ru-RU" sz="2400" i="1" dirty="0" err="1"/>
              <a:t>пунктирних</a:t>
            </a:r>
            <a:r>
              <a:rPr lang="ru-RU" sz="2400" i="1" dirty="0"/>
              <a:t> </a:t>
            </a:r>
            <a:r>
              <a:rPr lang="ru-RU" sz="2400" i="1" dirty="0" err="1"/>
              <a:t>лініях</a:t>
            </a:r>
            <a:r>
              <a:rPr lang="ru-RU" sz="2400" i="1" dirty="0"/>
              <a:t> </a:t>
            </a:r>
            <a:r>
              <a:rPr lang="ru-RU" sz="2400" i="1" dirty="0" err="1"/>
              <a:t>знову</a:t>
            </a:r>
            <a:r>
              <a:rPr lang="ru-RU" sz="2400" i="1" dirty="0"/>
              <a:t> </a:t>
            </a:r>
            <a:r>
              <a:rPr lang="ru-RU" sz="2400" i="1" dirty="0" err="1"/>
              <a:t>робимо</a:t>
            </a:r>
            <a:r>
              <a:rPr lang="ru-RU" sz="2400" i="1" dirty="0"/>
              <a:t> </a:t>
            </a:r>
            <a:r>
              <a:rPr lang="ru-RU" sz="2400" i="1" dirty="0" err="1"/>
              <a:t>необхідні</a:t>
            </a:r>
            <a:r>
              <a:rPr lang="ru-RU" sz="2400" i="1" dirty="0"/>
              <a:t> </a:t>
            </a:r>
            <a:r>
              <a:rPr lang="ru-RU" sz="2400" i="1" dirty="0" err="1"/>
              <a:t>вигини</a:t>
            </a:r>
            <a:r>
              <a:rPr lang="ru-RU" sz="2400" i="1" dirty="0"/>
              <a:t>. </a:t>
            </a:r>
            <a:r>
              <a:rPr lang="ru-RU" sz="2400" i="1" dirty="0" err="1"/>
              <a:t>Пір'я</a:t>
            </a:r>
            <a:r>
              <a:rPr lang="ru-RU" sz="2400" i="1" dirty="0"/>
              <a:t> </a:t>
            </a:r>
            <a:r>
              <a:rPr lang="ru-RU" sz="2400" i="1" dirty="0" err="1"/>
              <a:t>крил</a:t>
            </a:r>
            <a:r>
              <a:rPr lang="ru-RU" sz="2400" i="1" dirty="0"/>
              <a:t> </a:t>
            </a:r>
            <a:r>
              <a:rPr lang="ru-RU" sz="2400" i="1" dirty="0" err="1"/>
              <a:t>підкручуємо</a:t>
            </a:r>
            <a:r>
              <a:rPr lang="ru-RU" sz="2400" i="1" dirty="0"/>
              <a:t> за </a:t>
            </a:r>
            <a:r>
              <a:rPr lang="ru-RU" sz="2400" i="1" dirty="0" err="1"/>
              <a:t>допомогою</a:t>
            </a:r>
            <a:r>
              <a:rPr lang="ru-RU" sz="2400" i="1" dirty="0"/>
              <a:t> </a:t>
            </a:r>
            <a:r>
              <a:rPr lang="ru-RU" sz="2400" i="1" dirty="0" err="1"/>
              <a:t>ножиць</a:t>
            </a:r>
            <a:endParaRPr lang="ru-RU" sz="2400" i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47" b="7965"/>
          <a:stretch/>
        </p:blipFill>
        <p:spPr bwMode="auto">
          <a:xfrm>
            <a:off x="4589869" y="2985904"/>
            <a:ext cx="4244884" cy="24692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48"/>
          <a:stretch/>
        </p:blipFill>
        <p:spPr bwMode="auto">
          <a:xfrm>
            <a:off x="467544" y="2996394"/>
            <a:ext cx="3893715" cy="2448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172122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96" y="-51991"/>
            <a:ext cx="9199563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6400800" cy="685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Як </a:t>
            </a:r>
            <a:r>
              <a:rPr lang="ru-RU" b="1" dirty="0" err="1" smtClean="0"/>
              <a:t>виготовити</a:t>
            </a:r>
            <a:r>
              <a:rPr lang="ru-RU" b="1" dirty="0" smtClean="0"/>
              <a:t> голуба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3229" y="1238200"/>
            <a:ext cx="8208912" cy="2160240"/>
          </a:xfrm>
        </p:spPr>
        <p:txBody>
          <a:bodyPr>
            <a:noAutofit/>
          </a:bodyPr>
          <a:lstStyle/>
          <a:p>
            <a:pPr indent="0" algn="ctr">
              <a:buNone/>
            </a:pPr>
            <a:r>
              <a:rPr lang="ru-RU" sz="2400" i="1" dirty="0"/>
              <a:t>7. </a:t>
            </a:r>
            <a:r>
              <a:rPr lang="ru-RU" sz="2400" i="1" dirty="0" err="1" smtClean="0"/>
              <a:t>Тепер</a:t>
            </a:r>
            <a:r>
              <a:rPr lang="ru-RU" sz="2400" i="1" dirty="0" smtClean="0"/>
              <a:t> </a:t>
            </a:r>
            <a:r>
              <a:rPr lang="ru-RU" sz="2400" i="1" dirty="0" err="1"/>
              <a:t>повернути</a:t>
            </a:r>
            <a:r>
              <a:rPr lang="ru-RU" sz="2400" i="1" dirty="0"/>
              <a:t> </a:t>
            </a:r>
            <a:r>
              <a:rPr lang="ru-RU" sz="2400" i="1" dirty="0" err="1"/>
              <a:t>крила</a:t>
            </a:r>
            <a:r>
              <a:rPr lang="ru-RU" sz="2400" i="1" dirty="0"/>
              <a:t> таким чином, </a:t>
            </a:r>
            <a:r>
              <a:rPr lang="ru-RU" sz="2400" i="1" dirty="0" err="1"/>
              <a:t>щоб</a:t>
            </a:r>
            <a:r>
              <a:rPr lang="ru-RU" sz="2400" i="1" dirty="0"/>
              <a:t> </a:t>
            </a:r>
            <a:r>
              <a:rPr lang="ru-RU" sz="2400" i="1" dirty="0" err="1"/>
              <a:t>пунктирні</a:t>
            </a:r>
            <a:r>
              <a:rPr lang="ru-RU" sz="2400" i="1" dirty="0"/>
              <a:t> </a:t>
            </a:r>
            <a:r>
              <a:rPr lang="ru-RU" sz="2400" i="1" dirty="0" err="1"/>
              <a:t>лінії</a:t>
            </a:r>
            <a:r>
              <a:rPr lang="ru-RU" sz="2400" i="1" dirty="0"/>
              <a:t> </a:t>
            </a:r>
            <a:r>
              <a:rPr lang="ru-RU" sz="2400" i="1" dirty="0" err="1"/>
              <a:t>залишилися</a:t>
            </a:r>
            <a:r>
              <a:rPr lang="ru-RU" sz="2400" i="1" dirty="0"/>
              <a:t> </a:t>
            </a:r>
            <a:r>
              <a:rPr lang="ru-RU" sz="2400" i="1" dirty="0" err="1"/>
              <a:t>невидимими</a:t>
            </a:r>
            <a:r>
              <a:rPr lang="ru-RU" sz="2400" i="1" dirty="0"/>
              <a:t> і </a:t>
            </a:r>
            <a:r>
              <a:rPr lang="ru-RU" sz="2400" i="1" dirty="0" err="1"/>
              <a:t>приклеїти</a:t>
            </a:r>
            <a:r>
              <a:rPr lang="ru-RU" sz="2400" i="1" dirty="0"/>
              <a:t> </a:t>
            </a:r>
            <a:r>
              <a:rPr lang="ru-RU" sz="2400" i="1" dirty="0" err="1"/>
              <a:t>крила</a:t>
            </a:r>
            <a:r>
              <a:rPr lang="ru-RU" sz="2400" i="1" dirty="0"/>
              <a:t> до </a:t>
            </a:r>
            <a:r>
              <a:rPr lang="ru-RU" sz="2400" i="1" dirty="0" err="1"/>
              <a:t>тулуба</a:t>
            </a:r>
            <a:r>
              <a:rPr lang="ru-RU" sz="2400" i="1" dirty="0"/>
              <a:t> голуба.</a:t>
            </a:r>
          </a:p>
        </p:txBody>
      </p:sp>
      <p:pic>
        <p:nvPicPr>
          <p:cNvPr id="1126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13"/>
          <a:stretch/>
        </p:blipFill>
        <p:spPr bwMode="auto">
          <a:xfrm>
            <a:off x="1924802" y="3068960"/>
            <a:ext cx="5305766" cy="316835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905465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96" y="-51991"/>
            <a:ext cx="9199563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6400800" cy="685800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Як </a:t>
            </a:r>
            <a:r>
              <a:rPr lang="ru-RU" b="1" dirty="0" err="1" smtClean="0"/>
              <a:t>виготовити</a:t>
            </a:r>
            <a:r>
              <a:rPr lang="ru-RU" b="1" dirty="0" smtClean="0"/>
              <a:t> голуба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3229" y="1238200"/>
            <a:ext cx="8208912" cy="2160240"/>
          </a:xfrm>
        </p:spPr>
        <p:txBody>
          <a:bodyPr>
            <a:noAutofit/>
          </a:bodyPr>
          <a:lstStyle/>
          <a:p>
            <a:pPr indent="0" algn="ctr">
              <a:buNone/>
            </a:pPr>
            <a:r>
              <a:rPr lang="ru-RU" sz="2400" i="1" dirty="0"/>
              <a:t>8. Повинен </a:t>
            </a:r>
            <a:r>
              <a:rPr lang="ru-RU" sz="2400" i="1" dirty="0" err="1"/>
              <a:t>вийти</a:t>
            </a:r>
            <a:r>
              <a:rPr lang="ru-RU" sz="2400" i="1" dirty="0"/>
              <a:t> </a:t>
            </a:r>
            <a:r>
              <a:rPr lang="ru-RU" sz="2400" i="1" dirty="0" err="1"/>
              <a:t>такий</a:t>
            </a:r>
            <a:r>
              <a:rPr lang="ru-RU" sz="2400" i="1" dirty="0"/>
              <a:t> голуб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587"/>
          <a:stretch/>
        </p:blipFill>
        <p:spPr bwMode="auto">
          <a:xfrm>
            <a:off x="1421155" y="1880474"/>
            <a:ext cx="6313059" cy="39282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96324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96" y="-51991"/>
            <a:ext cx="9199563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6400800" cy="685800"/>
          </a:xfrm>
        </p:spPr>
        <p:txBody>
          <a:bodyPr>
            <a:normAutofit/>
          </a:bodyPr>
          <a:lstStyle/>
          <a:p>
            <a:r>
              <a:rPr lang="ru-RU" b="1" dirty="0" smtClean="0"/>
              <a:t>Як </a:t>
            </a:r>
            <a:r>
              <a:rPr lang="ru-RU" b="1" dirty="0" err="1" smtClean="0"/>
              <a:t>виготовити</a:t>
            </a:r>
            <a:r>
              <a:rPr lang="ru-RU" b="1" dirty="0" smtClean="0"/>
              <a:t> шар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3229" y="1238200"/>
            <a:ext cx="8208912" cy="2160240"/>
          </a:xfrm>
        </p:spPr>
        <p:txBody>
          <a:bodyPr>
            <a:noAutofit/>
          </a:bodyPr>
          <a:lstStyle/>
          <a:p>
            <a:pPr indent="0" algn="ctr">
              <a:buNone/>
            </a:pPr>
            <a:r>
              <a:rPr lang="ru-RU" sz="2400" i="1" dirty="0" smtClean="0"/>
              <a:t>1</a:t>
            </a:r>
            <a:r>
              <a:rPr lang="ru-RU" sz="2400" i="1" dirty="0"/>
              <a:t>. </a:t>
            </a:r>
            <a:r>
              <a:rPr lang="ru-RU" sz="2400" i="1" dirty="0" err="1"/>
              <a:t>Виріжте</a:t>
            </a:r>
            <a:r>
              <a:rPr lang="ru-RU" sz="2400" i="1" dirty="0"/>
              <a:t> </a:t>
            </a:r>
            <a:r>
              <a:rPr lang="ru-RU" sz="2400" i="1" dirty="0" err="1"/>
              <a:t>роздруковані</a:t>
            </a:r>
            <a:r>
              <a:rPr lang="ru-RU" sz="2400" i="1" dirty="0"/>
              <a:t> </a:t>
            </a:r>
            <a:r>
              <a:rPr lang="ru-RU" sz="2400" i="1" dirty="0" err="1"/>
              <a:t>модулі</a:t>
            </a:r>
            <a:r>
              <a:rPr lang="ru-RU" sz="2400" i="1" dirty="0"/>
              <a:t>.  Для одного шару нам </a:t>
            </a:r>
            <a:r>
              <a:rPr lang="ru-RU" sz="2400" i="1" dirty="0" err="1"/>
              <a:t>знадобиться</a:t>
            </a:r>
            <a:r>
              <a:rPr lang="ru-RU" sz="2400" i="1" dirty="0"/>
              <a:t> 12 модулей.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615" y="2370102"/>
            <a:ext cx="4970859" cy="38303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390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96" y="-51991"/>
            <a:ext cx="9199563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6400800" cy="685800"/>
          </a:xfrm>
        </p:spPr>
        <p:txBody>
          <a:bodyPr>
            <a:normAutofit/>
          </a:bodyPr>
          <a:lstStyle/>
          <a:p>
            <a:r>
              <a:rPr lang="ru-RU" b="1" dirty="0" smtClean="0"/>
              <a:t>Як </a:t>
            </a:r>
            <a:r>
              <a:rPr lang="ru-RU" b="1" dirty="0" err="1" smtClean="0"/>
              <a:t>виготовити</a:t>
            </a:r>
            <a:r>
              <a:rPr lang="ru-RU" b="1" dirty="0" smtClean="0"/>
              <a:t> шар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3229" y="1238200"/>
            <a:ext cx="8208912" cy="2160240"/>
          </a:xfrm>
        </p:spPr>
        <p:txBody>
          <a:bodyPr>
            <a:noAutofit/>
          </a:bodyPr>
          <a:lstStyle/>
          <a:p>
            <a:pPr indent="0" algn="ctr">
              <a:buNone/>
            </a:pPr>
            <a:r>
              <a:rPr lang="ru-RU" sz="2400" i="1" dirty="0"/>
              <a:t>2. </a:t>
            </a:r>
            <a:r>
              <a:rPr lang="ru-RU" sz="2400" i="1" dirty="0" err="1"/>
              <a:t>Потім</a:t>
            </a:r>
            <a:r>
              <a:rPr lang="ru-RU" sz="2400" i="1" dirty="0"/>
              <a:t> </a:t>
            </a:r>
            <a:r>
              <a:rPr lang="ru-RU" sz="2400" i="1" dirty="0" err="1"/>
              <a:t>робимо</a:t>
            </a:r>
            <a:r>
              <a:rPr lang="ru-RU" sz="2400" i="1" dirty="0"/>
              <a:t> </a:t>
            </a:r>
            <a:r>
              <a:rPr lang="ru-RU" sz="2400" i="1" dirty="0" err="1"/>
              <a:t>надрізи</a:t>
            </a:r>
            <a:r>
              <a:rPr lang="ru-RU" sz="2400" i="1" dirty="0"/>
              <a:t> за пунктирною </a:t>
            </a:r>
            <a:r>
              <a:rPr lang="ru-RU" sz="2400" i="1" dirty="0" err="1"/>
              <a:t>лінією</a:t>
            </a:r>
            <a:r>
              <a:rPr lang="ru-RU" sz="2400" i="1" dirty="0"/>
              <a:t>, </a:t>
            </a:r>
            <a:r>
              <a:rPr lang="ru-RU" sz="2400" i="1" dirty="0" err="1"/>
              <a:t>трохи</a:t>
            </a:r>
            <a:r>
              <a:rPr lang="ru-RU" sz="2400" i="1" dirty="0"/>
              <a:t> </a:t>
            </a:r>
            <a:r>
              <a:rPr lang="ru-RU" sz="2400" i="1" dirty="0" err="1"/>
              <a:t>більше</a:t>
            </a:r>
            <a:r>
              <a:rPr lang="ru-RU" sz="2400" i="1" dirty="0"/>
              <a:t> </a:t>
            </a:r>
            <a:r>
              <a:rPr lang="ru-RU" sz="2400" i="1" dirty="0" err="1"/>
              <a:t>половини</a:t>
            </a:r>
            <a:r>
              <a:rPr lang="ru-RU" sz="2400" i="1" dirty="0"/>
              <a:t> </a:t>
            </a:r>
            <a:r>
              <a:rPr lang="ru-RU" sz="2400" i="1" dirty="0" err="1"/>
              <a:t>зі</a:t>
            </a:r>
            <a:r>
              <a:rPr lang="ru-RU" sz="2400" i="1" dirty="0"/>
              <a:t> </a:t>
            </a:r>
            <a:r>
              <a:rPr lang="ru-RU" sz="2400" i="1" dirty="0" err="1"/>
              <a:t>всіх</a:t>
            </a:r>
            <a:r>
              <a:rPr lang="ru-RU" sz="2400" i="1" dirty="0"/>
              <a:t> </a:t>
            </a:r>
            <a:r>
              <a:rPr lang="ru-RU" sz="2400" i="1" dirty="0" err="1"/>
              <a:t>сторін</a:t>
            </a:r>
            <a:r>
              <a:rPr lang="ru-RU" sz="2400" i="1" dirty="0"/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4771" y="2340025"/>
            <a:ext cx="4945827" cy="3626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5752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96" y="-51991"/>
            <a:ext cx="9199563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6400800" cy="685800"/>
          </a:xfrm>
        </p:spPr>
        <p:txBody>
          <a:bodyPr>
            <a:normAutofit/>
          </a:bodyPr>
          <a:lstStyle/>
          <a:p>
            <a:r>
              <a:rPr lang="ru-RU" b="1" dirty="0" smtClean="0"/>
              <a:t>Як </a:t>
            </a:r>
            <a:r>
              <a:rPr lang="ru-RU" b="1" dirty="0" err="1" smtClean="0"/>
              <a:t>виготовити</a:t>
            </a:r>
            <a:r>
              <a:rPr lang="ru-RU" b="1" dirty="0" smtClean="0"/>
              <a:t> шар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3229" y="1238200"/>
            <a:ext cx="8208912" cy="2160240"/>
          </a:xfrm>
        </p:spPr>
        <p:txBody>
          <a:bodyPr>
            <a:noAutofit/>
          </a:bodyPr>
          <a:lstStyle/>
          <a:p>
            <a:pPr indent="0" algn="ctr">
              <a:buNone/>
            </a:pPr>
            <a:r>
              <a:rPr lang="ru-RU" sz="2400" i="1" dirty="0"/>
              <a:t>3. </a:t>
            </a:r>
            <a:r>
              <a:rPr lang="ru-RU" sz="2400" i="1" dirty="0" err="1"/>
              <a:t>Починаємо</a:t>
            </a:r>
            <a:r>
              <a:rPr lang="ru-RU" sz="2400" i="1" dirty="0"/>
              <a:t> </a:t>
            </a:r>
            <a:r>
              <a:rPr lang="ru-RU" sz="2400" i="1" dirty="0" err="1"/>
              <a:t>збирати</a:t>
            </a:r>
            <a:r>
              <a:rPr lang="ru-RU" sz="2400" i="1" dirty="0"/>
              <a:t> шар, </a:t>
            </a:r>
            <a:r>
              <a:rPr lang="ru-RU" sz="2400" i="1" dirty="0" err="1"/>
              <a:t>вставляючи</a:t>
            </a:r>
            <a:r>
              <a:rPr lang="ru-RU" sz="2400" i="1" dirty="0"/>
              <a:t> один модуль в </a:t>
            </a:r>
            <a:r>
              <a:rPr lang="ru-RU" sz="2400" i="1" dirty="0" err="1"/>
              <a:t>інший</a:t>
            </a:r>
            <a:endParaRPr lang="ru-RU" sz="2400" i="1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5945" y="2387898"/>
            <a:ext cx="4863480" cy="3764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48751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96" y="-51991"/>
            <a:ext cx="9199563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6400800" cy="685800"/>
          </a:xfrm>
        </p:spPr>
        <p:txBody>
          <a:bodyPr>
            <a:normAutofit/>
          </a:bodyPr>
          <a:lstStyle/>
          <a:p>
            <a:r>
              <a:rPr lang="ru-RU" b="1" dirty="0" smtClean="0"/>
              <a:t>Як </a:t>
            </a:r>
            <a:r>
              <a:rPr lang="ru-RU" b="1" dirty="0" err="1" smtClean="0"/>
              <a:t>виготовити</a:t>
            </a:r>
            <a:r>
              <a:rPr lang="ru-RU" b="1" dirty="0" smtClean="0"/>
              <a:t> шар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3229" y="1238200"/>
            <a:ext cx="8208912" cy="2160240"/>
          </a:xfrm>
        </p:spPr>
        <p:txBody>
          <a:bodyPr>
            <a:noAutofit/>
          </a:bodyPr>
          <a:lstStyle/>
          <a:p>
            <a:pPr indent="0" algn="ctr">
              <a:buNone/>
            </a:pPr>
            <a:r>
              <a:rPr lang="ru-RU" sz="2400" i="1" dirty="0"/>
              <a:t>4. 	Ви </a:t>
            </a:r>
            <a:r>
              <a:rPr lang="ru-RU" sz="2400" i="1" dirty="0" err="1"/>
              <a:t>маєте</a:t>
            </a:r>
            <a:r>
              <a:rPr lang="ru-RU" sz="2400" i="1" dirty="0"/>
              <a:t> </a:t>
            </a:r>
            <a:r>
              <a:rPr lang="ru-RU" sz="2400" i="1" dirty="0" err="1"/>
              <a:t>отримати</a:t>
            </a:r>
            <a:r>
              <a:rPr lang="ru-RU" sz="2400" i="1" dirty="0"/>
              <a:t> ось </a:t>
            </a:r>
            <a:r>
              <a:rPr lang="ru-RU" sz="2400" i="1" dirty="0" err="1"/>
              <a:t>такий</a:t>
            </a:r>
            <a:r>
              <a:rPr lang="ru-RU" sz="2400" i="1" dirty="0"/>
              <a:t> шар.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667" y="1844824"/>
            <a:ext cx="5834035" cy="45057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158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096" y="-51991"/>
            <a:ext cx="9199563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7920880" cy="685800"/>
          </a:xfrm>
        </p:spPr>
        <p:txBody>
          <a:bodyPr>
            <a:normAutofit/>
          </a:bodyPr>
          <a:lstStyle/>
          <a:p>
            <a:r>
              <a:rPr lang="ru-RU" b="1" dirty="0" err="1" smtClean="0"/>
              <a:t>Зразок</a:t>
            </a:r>
            <a:r>
              <a:rPr lang="ru-RU" b="1" dirty="0" smtClean="0"/>
              <a:t> готового </a:t>
            </a:r>
            <a:r>
              <a:rPr lang="ru-RU" b="1" dirty="0" err="1" smtClean="0"/>
              <a:t>виробу</a:t>
            </a:r>
            <a:endParaRPr lang="ru-RU" b="1" dirty="0"/>
          </a:p>
        </p:txBody>
      </p:sp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345" y="1340768"/>
            <a:ext cx="6120680" cy="459051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804467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2" y="0"/>
            <a:ext cx="9199563" cy="6900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548680"/>
            <a:ext cx="8056984" cy="3456384"/>
          </a:xfrm>
        </p:spPr>
        <p:txBody>
          <a:bodyPr>
            <a:normAutofit/>
          </a:bodyPr>
          <a:lstStyle/>
          <a:p>
            <a:pPr algn="r"/>
            <a:r>
              <a:rPr lang="ru-RU" sz="2200" b="1" i="1" cap="none" dirty="0" err="1"/>
              <a:t>Ніколи</a:t>
            </a:r>
            <a:r>
              <a:rPr lang="ru-RU" sz="2200" b="1" i="1" cap="none" dirty="0"/>
              <a:t> зла </a:t>
            </a:r>
            <a:r>
              <a:rPr lang="ru-RU" sz="2200" b="1" i="1" cap="none" dirty="0" err="1"/>
              <a:t>нікому</a:t>
            </a:r>
            <a:r>
              <a:rPr lang="ru-RU" sz="2200" b="1" i="1" cap="none" dirty="0"/>
              <a:t> не </a:t>
            </a:r>
            <a:r>
              <a:rPr lang="ru-RU" sz="2200" b="1" i="1" cap="none" dirty="0" err="1"/>
              <a:t>творіть</a:t>
            </a:r>
            <a:r>
              <a:rPr lang="ru-RU" sz="2200" b="1" i="1" cap="none" dirty="0"/>
              <a:t>,</a:t>
            </a:r>
            <a:br>
              <a:rPr lang="ru-RU" sz="2200" b="1" i="1" cap="none" dirty="0"/>
            </a:br>
            <a:r>
              <a:rPr lang="ru-RU" sz="2200" b="1" i="1" cap="none" dirty="0" err="1"/>
              <a:t>Бо</a:t>
            </a:r>
            <a:r>
              <a:rPr lang="ru-RU" sz="2200" b="1" i="1" cap="none" dirty="0"/>
              <a:t> зло </a:t>
            </a:r>
            <a:r>
              <a:rPr lang="ru-RU" sz="2200" b="1" i="1" cap="none" dirty="0" err="1"/>
              <a:t>вертатися</a:t>
            </a:r>
            <a:r>
              <a:rPr lang="ru-RU" sz="2200" b="1" i="1" cap="none" dirty="0"/>
              <a:t> </a:t>
            </a:r>
            <a:r>
              <a:rPr lang="ru-RU" sz="2200" b="1" i="1" cap="none" dirty="0" err="1"/>
              <a:t>погану</a:t>
            </a:r>
            <a:r>
              <a:rPr lang="ru-RU" sz="2200" b="1" i="1" cap="none" dirty="0"/>
              <a:t> </a:t>
            </a:r>
            <a:r>
              <a:rPr lang="ru-RU" sz="2200" b="1" i="1" cap="none" dirty="0" err="1"/>
              <a:t>звичку</a:t>
            </a:r>
            <a:r>
              <a:rPr lang="ru-RU" sz="2200" b="1" i="1" cap="none" dirty="0"/>
              <a:t> </a:t>
            </a:r>
            <a:r>
              <a:rPr lang="ru-RU" sz="2200" b="1" i="1" cap="none" dirty="0" err="1"/>
              <a:t>має</a:t>
            </a:r>
            <a:r>
              <a:rPr lang="ru-RU" sz="2200" b="1" i="1" cap="none" dirty="0"/>
              <a:t>.</a:t>
            </a:r>
            <a:br>
              <a:rPr lang="ru-RU" sz="2200" b="1" i="1" cap="none" dirty="0"/>
            </a:br>
            <a:r>
              <a:rPr lang="ru-RU" sz="2200" b="1" i="1" cap="none" dirty="0"/>
              <a:t>Добро </a:t>
            </a:r>
            <a:r>
              <a:rPr lang="ru-RU" sz="2200" b="1" i="1" cap="none" dirty="0" err="1"/>
              <a:t>творіть</a:t>
            </a:r>
            <a:r>
              <a:rPr lang="ru-RU" sz="2200" b="1" i="1" cap="none" dirty="0"/>
              <a:t>, </a:t>
            </a:r>
            <a:r>
              <a:rPr lang="ru-RU" sz="2200" b="1" i="1" cap="none" dirty="0" err="1"/>
              <a:t>усім</a:t>
            </a:r>
            <a:r>
              <a:rPr lang="ru-RU" sz="2200" b="1" i="1" cap="none" dirty="0"/>
              <a:t> добро </a:t>
            </a:r>
            <a:r>
              <a:rPr lang="ru-RU" sz="2200" b="1" i="1" cap="none" dirty="0" err="1"/>
              <a:t>робіть</a:t>
            </a:r>
            <a:r>
              <a:rPr lang="ru-RU" sz="2200" b="1" i="1" cap="none" dirty="0"/>
              <a:t/>
            </a:r>
            <a:br>
              <a:rPr lang="ru-RU" sz="2200" b="1" i="1" cap="none" dirty="0"/>
            </a:br>
            <a:r>
              <a:rPr lang="ru-RU" sz="2200" b="1" i="1" cap="none" dirty="0"/>
              <a:t>І </a:t>
            </a:r>
            <a:r>
              <a:rPr lang="ru-RU" sz="2200" b="1" i="1" cap="none" dirty="0" err="1"/>
              <a:t>втоми</a:t>
            </a:r>
            <a:r>
              <a:rPr lang="ru-RU" sz="2200" b="1" i="1" cap="none" dirty="0"/>
              <a:t> </a:t>
            </a:r>
            <a:r>
              <a:rPr lang="ru-RU" sz="2200" b="1" i="1" cap="none" dirty="0" err="1"/>
              <a:t>серденько</a:t>
            </a:r>
            <a:r>
              <a:rPr lang="ru-RU" sz="2200" b="1" i="1" cap="none" dirty="0"/>
              <a:t> нехай не </a:t>
            </a:r>
            <a:r>
              <a:rPr lang="ru-RU" sz="2200" b="1" i="1" cap="none" dirty="0" err="1"/>
              <a:t>знає</a:t>
            </a:r>
            <a:r>
              <a:rPr lang="ru-RU" sz="2200" b="1" i="1" cap="none" dirty="0"/>
              <a:t>.</a:t>
            </a:r>
            <a:br>
              <a:rPr lang="ru-RU" sz="2200" b="1" i="1" cap="none" dirty="0"/>
            </a:br>
            <a:r>
              <a:rPr lang="ru-RU" sz="2200" b="1" i="1" cap="none" dirty="0"/>
              <a:t/>
            </a:r>
            <a:br>
              <a:rPr lang="ru-RU" sz="2200" b="1" i="1" cap="none" dirty="0"/>
            </a:br>
            <a:r>
              <a:rPr lang="ru-RU" sz="2200" b="1" i="1" cap="none" dirty="0"/>
              <a:t>З </a:t>
            </a:r>
            <a:r>
              <a:rPr lang="ru-RU" sz="2200" b="1" i="1" cap="none" dirty="0" err="1"/>
              <a:t>любов’ю</a:t>
            </a:r>
            <a:r>
              <a:rPr lang="ru-RU" sz="2200" b="1" i="1" cap="none" dirty="0"/>
              <a:t> в </a:t>
            </a:r>
            <a:r>
              <a:rPr lang="ru-RU" sz="2200" b="1" i="1" cap="none" dirty="0" err="1"/>
              <a:t>серці</a:t>
            </a:r>
            <a:r>
              <a:rPr lang="ru-RU" sz="2200" b="1" i="1" cap="none" dirty="0"/>
              <a:t>, з </a:t>
            </a:r>
            <a:r>
              <a:rPr lang="ru-RU" sz="2200" b="1" i="1" cap="none" dirty="0" err="1"/>
              <a:t>радістю</a:t>
            </a:r>
            <a:r>
              <a:rPr lang="ru-RU" sz="2200" b="1" i="1" cap="none" dirty="0"/>
              <a:t> </a:t>
            </a:r>
            <a:r>
              <a:rPr lang="ru-RU" sz="2200" b="1" i="1" cap="none" dirty="0" err="1"/>
              <a:t>ростіть</a:t>
            </a:r>
            <a:r>
              <a:rPr lang="ru-RU" sz="2200" b="1" i="1" cap="none" dirty="0"/>
              <a:t>,</a:t>
            </a:r>
            <a:br>
              <a:rPr lang="ru-RU" sz="2200" b="1" i="1" cap="none" dirty="0"/>
            </a:br>
            <a:r>
              <a:rPr lang="ru-RU" sz="2200" b="1" i="1" cap="none" dirty="0" err="1"/>
              <a:t>Учіться</a:t>
            </a:r>
            <a:r>
              <a:rPr lang="ru-RU" sz="2200" b="1" i="1" cap="none" dirty="0"/>
              <a:t> людям </a:t>
            </a:r>
            <a:r>
              <a:rPr lang="ru-RU" sz="2200" b="1" i="1" cap="none" dirty="0" err="1"/>
              <a:t>сонечком</a:t>
            </a:r>
            <a:r>
              <a:rPr lang="ru-RU" sz="2200" b="1" i="1" cap="none" dirty="0"/>
              <a:t> </a:t>
            </a:r>
            <a:r>
              <a:rPr lang="ru-RU" sz="2200" b="1" i="1" cap="none" dirty="0" err="1"/>
              <a:t>світити</a:t>
            </a:r>
            <a:r>
              <a:rPr lang="ru-RU" sz="2200" b="1" i="1" cap="none" dirty="0"/>
              <a:t>.</a:t>
            </a:r>
            <a:br>
              <a:rPr lang="ru-RU" sz="2200" b="1" i="1" cap="none" dirty="0"/>
            </a:br>
            <a:r>
              <a:rPr lang="ru-RU" sz="2200" b="1" i="1" cap="none" dirty="0"/>
              <a:t>І доброту в </a:t>
            </a:r>
            <a:r>
              <a:rPr lang="ru-RU" sz="2200" b="1" i="1" cap="none" dirty="0" err="1"/>
              <a:t>своїй</a:t>
            </a:r>
            <a:r>
              <a:rPr lang="ru-RU" sz="2200" b="1" i="1" cap="none" dirty="0"/>
              <a:t> </a:t>
            </a:r>
            <a:r>
              <a:rPr lang="ru-RU" sz="2200" b="1" i="1" cap="none" dirty="0" err="1"/>
              <a:t>душі</a:t>
            </a:r>
            <a:r>
              <a:rPr lang="ru-RU" sz="2200" b="1" i="1" cap="none" dirty="0"/>
              <a:t> </a:t>
            </a:r>
            <a:r>
              <a:rPr lang="ru-RU" sz="2200" b="1" i="1" cap="none" dirty="0" err="1"/>
              <a:t>носіть</a:t>
            </a:r>
            <a:r>
              <a:rPr lang="ru-RU" sz="2200" b="1" i="1" cap="none" dirty="0"/>
              <a:t>,</a:t>
            </a:r>
            <a:br>
              <a:rPr lang="ru-RU" sz="2200" b="1" i="1" cap="none" dirty="0"/>
            </a:br>
            <a:r>
              <a:rPr lang="ru-RU" sz="2200" b="1" i="1" cap="none" dirty="0"/>
              <a:t>У </a:t>
            </a:r>
            <a:r>
              <a:rPr lang="ru-RU" sz="2200" b="1" i="1" cap="none" dirty="0" err="1"/>
              <a:t>мирі</a:t>
            </a:r>
            <a:r>
              <a:rPr lang="ru-RU" sz="2200" b="1" i="1" cap="none" dirty="0"/>
              <a:t> й </a:t>
            </a:r>
            <a:r>
              <a:rPr lang="ru-RU" sz="2200" b="1" i="1" cap="none" dirty="0" err="1"/>
              <a:t>злагоді</a:t>
            </a:r>
            <a:r>
              <a:rPr lang="ru-RU" sz="2200" b="1" i="1" cap="none" dirty="0"/>
              <a:t> </a:t>
            </a:r>
            <a:r>
              <a:rPr lang="ru-RU" sz="2200" b="1" i="1" cap="none" dirty="0" err="1"/>
              <a:t>учіться</a:t>
            </a:r>
            <a:r>
              <a:rPr lang="ru-RU" sz="2200" b="1" i="1" cap="none" dirty="0"/>
              <a:t>, </a:t>
            </a:r>
            <a:r>
              <a:rPr lang="ru-RU" sz="2200" b="1" i="1" cap="none" dirty="0" err="1"/>
              <a:t>діти</a:t>
            </a:r>
            <a:r>
              <a:rPr lang="ru-RU" sz="2200" b="1" i="1" cap="none" dirty="0"/>
              <a:t>, </a:t>
            </a:r>
            <a:r>
              <a:rPr lang="ru-RU" sz="2200" b="1" i="1" cap="none" dirty="0" err="1"/>
              <a:t>жити</a:t>
            </a:r>
            <a:r>
              <a:rPr lang="ru-RU" sz="2200" b="1" i="1" cap="none" dirty="0"/>
              <a:t>!</a:t>
            </a:r>
            <a:br>
              <a:rPr lang="ru-RU" sz="2200" b="1" i="1" cap="none" dirty="0"/>
            </a:br>
            <a:endParaRPr lang="ru-RU" sz="2200" b="1" i="1" cap="none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960321"/>
            <a:ext cx="4139020" cy="275934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68" b="89912" l="8286" r="90000">
                        <a14:foregroundMark x1="32286" y1="68202" x2="32286" y2="68202"/>
                        <a14:foregroundMark x1="34571" y1="71711" x2="34571" y2="71711"/>
                        <a14:foregroundMark x1="41286" y1="86623" x2="41286" y2="86623"/>
                        <a14:foregroundMark x1="49000" y1="64693" x2="49000" y2="64693"/>
                        <a14:foregroundMark x1="55857" y1="62939" x2="55857" y2="62939"/>
                        <a14:foregroundMark x1="57429" y1="57895" x2="57429" y2="57895"/>
                        <a14:foregroundMark x1="56571" y1="56579" x2="56571" y2="56579"/>
                        <a14:foregroundMark x1="60857" y1="62939" x2="60857" y2="62939"/>
                        <a14:foregroundMark x1="69571" y1="63816" x2="69571" y2="63816"/>
                        <a14:foregroundMark x1="82000" y1="73684" x2="82000" y2="73684"/>
                        <a14:foregroundMark x1="83571" y1="74123" x2="83571" y2="74123"/>
                        <a14:foregroundMark x1="84714" y1="74781" x2="84714" y2="74781"/>
                        <a14:foregroundMark x1="85571" y1="74781" x2="85571" y2="74781"/>
                        <a14:foregroundMark x1="85571" y1="73465" x2="85571" y2="734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60239">
            <a:off x="-542711" y="200592"/>
            <a:ext cx="3846573" cy="2505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99464">
                        <a14:foregroundMark x1="29223" y1="18147" x2="29223" y2="181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960321"/>
            <a:ext cx="3998093" cy="27761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79703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394"/>
          <a:stretch/>
        </p:blipFill>
        <p:spPr bwMode="auto">
          <a:xfrm>
            <a:off x="0" y="-1"/>
            <a:ext cx="919734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7501" y="1196752"/>
            <a:ext cx="7182338" cy="1512168"/>
          </a:xfrm>
        </p:spPr>
        <p:txBody>
          <a:bodyPr>
            <a:normAutofit/>
          </a:bodyPr>
          <a:lstStyle/>
          <a:p>
            <a:r>
              <a:rPr lang="ru-RU" sz="5400" dirty="0" err="1" smtClean="0"/>
              <a:t>Дякую</a:t>
            </a:r>
            <a:r>
              <a:rPr lang="ru-RU" sz="5400" dirty="0" smtClean="0"/>
              <a:t> за </a:t>
            </a:r>
            <a:r>
              <a:rPr lang="ru-RU" sz="5400" dirty="0" err="1" smtClean="0"/>
              <a:t>увагу</a:t>
            </a:r>
            <a:r>
              <a:rPr lang="ru-RU" sz="5400" dirty="0" smtClean="0"/>
              <a:t>!</a:t>
            </a:r>
            <a:endParaRPr lang="ru-RU" sz="5400" dirty="0"/>
          </a:p>
        </p:txBody>
      </p:sp>
      <p:pic>
        <p:nvPicPr>
          <p:cNvPr id="2052" name="Picture 4" descr="Картинки по запросу цветы и бабочки  анимация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086" y="2852936"/>
            <a:ext cx="4176464" cy="4027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Картинки по запросу бабочки  анимация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260648"/>
            <a:ext cx="1759659" cy="1700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Картинки по запросу цветы анимация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140968"/>
            <a:ext cx="3251541" cy="37392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4943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Кутюр">
  <a:themeElements>
    <a:clrScheme name="Кутюр">
      <a:dk1>
        <a:sysClr val="windowText" lastClr="000000"/>
      </a:dk1>
      <a:lt1>
        <a:sysClr val="window" lastClr="FFFFFF"/>
      </a:lt1>
      <a:dk2>
        <a:srgbClr val="37302A"/>
      </a:dk2>
      <a:lt2>
        <a:srgbClr val="D0CCB9"/>
      </a:lt2>
      <a:accent1>
        <a:srgbClr val="9E8E5C"/>
      </a:accent1>
      <a:accent2>
        <a:srgbClr val="A09781"/>
      </a:accent2>
      <a:accent3>
        <a:srgbClr val="85776D"/>
      </a:accent3>
      <a:accent4>
        <a:srgbClr val="AEAFA9"/>
      </a:accent4>
      <a:accent5>
        <a:srgbClr val="8D878B"/>
      </a:accent5>
      <a:accent6>
        <a:srgbClr val="6B6149"/>
      </a:accent6>
      <a:hlink>
        <a:srgbClr val="B6A272"/>
      </a:hlink>
      <a:folHlink>
        <a:srgbClr val="8A784F"/>
      </a:folHlink>
    </a:clrScheme>
    <a:fontScheme name="Смокинг">
      <a:maj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aramond"/>
        <a:ea typeface=""/>
        <a:cs typeface=""/>
        <a:font script="Grek" typeface="Constantia"/>
        <a:font script="Cyrl" typeface="Constantia"/>
        <a:font script="Jpan" typeface="ＭＳ Ｐ明朝"/>
        <a:font script="Hang" typeface="궁서"/>
        <a:font script="Hans" typeface="仿宋"/>
        <a:font script="Hant" typeface="標楷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Кутюр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0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100000" r="100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30000"/>
                <a:satMod val="200000"/>
              </a:schemeClr>
              <a:schemeClr val="phClr">
                <a:tint val="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Couture</Template>
  <TotalTime>590</TotalTime>
  <Words>276</Words>
  <Application>Microsoft Office PowerPoint</Application>
  <PresentationFormat>Экран (4:3)</PresentationFormat>
  <Paragraphs>33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Кутюр</vt:lpstr>
      <vt:lpstr>Тема: Об’ємна композиція з паперу «Голуб миру»</vt:lpstr>
      <vt:lpstr>                        Мета:  * Навчати учнів виготовляти фігуру пташки;  * Вдосконалювати навички роботи з папером;  * Розвивати образне мислення, увагу, фантазію, кмітливість, акуратність під час роботи з кольоровим папером і ножицями; * Виховувати любов до України, прагнення зробити світ кращим.  </vt:lpstr>
      <vt:lpstr>Людина створена природою для миру,  а не для війни, народжена для радості, а не для горя...  Франсуа Рабле</vt:lpstr>
      <vt:lpstr>Голуб – символ миру</vt:lpstr>
      <vt:lpstr>Як виготовити голуба</vt:lpstr>
      <vt:lpstr>Як виготовити голуба</vt:lpstr>
      <vt:lpstr>Як виготовити голуба</vt:lpstr>
      <vt:lpstr>Як виготовити голуба</vt:lpstr>
      <vt:lpstr>Як виготовити голуба</vt:lpstr>
      <vt:lpstr>Як виготовити голуба</vt:lpstr>
      <vt:lpstr>Як виготовити голуба</vt:lpstr>
      <vt:lpstr>Як виготовити голуба</vt:lpstr>
      <vt:lpstr>Як виготовити шар</vt:lpstr>
      <vt:lpstr>Як виготовити шар</vt:lpstr>
      <vt:lpstr>Як виготовити шар</vt:lpstr>
      <vt:lpstr>Як виготовити шар</vt:lpstr>
      <vt:lpstr>Зразок готового виробу</vt:lpstr>
      <vt:lpstr>Ніколи зла нікому не творіть, Бо зло вертатися погану звичку має. Добро творіть, усім добро робіть І втоми серденько нехай не знає.  З любов’ю в серці, з радістю ростіть, Учіться людям сонечком світити. І доброту в своїй душі носіть, У мирі й злагоді учіться, діти, жити! </vt:lpstr>
      <vt:lpstr>Дякую за увагу!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Тема: Мета:</dc:title>
  <dc:creator>Fixman</dc:creator>
  <cp:lastModifiedBy>Лёха</cp:lastModifiedBy>
  <cp:revision>20</cp:revision>
  <dcterms:created xsi:type="dcterms:W3CDTF">2017-04-05T18:16:05Z</dcterms:created>
  <dcterms:modified xsi:type="dcterms:W3CDTF">2021-04-21T10:10:40Z</dcterms:modified>
</cp:coreProperties>
</file>